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88" r:id="rId2"/>
    <p:sldId id="555" r:id="rId3"/>
    <p:sldId id="553" r:id="rId4"/>
    <p:sldId id="569" r:id="rId5"/>
    <p:sldId id="558" r:id="rId6"/>
    <p:sldId id="559" r:id="rId7"/>
    <p:sldId id="561" r:id="rId8"/>
    <p:sldId id="564" r:id="rId9"/>
    <p:sldId id="563" r:id="rId10"/>
    <p:sldId id="400" r:id="rId11"/>
    <p:sldId id="570" r:id="rId12"/>
    <p:sldId id="567" r:id="rId13"/>
    <p:sldId id="566" r:id="rId14"/>
    <p:sldId id="568" r:id="rId15"/>
  </p:sldIdLst>
  <p:sldSz cx="17559338" cy="9875838"/>
  <p:notesSz cx="6858000" cy="9144000"/>
  <p:defaultTextStyle>
    <a:defPPr>
      <a:defRPr lang="pt-BR"/>
    </a:defPPr>
    <a:lvl1pPr marL="0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4071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68143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2216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36287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0358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04429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88503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72574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orient="horz" pos="1092" userDrawn="1">
          <p15:clr>
            <a:srgbClr val="A4A3A4"/>
          </p15:clr>
        </p15:guide>
        <p15:guide id="18" pos="10475" userDrawn="1">
          <p15:clr>
            <a:srgbClr val="A4A3A4"/>
          </p15:clr>
        </p15:guide>
        <p15:guide id="19" pos="564" userDrawn="1">
          <p15:clr>
            <a:srgbClr val="A4A3A4"/>
          </p15:clr>
        </p15:guide>
        <p15:guide id="20" orient="horz" pos="706" userDrawn="1">
          <p15:clr>
            <a:srgbClr val="A4A3A4"/>
          </p15:clr>
        </p15:guide>
        <p15:guide id="21" orient="horz" pos="5605" userDrawn="1">
          <p15:clr>
            <a:srgbClr val="A4A3A4"/>
          </p15:clr>
        </p15:guide>
        <p15:guide id="22" orient="horz" pos="4789" userDrawn="1">
          <p15:clr>
            <a:srgbClr val="A4A3A4"/>
          </p15:clr>
        </p15:guide>
        <p15:guide id="24" pos="858" userDrawn="1">
          <p15:clr>
            <a:srgbClr val="A4A3A4"/>
          </p15:clr>
        </p15:guide>
        <p15:guide id="25" pos="2491" userDrawn="1">
          <p15:clr>
            <a:srgbClr val="A4A3A4"/>
          </p15:clr>
        </p15:guide>
        <p15:guide id="26" pos="7005" userDrawn="1">
          <p15:clr>
            <a:srgbClr val="A4A3A4"/>
          </p15:clr>
        </p15:guide>
        <p15:guide id="27" pos="40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CD2E"/>
    <a:srgbClr val="8AABD2"/>
    <a:srgbClr val="749BCA"/>
    <a:srgbClr val="385D8A"/>
    <a:srgbClr val="B0AD9A"/>
    <a:srgbClr val="948A54"/>
    <a:srgbClr val="1DAFA9"/>
    <a:srgbClr val="756D43"/>
    <a:srgbClr val="FF7B09"/>
    <a:srgbClr val="F4C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4BE380-BC5E-4197-93F3-D3252540D456}" v="1013" dt="2021-11-05T13:29:11.1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1" autoAdjust="0"/>
    <p:restoredTop sz="96220" autoAdjust="0"/>
  </p:normalViewPr>
  <p:slideViewPr>
    <p:cSldViewPr snapToGrid="0">
      <p:cViewPr>
        <p:scale>
          <a:sx n="50" d="100"/>
          <a:sy n="50" d="100"/>
        </p:scale>
        <p:origin x="-456" y="-96"/>
      </p:cViewPr>
      <p:guideLst>
        <p:guide orient="horz" pos="1092"/>
        <p:guide orient="horz" pos="706"/>
        <p:guide orient="horz" pos="5605"/>
        <p:guide orient="horz" pos="4789"/>
        <p:guide pos="10475"/>
        <p:guide pos="564"/>
        <p:guide pos="858"/>
        <p:guide pos="2491"/>
        <p:guide pos="7005"/>
        <p:guide pos="4079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-17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Silva (Ecogen Brasil)" userId="261cba4b-71e4-4a3a-b5fd-e57e0a606705" providerId="ADAL" clId="{A54BE380-BC5E-4197-93F3-D3252540D456}"/>
    <pc:docChg chg="undo custSel addSld delSld modSld">
      <pc:chgData name="Ana Silva (Ecogen Brasil)" userId="261cba4b-71e4-4a3a-b5fd-e57e0a606705" providerId="ADAL" clId="{A54BE380-BC5E-4197-93F3-D3252540D456}" dt="2021-11-05T13:29:11.189" v="2650" actId="20577"/>
      <pc:docMkLst>
        <pc:docMk/>
      </pc:docMkLst>
      <pc:sldChg chg="addSp delSp modSp add del mod delAnim modAnim">
        <pc:chgData name="Ana Silva (Ecogen Brasil)" userId="261cba4b-71e4-4a3a-b5fd-e57e0a606705" providerId="ADAL" clId="{A54BE380-BC5E-4197-93F3-D3252540D456}" dt="2021-11-05T02:36:35.684" v="2259"/>
        <pc:sldMkLst>
          <pc:docMk/>
          <pc:sldMk cId="829925690" sldId="400"/>
        </pc:sldMkLst>
        <pc:spChg chg="del">
          <ac:chgData name="Ana Silva (Ecogen Brasil)" userId="261cba4b-71e4-4a3a-b5fd-e57e0a606705" providerId="ADAL" clId="{A54BE380-BC5E-4197-93F3-D3252540D456}" dt="2021-11-05T00:29:36.207" v="728" actId="478"/>
          <ac:spMkLst>
            <pc:docMk/>
            <pc:sldMk cId="829925690" sldId="400"/>
            <ac:spMk id="2" creationId="{00000000-0000-0000-0000-000000000000}"/>
          </ac:spMkLst>
        </pc:spChg>
        <pc:spChg chg="add mod">
          <ac:chgData name="Ana Silva (Ecogen Brasil)" userId="261cba4b-71e4-4a3a-b5fd-e57e0a606705" providerId="ADAL" clId="{A54BE380-BC5E-4197-93F3-D3252540D456}" dt="2021-11-05T01:22:24.174" v="1230" actId="14861"/>
          <ac:spMkLst>
            <pc:docMk/>
            <pc:sldMk cId="829925690" sldId="400"/>
            <ac:spMk id="3" creationId="{95C641F5-0E59-4449-A55F-33F871FB4BD1}"/>
          </ac:spMkLst>
        </pc:spChg>
        <pc:spChg chg="del mod">
          <ac:chgData name="Ana Silva (Ecogen Brasil)" userId="261cba4b-71e4-4a3a-b5fd-e57e0a606705" providerId="ADAL" clId="{A54BE380-BC5E-4197-93F3-D3252540D456}" dt="2021-11-04T21:06:00.163" v="703" actId="478"/>
          <ac:spMkLst>
            <pc:docMk/>
            <pc:sldMk cId="829925690" sldId="400"/>
            <ac:spMk id="9" creationId="{00000000-0000-0000-0000-000000000000}"/>
          </ac:spMkLst>
        </pc:spChg>
        <pc:spChg chg="add mod">
          <ac:chgData name="Ana Silva (Ecogen Brasil)" userId="261cba4b-71e4-4a3a-b5fd-e57e0a606705" providerId="ADAL" clId="{A54BE380-BC5E-4197-93F3-D3252540D456}" dt="2021-11-05T02:19:46.956" v="2066" actId="2085"/>
          <ac:spMkLst>
            <pc:docMk/>
            <pc:sldMk cId="829925690" sldId="400"/>
            <ac:spMk id="14" creationId="{DE427F02-7622-4A13-B095-64A1D0ECFCE7}"/>
          </ac:spMkLst>
        </pc:spChg>
        <pc:spChg chg="mod">
          <ac:chgData name="Ana Silva (Ecogen Brasil)" userId="261cba4b-71e4-4a3a-b5fd-e57e0a606705" providerId="ADAL" clId="{A54BE380-BC5E-4197-93F3-D3252540D456}" dt="2021-11-04T21:10:21.550" v="720"/>
          <ac:spMkLst>
            <pc:docMk/>
            <pc:sldMk cId="829925690" sldId="400"/>
            <ac:spMk id="21" creationId="{00000000-0000-0000-0000-000000000000}"/>
          </ac:spMkLst>
        </pc:spChg>
        <pc:spChg chg="del mod">
          <ac:chgData name="Ana Silva (Ecogen Brasil)" userId="261cba4b-71e4-4a3a-b5fd-e57e0a606705" providerId="ADAL" clId="{A54BE380-BC5E-4197-93F3-D3252540D456}" dt="2021-11-05T00:29:55.596" v="734" actId="478"/>
          <ac:spMkLst>
            <pc:docMk/>
            <pc:sldMk cId="829925690" sldId="400"/>
            <ac:spMk id="23" creationId="{00000000-0000-0000-0000-000000000000}"/>
          </ac:spMkLst>
        </pc:spChg>
        <pc:spChg chg="del">
          <ac:chgData name="Ana Silva (Ecogen Brasil)" userId="261cba4b-71e4-4a3a-b5fd-e57e0a606705" providerId="ADAL" clId="{A54BE380-BC5E-4197-93F3-D3252540D456}" dt="2021-11-05T00:29:55.596" v="734" actId="478"/>
          <ac:spMkLst>
            <pc:docMk/>
            <pc:sldMk cId="829925690" sldId="400"/>
            <ac:spMk id="24" creationId="{00000000-0000-0000-0000-000000000000}"/>
          </ac:spMkLst>
        </pc:spChg>
        <pc:spChg chg="del">
          <ac:chgData name="Ana Silva (Ecogen Brasil)" userId="261cba4b-71e4-4a3a-b5fd-e57e0a606705" providerId="ADAL" clId="{A54BE380-BC5E-4197-93F3-D3252540D456}" dt="2021-11-05T00:29:37.473" v="729" actId="478"/>
          <ac:spMkLst>
            <pc:docMk/>
            <pc:sldMk cId="829925690" sldId="400"/>
            <ac:spMk id="26" creationId="{00000000-0000-0000-0000-000000000000}"/>
          </ac:spMkLst>
        </pc:spChg>
        <pc:spChg chg="del">
          <ac:chgData name="Ana Silva (Ecogen Brasil)" userId="261cba4b-71e4-4a3a-b5fd-e57e0a606705" providerId="ADAL" clId="{A54BE380-BC5E-4197-93F3-D3252540D456}" dt="2021-11-05T00:29:29.247" v="726" actId="478"/>
          <ac:spMkLst>
            <pc:docMk/>
            <pc:sldMk cId="829925690" sldId="400"/>
            <ac:spMk id="27" creationId="{00000000-0000-0000-0000-000000000000}"/>
          </ac:spMkLst>
        </pc:spChg>
        <pc:spChg chg="del">
          <ac:chgData name="Ana Silva (Ecogen Brasil)" userId="261cba4b-71e4-4a3a-b5fd-e57e0a606705" providerId="ADAL" clId="{A54BE380-BC5E-4197-93F3-D3252540D456}" dt="2021-11-04T21:05:58.759" v="702" actId="478"/>
          <ac:spMkLst>
            <pc:docMk/>
            <pc:sldMk cId="829925690" sldId="400"/>
            <ac:spMk id="36" creationId="{00000000-0000-0000-0000-000000000000}"/>
          </ac:spMkLst>
        </pc:spChg>
        <pc:spChg chg="del">
          <ac:chgData name="Ana Silva (Ecogen Brasil)" userId="261cba4b-71e4-4a3a-b5fd-e57e0a606705" providerId="ADAL" clId="{A54BE380-BC5E-4197-93F3-D3252540D456}" dt="2021-11-05T00:29:40.549" v="731" actId="478"/>
          <ac:spMkLst>
            <pc:docMk/>
            <pc:sldMk cId="829925690" sldId="400"/>
            <ac:spMk id="37" creationId="{00000000-0000-0000-0000-000000000000}"/>
          </ac:spMkLst>
        </pc:spChg>
        <pc:spChg chg="add del mod">
          <ac:chgData name="Ana Silva (Ecogen Brasil)" userId="261cba4b-71e4-4a3a-b5fd-e57e0a606705" providerId="ADAL" clId="{A54BE380-BC5E-4197-93F3-D3252540D456}" dt="2021-11-05T01:29:45.393" v="1352" actId="478"/>
          <ac:spMkLst>
            <pc:docMk/>
            <pc:sldMk cId="829925690" sldId="400"/>
            <ac:spMk id="38" creationId="{D79459F4-9A18-458A-B7A5-116ABB7321B2}"/>
          </ac:spMkLst>
        </pc:spChg>
        <pc:spChg chg="add mod">
          <ac:chgData name="Ana Silva (Ecogen Brasil)" userId="261cba4b-71e4-4a3a-b5fd-e57e0a606705" providerId="ADAL" clId="{A54BE380-BC5E-4197-93F3-D3252540D456}" dt="2021-11-05T02:20:17.478" v="2067" actId="164"/>
          <ac:spMkLst>
            <pc:docMk/>
            <pc:sldMk cId="829925690" sldId="400"/>
            <ac:spMk id="39" creationId="{6750F680-D6E7-408F-92B1-EABDBAE0AD7B}"/>
          </ac:spMkLst>
        </pc:spChg>
        <pc:spChg chg="del mod">
          <ac:chgData name="Ana Silva (Ecogen Brasil)" userId="261cba4b-71e4-4a3a-b5fd-e57e0a606705" providerId="ADAL" clId="{A54BE380-BC5E-4197-93F3-D3252540D456}" dt="2021-11-05T00:29:55.596" v="734" actId="478"/>
          <ac:spMkLst>
            <pc:docMk/>
            <pc:sldMk cId="829925690" sldId="400"/>
            <ac:spMk id="40" creationId="{00000000-0000-0000-0000-000000000000}"/>
          </ac:spMkLst>
        </pc:spChg>
        <pc:spChg chg="del">
          <ac:chgData name="Ana Silva (Ecogen Brasil)" userId="261cba4b-71e4-4a3a-b5fd-e57e0a606705" providerId="ADAL" clId="{A54BE380-BC5E-4197-93F3-D3252540D456}" dt="2021-11-05T00:29:55.596" v="734" actId="478"/>
          <ac:spMkLst>
            <pc:docMk/>
            <pc:sldMk cId="829925690" sldId="400"/>
            <ac:spMk id="44" creationId="{00000000-0000-0000-0000-000000000000}"/>
          </ac:spMkLst>
        </pc:spChg>
        <pc:spChg chg="del">
          <ac:chgData name="Ana Silva (Ecogen Brasil)" userId="261cba4b-71e4-4a3a-b5fd-e57e0a606705" providerId="ADAL" clId="{A54BE380-BC5E-4197-93F3-D3252540D456}" dt="2021-11-05T00:29:55.596" v="734" actId="478"/>
          <ac:spMkLst>
            <pc:docMk/>
            <pc:sldMk cId="829925690" sldId="400"/>
            <ac:spMk id="45" creationId="{00000000-0000-0000-0000-000000000000}"/>
          </ac:spMkLst>
        </pc:spChg>
        <pc:spChg chg="del">
          <ac:chgData name="Ana Silva (Ecogen Brasil)" userId="261cba4b-71e4-4a3a-b5fd-e57e0a606705" providerId="ADAL" clId="{A54BE380-BC5E-4197-93F3-D3252540D456}" dt="2021-11-05T00:29:55.596" v="734" actId="478"/>
          <ac:spMkLst>
            <pc:docMk/>
            <pc:sldMk cId="829925690" sldId="400"/>
            <ac:spMk id="46" creationId="{00000000-0000-0000-0000-000000000000}"/>
          </ac:spMkLst>
        </pc:spChg>
        <pc:spChg chg="add mod">
          <ac:chgData name="Ana Silva (Ecogen Brasil)" userId="261cba4b-71e4-4a3a-b5fd-e57e0a606705" providerId="ADAL" clId="{A54BE380-BC5E-4197-93F3-D3252540D456}" dt="2021-11-05T01:25:25.011" v="1270" actId="1076"/>
          <ac:spMkLst>
            <pc:docMk/>
            <pc:sldMk cId="829925690" sldId="400"/>
            <ac:spMk id="49" creationId="{C905EB3F-7B0C-479D-8863-D52814110B2F}"/>
          </ac:spMkLst>
        </pc:spChg>
        <pc:spChg chg="add mod">
          <ac:chgData name="Ana Silva (Ecogen Brasil)" userId="261cba4b-71e4-4a3a-b5fd-e57e0a606705" providerId="ADAL" clId="{A54BE380-BC5E-4197-93F3-D3252540D456}" dt="2021-11-05T01:25:25.011" v="1270" actId="1076"/>
          <ac:spMkLst>
            <pc:docMk/>
            <pc:sldMk cId="829925690" sldId="400"/>
            <ac:spMk id="50" creationId="{FDFF0A2B-3872-4618-8254-211B73EC5C14}"/>
          </ac:spMkLst>
        </pc:spChg>
        <pc:spChg chg="add mod">
          <ac:chgData name="Ana Silva (Ecogen Brasil)" userId="261cba4b-71e4-4a3a-b5fd-e57e0a606705" providerId="ADAL" clId="{A54BE380-BC5E-4197-93F3-D3252540D456}" dt="2021-11-05T01:25:43.907" v="1276" actId="6549"/>
          <ac:spMkLst>
            <pc:docMk/>
            <pc:sldMk cId="829925690" sldId="400"/>
            <ac:spMk id="51" creationId="{18958BB7-9BAA-4A58-A9C9-B560C8DBA7DA}"/>
          </ac:spMkLst>
        </pc:spChg>
        <pc:spChg chg="add mod">
          <ac:chgData name="Ana Silva (Ecogen Brasil)" userId="261cba4b-71e4-4a3a-b5fd-e57e0a606705" providerId="ADAL" clId="{A54BE380-BC5E-4197-93F3-D3252540D456}" dt="2021-11-05T01:27:07.262" v="1289" actId="20577"/>
          <ac:spMkLst>
            <pc:docMk/>
            <pc:sldMk cId="829925690" sldId="400"/>
            <ac:spMk id="55" creationId="{03DDC2A8-C781-4BF4-BB22-F4D181B91F21}"/>
          </ac:spMkLst>
        </pc:spChg>
        <pc:spChg chg="add mod">
          <ac:chgData name="Ana Silva (Ecogen Brasil)" userId="261cba4b-71e4-4a3a-b5fd-e57e0a606705" providerId="ADAL" clId="{A54BE380-BC5E-4197-93F3-D3252540D456}" dt="2021-11-05T00:30:12.929" v="736" actId="1076"/>
          <ac:spMkLst>
            <pc:docMk/>
            <pc:sldMk cId="829925690" sldId="400"/>
            <ac:spMk id="57" creationId="{91FCDE06-0805-4B9B-AC38-B05EF16381EF}"/>
          </ac:spMkLst>
        </pc:spChg>
        <pc:spChg chg="del">
          <ac:chgData name="Ana Silva (Ecogen Brasil)" userId="261cba4b-71e4-4a3a-b5fd-e57e0a606705" providerId="ADAL" clId="{A54BE380-BC5E-4197-93F3-D3252540D456}" dt="2021-11-05T00:29:55.596" v="734" actId="478"/>
          <ac:spMkLst>
            <pc:docMk/>
            <pc:sldMk cId="829925690" sldId="400"/>
            <ac:spMk id="60" creationId="{00000000-0000-0000-0000-000000000000}"/>
          </ac:spMkLst>
        </pc:spChg>
        <pc:spChg chg="del mod">
          <ac:chgData name="Ana Silva (Ecogen Brasil)" userId="261cba4b-71e4-4a3a-b5fd-e57e0a606705" providerId="ADAL" clId="{A54BE380-BC5E-4197-93F3-D3252540D456}" dt="2021-11-05T00:29:55.596" v="734" actId="478"/>
          <ac:spMkLst>
            <pc:docMk/>
            <pc:sldMk cId="829925690" sldId="400"/>
            <ac:spMk id="61" creationId="{00000000-0000-0000-0000-000000000000}"/>
          </ac:spMkLst>
        </pc:spChg>
        <pc:spChg chg="add mod">
          <ac:chgData name="Ana Silva (Ecogen Brasil)" userId="261cba4b-71e4-4a3a-b5fd-e57e0a606705" providerId="ADAL" clId="{A54BE380-BC5E-4197-93F3-D3252540D456}" dt="2021-11-05T01:22:24.174" v="1230" actId="14861"/>
          <ac:spMkLst>
            <pc:docMk/>
            <pc:sldMk cId="829925690" sldId="400"/>
            <ac:spMk id="65" creationId="{23D219E1-A26C-48D1-A2E8-EDEF6B7DEF02}"/>
          </ac:spMkLst>
        </pc:spChg>
        <pc:spChg chg="add mod">
          <ac:chgData name="Ana Silva (Ecogen Brasil)" userId="261cba4b-71e4-4a3a-b5fd-e57e0a606705" providerId="ADAL" clId="{A54BE380-BC5E-4197-93F3-D3252540D456}" dt="2021-11-05T02:21:10.716" v="2072" actId="20577"/>
          <ac:spMkLst>
            <pc:docMk/>
            <pc:sldMk cId="829925690" sldId="400"/>
            <ac:spMk id="66" creationId="{582ABBAA-E93C-42C7-8CB5-F261988BD4B2}"/>
          </ac:spMkLst>
        </pc:spChg>
        <pc:spChg chg="add mod">
          <ac:chgData name="Ana Silva (Ecogen Brasil)" userId="261cba4b-71e4-4a3a-b5fd-e57e0a606705" providerId="ADAL" clId="{A54BE380-BC5E-4197-93F3-D3252540D456}" dt="2021-11-05T01:21:32.019" v="1227" actId="207"/>
          <ac:spMkLst>
            <pc:docMk/>
            <pc:sldMk cId="829925690" sldId="400"/>
            <ac:spMk id="81" creationId="{2C108C62-F76D-447C-98AE-D4F962DC2768}"/>
          </ac:spMkLst>
        </pc:spChg>
        <pc:spChg chg="add mod">
          <ac:chgData name="Ana Silva (Ecogen Brasil)" userId="261cba4b-71e4-4a3a-b5fd-e57e0a606705" providerId="ADAL" clId="{A54BE380-BC5E-4197-93F3-D3252540D456}" dt="2021-11-05T01:15:24.887" v="1184" actId="207"/>
          <ac:spMkLst>
            <pc:docMk/>
            <pc:sldMk cId="829925690" sldId="400"/>
            <ac:spMk id="82" creationId="{3CEF4781-0506-4D63-94DE-FE81496046F6}"/>
          </ac:spMkLst>
        </pc:spChg>
        <pc:spChg chg="add del mod">
          <ac:chgData name="Ana Silva (Ecogen Brasil)" userId="261cba4b-71e4-4a3a-b5fd-e57e0a606705" providerId="ADAL" clId="{A54BE380-BC5E-4197-93F3-D3252540D456}" dt="2021-11-05T01:13:08.273" v="1175" actId="478"/>
          <ac:spMkLst>
            <pc:docMk/>
            <pc:sldMk cId="829925690" sldId="400"/>
            <ac:spMk id="83" creationId="{9DB52D00-6086-43A9-AA57-80070EB6FCCA}"/>
          </ac:spMkLst>
        </pc:spChg>
        <pc:spChg chg="add mod">
          <ac:chgData name="Ana Silva (Ecogen Brasil)" userId="261cba4b-71e4-4a3a-b5fd-e57e0a606705" providerId="ADAL" clId="{A54BE380-BC5E-4197-93F3-D3252540D456}" dt="2021-11-05T01:17:28.158" v="1213" actId="1035"/>
          <ac:spMkLst>
            <pc:docMk/>
            <pc:sldMk cId="829925690" sldId="400"/>
            <ac:spMk id="84" creationId="{62EE2D9A-807E-4F73-9FD7-31D4CAE53AE7}"/>
          </ac:spMkLst>
        </pc:spChg>
        <pc:spChg chg="add mod">
          <ac:chgData name="Ana Silva (Ecogen Brasil)" userId="261cba4b-71e4-4a3a-b5fd-e57e0a606705" providerId="ADAL" clId="{A54BE380-BC5E-4197-93F3-D3252540D456}" dt="2021-11-05T02:36:26.052" v="2258" actId="20577"/>
          <ac:spMkLst>
            <pc:docMk/>
            <pc:sldMk cId="829925690" sldId="400"/>
            <ac:spMk id="86" creationId="{914F5497-9741-456E-B3E8-D50512FCE989}"/>
          </ac:spMkLst>
        </pc:spChg>
        <pc:spChg chg="add mod">
          <ac:chgData name="Ana Silva (Ecogen Brasil)" userId="261cba4b-71e4-4a3a-b5fd-e57e0a606705" providerId="ADAL" clId="{A54BE380-BC5E-4197-93F3-D3252540D456}" dt="2021-11-05T02:27:18.505" v="2172" actId="20577"/>
          <ac:spMkLst>
            <pc:docMk/>
            <pc:sldMk cId="829925690" sldId="400"/>
            <ac:spMk id="87" creationId="{AA974362-9F24-497C-B1C2-D0F14332DAB9}"/>
          </ac:spMkLst>
        </pc:spChg>
        <pc:grpChg chg="del">
          <ac:chgData name="Ana Silva (Ecogen Brasil)" userId="261cba4b-71e4-4a3a-b5fd-e57e0a606705" providerId="ADAL" clId="{A54BE380-BC5E-4197-93F3-D3252540D456}" dt="2021-11-05T00:29:38.412" v="730" actId="478"/>
          <ac:grpSpMkLst>
            <pc:docMk/>
            <pc:sldMk cId="829925690" sldId="400"/>
            <ac:grpSpMk id="11" creationId="{00000000-0000-0000-0000-000000000000}"/>
          </ac:grpSpMkLst>
        </pc:grpChg>
        <pc:grpChg chg="del">
          <ac:chgData name="Ana Silva (Ecogen Brasil)" userId="261cba4b-71e4-4a3a-b5fd-e57e0a606705" providerId="ADAL" clId="{A54BE380-BC5E-4197-93F3-D3252540D456}" dt="2021-11-05T00:29:26.978" v="724" actId="478"/>
          <ac:grpSpMkLst>
            <pc:docMk/>
            <pc:sldMk cId="829925690" sldId="400"/>
            <ac:grpSpMk id="12" creationId="{00000000-0000-0000-0000-000000000000}"/>
          </ac:grpSpMkLst>
        </pc:grpChg>
        <pc:grpChg chg="add mod">
          <ac:chgData name="Ana Silva (Ecogen Brasil)" userId="261cba4b-71e4-4a3a-b5fd-e57e0a606705" providerId="ADAL" clId="{A54BE380-BC5E-4197-93F3-D3252540D456}" dt="2021-11-05T02:20:17.478" v="2067" actId="164"/>
          <ac:grpSpMkLst>
            <pc:docMk/>
            <pc:sldMk cId="829925690" sldId="400"/>
            <ac:grpSpMk id="41" creationId="{8A3C52CB-ED1E-4C80-BA17-3C86C94E6023}"/>
          </ac:grpSpMkLst>
        </pc:grpChg>
        <pc:graphicFrameChg chg="add del mod">
          <ac:chgData name="Ana Silva (Ecogen Brasil)" userId="261cba4b-71e4-4a3a-b5fd-e57e0a606705" providerId="ADAL" clId="{A54BE380-BC5E-4197-93F3-D3252540D456}" dt="2021-11-05T01:13:40.710" v="1180" actId="478"/>
          <ac:graphicFrameMkLst>
            <pc:docMk/>
            <pc:sldMk cId="829925690" sldId="400"/>
            <ac:graphicFrameMk id="62" creationId="{22D9D3F9-4933-4131-A564-81AF7353765C}"/>
          </ac:graphicFrameMkLst>
        </pc:graphicFrameChg>
        <pc:graphicFrameChg chg="add mod">
          <ac:chgData name="Ana Silva (Ecogen Brasil)" userId="261cba4b-71e4-4a3a-b5fd-e57e0a606705" providerId="ADAL" clId="{A54BE380-BC5E-4197-93F3-D3252540D456}" dt="2021-11-05T02:26:23.092" v="2144" actId="403"/>
          <ac:graphicFrameMkLst>
            <pc:docMk/>
            <pc:sldMk cId="829925690" sldId="400"/>
            <ac:graphicFrameMk id="85" creationId="{0FB7F876-8D8F-4098-81E6-98274E7F94EA}"/>
          </ac:graphicFrameMkLst>
        </pc:graphicFrameChg>
        <pc:picChg chg="add mod">
          <ac:chgData name="Ana Silva (Ecogen Brasil)" userId="261cba4b-71e4-4a3a-b5fd-e57e0a606705" providerId="ADAL" clId="{A54BE380-BC5E-4197-93F3-D3252540D456}" dt="2021-11-04T21:06:01.533" v="704"/>
          <ac:picMkLst>
            <pc:docMk/>
            <pc:sldMk cId="829925690" sldId="400"/>
            <ac:picMk id="52" creationId="{D2C39CF1-733E-4BCD-901A-94AFEAA69060}"/>
          </ac:picMkLst>
        </pc:picChg>
        <pc:picChg chg="add del mod">
          <ac:chgData name="Ana Silva (Ecogen Brasil)" userId="261cba4b-71e4-4a3a-b5fd-e57e0a606705" providerId="ADAL" clId="{A54BE380-BC5E-4197-93F3-D3252540D456}" dt="2021-11-04T21:09:51.852" v="714" actId="478"/>
          <ac:picMkLst>
            <pc:docMk/>
            <pc:sldMk cId="829925690" sldId="400"/>
            <ac:picMk id="53" creationId="{52A93B95-89B8-455A-81DC-E339E031E436}"/>
          </ac:picMkLst>
        </pc:picChg>
        <pc:picChg chg="add mod">
          <ac:chgData name="Ana Silva (Ecogen Brasil)" userId="261cba4b-71e4-4a3a-b5fd-e57e0a606705" providerId="ADAL" clId="{A54BE380-BC5E-4197-93F3-D3252540D456}" dt="2021-11-05T01:25:25.011" v="1270" actId="1076"/>
          <ac:picMkLst>
            <pc:docMk/>
            <pc:sldMk cId="829925690" sldId="400"/>
            <ac:picMk id="56" creationId="{DA0E96C2-3DAD-4802-B9B1-AE0E6BD2E966}"/>
          </ac:picMkLst>
        </pc:picChg>
        <pc:picChg chg="add del mod">
          <ac:chgData name="Ana Silva (Ecogen Brasil)" userId="261cba4b-71e4-4a3a-b5fd-e57e0a606705" providerId="ADAL" clId="{A54BE380-BC5E-4197-93F3-D3252540D456}" dt="2021-11-04T21:08:59.709" v="711" actId="478"/>
          <ac:picMkLst>
            <pc:docMk/>
            <pc:sldMk cId="829925690" sldId="400"/>
            <ac:picMk id="58" creationId="{05FA40D8-7EDB-4234-9E0A-317628D28F7C}"/>
          </ac:picMkLst>
        </pc:picChg>
        <pc:picChg chg="add del mod">
          <ac:chgData name="Ana Silva (Ecogen Brasil)" userId="261cba4b-71e4-4a3a-b5fd-e57e0a606705" providerId="ADAL" clId="{A54BE380-BC5E-4197-93F3-D3252540D456}" dt="2021-11-05T00:29:30.604" v="727" actId="478"/>
          <ac:picMkLst>
            <pc:docMk/>
            <pc:sldMk cId="829925690" sldId="400"/>
            <ac:picMk id="59" creationId="{01141980-D38C-4E25-BC5A-6316C0C79450}"/>
          </ac:picMkLst>
        </pc:picChg>
        <pc:picChg chg="del">
          <ac:chgData name="Ana Silva (Ecogen Brasil)" userId="261cba4b-71e4-4a3a-b5fd-e57e0a606705" providerId="ADAL" clId="{A54BE380-BC5E-4197-93F3-D3252540D456}" dt="2021-11-05T00:29:28.198" v="725" actId="478"/>
          <ac:picMkLst>
            <pc:docMk/>
            <pc:sldMk cId="829925690" sldId="400"/>
            <ac:picMk id="79" creationId="{00000000-0000-0000-0000-000000000000}"/>
          </ac:picMkLst>
        </pc:picChg>
        <pc:picChg chg="del">
          <ac:chgData name="Ana Silva (Ecogen Brasil)" userId="261cba4b-71e4-4a3a-b5fd-e57e0a606705" providerId="ADAL" clId="{A54BE380-BC5E-4197-93F3-D3252540D456}" dt="2021-11-05T00:29:41.606" v="732" actId="478"/>
          <ac:picMkLst>
            <pc:docMk/>
            <pc:sldMk cId="829925690" sldId="400"/>
            <ac:picMk id="80" creationId="{00000000-0000-0000-0000-000000000000}"/>
          </ac:picMkLst>
        </pc:picChg>
        <pc:cxnChg chg="add mod">
          <ac:chgData name="Ana Silva (Ecogen Brasil)" userId="261cba4b-71e4-4a3a-b5fd-e57e0a606705" providerId="ADAL" clId="{A54BE380-BC5E-4197-93F3-D3252540D456}" dt="2021-11-05T01:22:34.003" v="1231" actId="14861"/>
          <ac:cxnSpMkLst>
            <pc:docMk/>
            <pc:sldMk cId="829925690" sldId="400"/>
            <ac:cxnSpMk id="7" creationId="{B0C755CD-C23C-417A-B324-4204E8DA967B}"/>
          </ac:cxnSpMkLst>
        </pc:cxnChg>
        <pc:cxnChg chg="del mod">
          <ac:chgData name="Ana Silva (Ecogen Brasil)" userId="261cba4b-71e4-4a3a-b5fd-e57e0a606705" providerId="ADAL" clId="{A54BE380-BC5E-4197-93F3-D3252540D456}" dt="2021-11-05T00:29:55.596" v="734" actId="478"/>
          <ac:cxnSpMkLst>
            <pc:docMk/>
            <pc:sldMk cId="829925690" sldId="400"/>
            <ac:cxnSpMk id="16" creationId="{00000000-0000-0000-0000-000000000000}"/>
          </ac:cxnSpMkLst>
        </pc:cxnChg>
        <pc:cxnChg chg="add mod">
          <ac:chgData name="Ana Silva (Ecogen Brasil)" userId="261cba4b-71e4-4a3a-b5fd-e57e0a606705" providerId="ADAL" clId="{A54BE380-BC5E-4197-93F3-D3252540D456}" dt="2021-11-05T01:22:34.003" v="1231" actId="14861"/>
          <ac:cxnSpMkLst>
            <pc:docMk/>
            <pc:sldMk cId="829925690" sldId="400"/>
            <ac:cxnSpMk id="20" creationId="{02EA15A9-B54B-4E7E-B184-16303C5987F4}"/>
          </ac:cxnSpMkLst>
        </pc:cxnChg>
        <pc:cxnChg chg="del mod">
          <ac:chgData name="Ana Silva (Ecogen Brasil)" userId="261cba4b-71e4-4a3a-b5fd-e57e0a606705" providerId="ADAL" clId="{A54BE380-BC5E-4197-93F3-D3252540D456}" dt="2021-11-05T00:29:55.596" v="734" actId="478"/>
          <ac:cxnSpMkLst>
            <pc:docMk/>
            <pc:sldMk cId="829925690" sldId="400"/>
            <ac:cxnSpMk id="47" creationId="{00000000-0000-0000-0000-000000000000}"/>
          </ac:cxnSpMkLst>
        </pc:cxnChg>
        <pc:cxnChg chg="del mod">
          <ac:chgData name="Ana Silva (Ecogen Brasil)" userId="261cba4b-71e4-4a3a-b5fd-e57e0a606705" providerId="ADAL" clId="{A54BE380-BC5E-4197-93F3-D3252540D456}" dt="2021-11-05T00:29:55.596" v="734" actId="478"/>
          <ac:cxnSpMkLst>
            <pc:docMk/>
            <pc:sldMk cId="829925690" sldId="400"/>
            <ac:cxnSpMk id="48" creationId="{00000000-0000-0000-0000-000000000000}"/>
          </ac:cxnSpMkLst>
        </pc:cxnChg>
        <pc:cxnChg chg="del">
          <ac:chgData name="Ana Silva (Ecogen Brasil)" userId="261cba4b-71e4-4a3a-b5fd-e57e0a606705" providerId="ADAL" clId="{A54BE380-BC5E-4197-93F3-D3252540D456}" dt="2021-11-05T00:29:55.596" v="734" actId="478"/>
          <ac:cxnSpMkLst>
            <pc:docMk/>
            <pc:sldMk cId="829925690" sldId="400"/>
            <ac:cxnSpMk id="54" creationId="{00000000-0000-0000-0000-000000000000}"/>
          </ac:cxnSpMkLst>
        </pc:cxnChg>
        <pc:cxnChg chg="add mod">
          <ac:chgData name="Ana Silva (Ecogen Brasil)" userId="261cba4b-71e4-4a3a-b5fd-e57e0a606705" providerId="ADAL" clId="{A54BE380-BC5E-4197-93F3-D3252540D456}" dt="2021-11-05T02:19:32.416" v="2063" actId="208"/>
          <ac:cxnSpMkLst>
            <pc:docMk/>
            <pc:sldMk cId="829925690" sldId="400"/>
            <ac:cxnSpMk id="63" creationId="{60A4B8BB-44DE-4255-824A-9EC1C5B35415}"/>
          </ac:cxnSpMkLst>
        </pc:cxnChg>
        <pc:cxnChg chg="add mod">
          <ac:chgData name="Ana Silva (Ecogen Brasil)" userId="261cba4b-71e4-4a3a-b5fd-e57e0a606705" providerId="ADAL" clId="{A54BE380-BC5E-4197-93F3-D3252540D456}" dt="2021-11-05T01:22:34.003" v="1231" actId="14861"/>
          <ac:cxnSpMkLst>
            <pc:docMk/>
            <pc:sldMk cId="829925690" sldId="400"/>
            <ac:cxnSpMk id="64" creationId="{58A5FF0F-D56C-45DB-A120-8FCD91217D78}"/>
          </ac:cxnSpMkLst>
        </pc:cxnChg>
        <pc:cxnChg chg="del">
          <ac:chgData name="Ana Silva (Ecogen Brasil)" userId="261cba4b-71e4-4a3a-b5fd-e57e0a606705" providerId="ADAL" clId="{A54BE380-BC5E-4197-93F3-D3252540D456}" dt="2021-11-04T21:10:16.667" v="719" actId="478"/>
          <ac:cxnSpMkLst>
            <pc:docMk/>
            <pc:sldMk cId="829925690" sldId="400"/>
            <ac:cxnSpMk id="78" creationId="{00000000-0000-0000-0000-000000000000}"/>
          </ac:cxnSpMkLst>
        </pc:cxnChg>
      </pc:sldChg>
      <pc:sldChg chg="addSp delSp mod">
        <pc:chgData name="Ana Silva (Ecogen Brasil)" userId="261cba4b-71e4-4a3a-b5fd-e57e0a606705" providerId="ADAL" clId="{A54BE380-BC5E-4197-93F3-D3252540D456}" dt="2021-11-04T21:00:53.087" v="689" actId="478"/>
        <pc:sldMkLst>
          <pc:docMk/>
          <pc:sldMk cId="304086657" sldId="553"/>
        </pc:sldMkLst>
        <pc:spChg chg="add del">
          <ac:chgData name="Ana Silva (Ecogen Brasil)" userId="261cba4b-71e4-4a3a-b5fd-e57e0a606705" providerId="ADAL" clId="{A54BE380-BC5E-4197-93F3-D3252540D456}" dt="2021-11-04T21:00:53.087" v="689" actId="478"/>
          <ac:spMkLst>
            <pc:docMk/>
            <pc:sldMk cId="304086657" sldId="553"/>
            <ac:spMk id="2" creationId="{23CD5619-9E8B-486F-80DD-67F32DFE9DDA}"/>
          </ac:spMkLst>
        </pc:spChg>
      </pc:sldChg>
      <pc:sldChg chg="addSp delSp modSp mod modAnim">
        <pc:chgData name="Ana Silva (Ecogen Brasil)" userId="261cba4b-71e4-4a3a-b5fd-e57e0a606705" providerId="ADAL" clId="{A54BE380-BC5E-4197-93F3-D3252540D456}" dt="2021-11-05T13:06:21.213" v="2517" actId="14100"/>
        <pc:sldMkLst>
          <pc:docMk/>
          <pc:sldMk cId="342802186" sldId="558"/>
        </pc:sldMkLst>
        <pc:spChg chg="mod">
          <ac:chgData name="Ana Silva (Ecogen Brasil)" userId="261cba4b-71e4-4a3a-b5fd-e57e0a606705" providerId="ADAL" clId="{A54BE380-BC5E-4197-93F3-D3252540D456}" dt="2021-11-04T15:19:34.607" v="422" actId="1036"/>
          <ac:spMkLst>
            <pc:docMk/>
            <pc:sldMk cId="342802186" sldId="558"/>
            <ac:spMk id="18" creationId="{11691CF4-4084-4E7A-BE9C-BCBE7F0208E6}"/>
          </ac:spMkLst>
        </pc:spChg>
        <pc:spChg chg="mod">
          <ac:chgData name="Ana Silva (Ecogen Brasil)" userId="261cba4b-71e4-4a3a-b5fd-e57e0a606705" providerId="ADAL" clId="{A54BE380-BC5E-4197-93F3-D3252540D456}" dt="2021-11-04T15:19:24.973" v="418" actId="1076"/>
          <ac:spMkLst>
            <pc:docMk/>
            <pc:sldMk cId="342802186" sldId="558"/>
            <ac:spMk id="19" creationId="{D86B0667-DE0E-4692-AA78-C74E8E4603C9}"/>
          </ac:spMkLst>
        </pc:spChg>
        <pc:spChg chg="mod">
          <ac:chgData name="Ana Silva (Ecogen Brasil)" userId="261cba4b-71e4-4a3a-b5fd-e57e0a606705" providerId="ADAL" clId="{A54BE380-BC5E-4197-93F3-D3252540D456}" dt="2021-11-04T15:20:12.856" v="434" actId="1035"/>
          <ac:spMkLst>
            <pc:docMk/>
            <pc:sldMk cId="342802186" sldId="558"/>
            <ac:spMk id="20" creationId="{DB3941A4-9C74-413D-B668-A4C76029F213}"/>
          </ac:spMkLst>
        </pc:spChg>
        <pc:spChg chg="mod">
          <ac:chgData name="Ana Silva (Ecogen Brasil)" userId="261cba4b-71e4-4a3a-b5fd-e57e0a606705" providerId="ADAL" clId="{A54BE380-BC5E-4197-93F3-D3252540D456}" dt="2021-11-04T15:19:17.272" v="417" actId="1037"/>
          <ac:spMkLst>
            <pc:docMk/>
            <pc:sldMk cId="342802186" sldId="558"/>
            <ac:spMk id="21" creationId="{C43D85A4-BDE5-4D06-A272-8008A4191F32}"/>
          </ac:spMkLst>
        </pc:spChg>
        <pc:spChg chg="mod">
          <ac:chgData name="Ana Silva (Ecogen Brasil)" userId="261cba4b-71e4-4a3a-b5fd-e57e0a606705" providerId="ADAL" clId="{A54BE380-BC5E-4197-93F3-D3252540D456}" dt="2021-11-04T15:20:08.055" v="432" actId="1037"/>
          <ac:spMkLst>
            <pc:docMk/>
            <pc:sldMk cId="342802186" sldId="558"/>
            <ac:spMk id="22" creationId="{AF6FE61E-0828-4E53-A851-612980D82190}"/>
          </ac:spMkLst>
        </pc:spChg>
        <pc:spChg chg="mod">
          <ac:chgData name="Ana Silva (Ecogen Brasil)" userId="261cba4b-71e4-4a3a-b5fd-e57e0a606705" providerId="ADAL" clId="{A54BE380-BC5E-4197-93F3-D3252540D456}" dt="2021-11-04T15:20:01.696" v="430" actId="1038"/>
          <ac:spMkLst>
            <pc:docMk/>
            <pc:sldMk cId="342802186" sldId="558"/>
            <ac:spMk id="23" creationId="{B0A625A2-0FFA-43ED-A05E-73D58541594E}"/>
          </ac:spMkLst>
        </pc:spChg>
        <pc:spChg chg="mod">
          <ac:chgData name="Ana Silva (Ecogen Brasil)" userId="261cba4b-71e4-4a3a-b5fd-e57e0a606705" providerId="ADAL" clId="{A54BE380-BC5E-4197-93F3-D3252540D456}" dt="2021-11-05T13:05:05.086" v="2500" actId="6549"/>
          <ac:spMkLst>
            <pc:docMk/>
            <pc:sldMk cId="342802186" sldId="558"/>
            <ac:spMk id="24" creationId="{3DD8659F-3579-4B1A-A904-68FDF5D85734}"/>
          </ac:spMkLst>
        </pc:spChg>
        <pc:spChg chg="mod">
          <ac:chgData name="Ana Silva (Ecogen Brasil)" userId="261cba4b-71e4-4a3a-b5fd-e57e0a606705" providerId="ADAL" clId="{A54BE380-BC5E-4197-93F3-D3252540D456}" dt="2021-11-04T21:02:57.611" v="693" actId="1076"/>
          <ac:spMkLst>
            <pc:docMk/>
            <pc:sldMk cId="342802186" sldId="558"/>
            <ac:spMk id="25" creationId="{4C5C466C-B1BE-4BB2-8510-B22DB4B1A9E2}"/>
          </ac:spMkLst>
        </pc:spChg>
        <pc:spChg chg="mod">
          <ac:chgData name="Ana Silva (Ecogen Brasil)" userId="261cba4b-71e4-4a3a-b5fd-e57e0a606705" providerId="ADAL" clId="{A54BE380-BC5E-4197-93F3-D3252540D456}" dt="2021-11-05T13:06:21.213" v="2517" actId="14100"/>
          <ac:spMkLst>
            <pc:docMk/>
            <pc:sldMk cId="342802186" sldId="558"/>
            <ac:spMk id="26" creationId="{CA4A1393-66D2-41A7-B665-10866FCA5FE5}"/>
          </ac:spMkLst>
        </pc:spChg>
        <pc:spChg chg="mod">
          <ac:chgData name="Ana Silva (Ecogen Brasil)" userId="261cba4b-71e4-4a3a-b5fd-e57e0a606705" providerId="ADAL" clId="{A54BE380-BC5E-4197-93F3-D3252540D456}" dt="2021-11-04T15:19:10.503" v="414" actId="1076"/>
          <ac:spMkLst>
            <pc:docMk/>
            <pc:sldMk cId="342802186" sldId="558"/>
            <ac:spMk id="27" creationId="{DFD0A5C0-D6C1-4B5B-814A-9B721E9EC4B5}"/>
          </ac:spMkLst>
        </pc:spChg>
        <pc:spChg chg="mod">
          <ac:chgData name="Ana Silva (Ecogen Brasil)" userId="261cba4b-71e4-4a3a-b5fd-e57e0a606705" providerId="ADAL" clId="{A54BE380-BC5E-4197-93F3-D3252540D456}" dt="2021-11-04T15:18:30.230" v="384" actId="688"/>
          <ac:spMkLst>
            <pc:docMk/>
            <pc:sldMk cId="342802186" sldId="558"/>
            <ac:spMk id="28" creationId="{162B5116-7079-4231-8389-5F53E08DA074}"/>
          </ac:spMkLst>
        </pc:spChg>
        <pc:spChg chg="mod">
          <ac:chgData name="Ana Silva (Ecogen Brasil)" userId="261cba4b-71e4-4a3a-b5fd-e57e0a606705" providerId="ADAL" clId="{A54BE380-BC5E-4197-93F3-D3252540D456}" dt="2021-11-04T15:18:30.230" v="384" actId="688"/>
          <ac:spMkLst>
            <pc:docMk/>
            <pc:sldMk cId="342802186" sldId="558"/>
            <ac:spMk id="29" creationId="{84DF13B3-6B29-4421-800E-E3259AE19ADA}"/>
          </ac:spMkLst>
        </pc:spChg>
        <pc:spChg chg="mod">
          <ac:chgData name="Ana Silva (Ecogen Brasil)" userId="261cba4b-71e4-4a3a-b5fd-e57e0a606705" providerId="ADAL" clId="{A54BE380-BC5E-4197-93F3-D3252540D456}" dt="2021-11-05T02:48:50.708" v="2364" actId="1076"/>
          <ac:spMkLst>
            <pc:docMk/>
            <pc:sldMk cId="342802186" sldId="558"/>
            <ac:spMk id="31" creationId="{0F681632-839C-413A-93D0-266F0108F662}"/>
          </ac:spMkLst>
        </pc:spChg>
        <pc:spChg chg="add mod">
          <ac:chgData name="Ana Silva (Ecogen Brasil)" userId="261cba4b-71e4-4a3a-b5fd-e57e0a606705" providerId="ADAL" clId="{A54BE380-BC5E-4197-93F3-D3252540D456}" dt="2021-11-04T15:19:54.914" v="424" actId="1076"/>
          <ac:spMkLst>
            <pc:docMk/>
            <pc:sldMk cId="342802186" sldId="558"/>
            <ac:spMk id="33" creationId="{6A95C75F-AC11-40A7-A603-56E1CF386BE7}"/>
          </ac:spMkLst>
        </pc:spChg>
        <pc:picChg chg="del mod">
          <ac:chgData name="Ana Silva (Ecogen Brasil)" userId="261cba4b-71e4-4a3a-b5fd-e57e0a606705" providerId="ADAL" clId="{A54BE380-BC5E-4197-93F3-D3252540D456}" dt="2021-11-04T11:59:06.618" v="93" actId="478"/>
          <ac:picMkLst>
            <pc:docMk/>
            <pc:sldMk cId="342802186" sldId="558"/>
            <ac:picMk id="13" creationId="{70648845-5375-478B-ADB1-58C93869F6FB}"/>
          </ac:picMkLst>
        </pc:picChg>
        <pc:picChg chg="del mod">
          <ac:chgData name="Ana Silva (Ecogen Brasil)" userId="261cba4b-71e4-4a3a-b5fd-e57e0a606705" providerId="ADAL" clId="{A54BE380-BC5E-4197-93F3-D3252540D456}" dt="2021-11-04T11:59:07.473" v="94" actId="478"/>
          <ac:picMkLst>
            <pc:docMk/>
            <pc:sldMk cId="342802186" sldId="558"/>
            <ac:picMk id="14" creationId="{55831E7D-8E7A-4B90-B754-0C08BE69AF10}"/>
          </ac:picMkLst>
        </pc:picChg>
        <pc:picChg chg="del mod">
          <ac:chgData name="Ana Silva (Ecogen Brasil)" userId="261cba4b-71e4-4a3a-b5fd-e57e0a606705" providerId="ADAL" clId="{A54BE380-BC5E-4197-93F3-D3252540D456}" dt="2021-11-04T11:59:08.306" v="95" actId="478"/>
          <ac:picMkLst>
            <pc:docMk/>
            <pc:sldMk cId="342802186" sldId="558"/>
            <ac:picMk id="15" creationId="{071581CE-57B7-428E-967D-ABB6C468EF7F}"/>
          </ac:picMkLst>
        </pc:picChg>
        <pc:picChg chg="del mod">
          <ac:chgData name="Ana Silva (Ecogen Brasil)" userId="261cba4b-71e4-4a3a-b5fd-e57e0a606705" providerId="ADAL" clId="{A54BE380-BC5E-4197-93F3-D3252540D456}" dt="2021-11-04T11:59:09.478" v="96" actId="478"/>
          <ac:picMkLst>
            <pc:docMk/>
            <pc:sldMk cId="342802186" sldId="558"/>
            <ac:picMk id="16" creationId="{4033DC39-4A80-4959-8993-9A1BFA53C4B4}"/>
          </ac:picMkLst>
        </pc:picChg>
        <pc:picChg chg="del">
          <ac:chgData name="Ana Silva (Ecogen Brasil)" userId="261cba4b-71e4-4a3a-b5fd-e57e0a606705" providerId="ADAL" clId="{A54BE380-BC5E-4197-93F3-D3252540D456}" dt="2021-11-04T11:59:10.482" v="97" actId="478"/>
          <ac:picMkLst>
            <pc:docMk/>
            <pc:sldMk cId="342802186" sldId="558"/>
            <ac:picMk id="17" creationId="{ED3B7C37-79FE-4108-9562-932F23869D8E}"/>
          </ac:picMkLst>
        </pc:picChg>
        <pc:picChg chg="mod">
          <ac:chgData name="Ana Silva (Ecogen Brasil)" userId="261cba4b-71e4-4a3a-b5fd-e57e0a606705" providerId="ADAL" clId="{A54BE380-BC5E-4197-93F3-D3252540D456}" dt="2021-11-04T15:19:07.608" v="413" actId="1076"/>
          <ac:picMkLst>
            <pc:docMk/>
            <pc:sldMk cId="342802186" sldId="558"/>
            <ac:picMk id="30" creationId="{14374348-0844-47A8-A314-E8AED69A2E7C}"/>
          </ac:picMkLst>
        </pc:picChg>
        <pc:picChg chg="add mod ord">
          <ac:chgData name="Ana Silva (Ecogen Brasil)" userId="261cba4b-71e4-4a3a-b5fd-e57e0a606705" providerId="ADAL" clId="{A54BE380-BC5E-4197-93F3-D3252540D456}" dt="2021-11-04T15:18:54.935" v="410" actId="1035"/>
          <ac:picMkLst>
            <pc:docMk/>
            <pc:sldMk cId="342802186" sldId="558"/>
            <ac:picMk id="32" creationId="{7392965F-7676-47C1-B93A-32DB953F7689}"/>
          </ac:picMkLst>
        </pc:picChg>
        <pc:picChg chg="del mod">
          <ac:chgData name="Ana Silva (Ecogen Brasil)" userId="261cba4b-71e4-4a3a-b5fd-e57e0a606705" providerId="ADAL" clId="{A54BE380-BC5E-4197-93F3-D3252540D456}" dt="2021-11-04T11:59:05.985" v="92" actId="478"/>
          <ac:picMkLst>
            <pc:docMk/>
            <pc:sldMk cId="342802186" sldId="558"/>
            <ac:picMk id="45" creationId="{35A3F367-0F90-4FA4-8B87-6969FAED4CE8}"/>
          </ac:picMkLst>
        </pc:picChg>
        <pc:picChg chg="add del mod">
          <ac:chgData name="Ana Silva (Ecogen Brasil)" userId="261cba4b-71e4-4a3a-b5fd-e57e0a606705" providerId="ADAL" clId="{A54BE380-BC5E-4197-93F3-D3252540D456}" dt="2021-11-05T02:48:58.124" v="2367" actId="1076"/>
          <ac:picMkLst>
            <pc:docMk/>
            <pc:sldMk cId="342802186" sldId="558"/>
            <ac:picMk id="2050" creationId="{E482D07F-8CA8-4533-AD84-5C0CA5B40994}"/>
          </ac:picMkLst>
        </pc:picChg>
      </pc:sldChg>
      <pc:sldChg chg="modSp mod">
        <pc:chgData name="Ana Silva (Ecogen Brasil)" userId="261cba4b-71e4-4a3a-b5fd-e57e0a606705" providerId="ADAL" clId="{A54BE380-BC5E-4197-93F3-D3252540D456}" dt="2021-11-05T13:08:53.484" v="2523" actId="20577"/>
        <pc:sldMkLst>
          <pc:docMk/>
          <pc:sldMk cId="153182513" sldId="559"/>
        </pc:sldMkLst>
        <pc:spChg chg="mod">
          <ac:chgData name="Ana Silva (Ecogen Brasil)" userId="261cba4b-71e4-4a3a-b5fd-e57e0a606705" providerId="ADAL" clId="{A54BE380-BC5E-4197-93F3-D3252540D456}" dt="2021-11-05T13:08:53.484" v="2523" actId="20577"/>
          <ac:spMkLst>
            <pc:docMk/>
            <pc:sldMk cId="153182513" sldId="559"/>
            <ac:spMk id="23" creationId="{960DB384-5408-4E95-8A33-7D16E00B414D}"/>
          </ac:spMkLst>
        </pc:spChg>
      </pc:sldChg>
      <pc:sldChg chg="modSp mod">
        <pc:chgData name="Ana Silva (Ecogen Brasil)" userId="261cba4b-71e4-4a3a-b5fd-e57e0a606705" providerId="ADAL" clId="{A54BE380-BC5E-4197-93F3-D3252540D456}" dt="2021-11-05T13:12:55.976" v="2545" actId="6549"/>
        <pc:sldMkLst>
          <pc:docMk/>
          <pc:sldMk cId="1569027295" sldId="561"/>
        </pc:sldMkLst>
        <pc:spChg chg="mod">
          <ac:chgData name="Ana Silva (Ecogen Brasil)" userId="261cba4b-71e4-4a3a-b5fd-e57e0a606705" providerId="ADAL" clId="{A54BE380-BC5E-4197-93F3-D3252540D456}" dt="2021-11-05T13:12:55.976" v="2545" actId="6549"/>
          <ac:spMkLst>
            <pc:docMk/>
            <pc:sldMk cId="1569027295" sldId="561"/>
            <ac:spMk id="2" creationId="{54386A7D-46AE-43C8-90FA-B67D99F9D039}"/>
          </ac:spMkLst>
        </pc:spChg>
        <pc:spChg chg="mod">
          <ac:chgData name="Ana Silva (Ecogen Brasil)" userId="261cba4b-71e4-4a3a-b5fd-e57e0a606705" providerId="ADAL" clId="{A54BE380-BC5E-4197-93F3-D3252540D456}" dt="2021-11-05T01:20:26.183" v="1223" actId="208"/>
          <ac:spMkLst>
            <pc:docMk/>
            <pc:sldMk cId="1569027295" sldId="561"/>
            <ac:spMk id="3" creationId="{07C4BE56-9424-462D-8FC1-DF61F936B9DB}"/>
          </ac:spMkLst>
        </pc:spChg>
        <pc:spChg chg="mod">
          <ac:chgData name="Ana Silva (Ecogen Brasil)" userId="261cba4b-71e4-4a3a-b5fd-e57e0a606705" providerId="ADAL" clId="{A54BE380-BC5E-4197-93F3-D3252540D456}" dt="2021-11-05T13:12:10.927" v="2535" actId="1035"/>
          <ac:spMkLst>
            <pc:docMk/>
            <pc:sldMk cId="1569027295" sldId="561"/>
            <ac:spMk id="11" creationId="{D0365A07-0C9E-4B85-AE57-CE051A24BF50}"/>
          </ac:spMkLst>
        </pc:spChg>
        <pc:spChg chg="mod">
          <ac:chgData name="Ana Silva (Ecogen Brasil)" userId="261cba4b-71e4-4a3a-b5fd-e57e0a606705" providerId="ADAL" clId="{A54BE380-BC5E-4197-93F3-D3252540D456}" dt="2021-11-05T02:55:49.113" v="2403" actId="207"/>
          <ac:spMkLst>
            <pc:docMk/>
            <pc:sldMk cId="1569027295" sldId="561"/>
            <ac:spMk id="27" creationId="{1E52D2F2-30E8-45A3-990A-8B1EB9497EEC}"/>
          </ac:spMkLst>
        </pc:spChg>
        <pc:spChg chg="mod">
          <ac:chgData name="Ana Silva (Ecogen Brasil)" userId="261cba4b-71e4-4a3a-b5fd-e57e0a606705" providerId="ADAL" clId="{A54BE380-BC5E-4197-93F3-D3252540D456}" dt="2021-11-05T13:11:15.693" v="2524" actId="1076"/>
          <ac:spMkLst>
            <pc:docMk/>
            <pc:sldMk cId="1569027295" sldId="561"/>
            <ac:spMk id="39" creationId="{FE2D98A7-E675-436F-B800-C31B83A5E013}"/>
          </ac:spMkLst>
        </pc:spChg>
        <pc:spChg chg="mod">
          <ac:chgData name="Ana Silva (Ecogen Brasil)" userId="261cba4b-71e4-4a3a-b5fd-e57e0a606705" providerId="ADAL" clId="{A54BE380-BC5E-4197-93F3-D3252540D456}" dt="2021-11-05T02:55:49.113" v="2403" actId="207"/>
          <ac:spMkLst>
            <pc:docMk/>
            <pc:sldMk cId="1569027295" sldId="561"/>
            <ac:spMk id="40" creationId="{B904D504-15D0-441D-B596-C672AF193FBA}"/>
          </ac:spMkLst>
        </pc:spChg>
        <pc:spChg chg="ord">
          <ac:chgData name="Ana Silva (Ecogen Brasil)" userId="261cba4b-71e4-4a3a-b5fd-e57e0a606705" providerId="ADAL" clId="{A54BE380-BC5E-4197-93F3-D3252540D456}" dt="2021-11-05T02:55:00.098" v="2401" actId="167"/>
          <ac:spMkLst>
            <pc:docMk/>
            <pc:sldMk cId="1569027295" sldId="561"/>
            <ac:spMk id="43" creationId="{38B9C158-C9D5-4287-A054-F0FD23D73771}"/>
          </ac:spMkLst>
        </pc:spChg>
        <pc:spChg chg="ord">
          <ac:chgData name="Ana Silva (Ecogen Brasil)" userId="261cba4b-71e4-4a3a-b5fd-e57e0a606705" providerId="ADAL" clId="{A54BE380-BC5E-4197-93F3-D3252540D456}" dt="2021-11-05T02:55:00.098" v="2401" actId="167"/>
          <ac:spMkLst>
            <pc:docMk/>
            <pc:sldMk cId="1569027295" sldId="561"/>
            <ac:spMk id="44" creationId="{11CF7173-8692-4F41-9083-AF23184CC55B}"/>
          </ac:spMkLst>
        </pc:spChg>
        <pc:spChg chg="ord">
          <ac:chgData name="Ana Silva (Ecogen Brasil)" userId="261cba4b-71e4-4a3a-b5fd-e57e0a606705" providerId="ADAL" clId="{A54BE380-BC5E-4197-93F3-D3252540D456}" dt="2021-11-05T02:55:00.098" v="2401" actId="167"/>
          <ac:spMkLst>
            <pc:docMk/>
            <pc:sldMk cId="1569027295" sldId="561"/>
            <ac:spMk id="45" creationId="{39C2120C-0BE0-4266-A83F-62EE3CED3DAF}"/>
          </ac:spMkLst>
        </pc:spChg>
        <pc:spChg chg="mod">
          <ac:chgData name="Ana Silva (Ecogen Brasil)" userId="261cba4b-71e4-4a3a-b5fd-e57e0a606705" providerId="ADAL" clId="{A54BE380-BC5E-4197-93F3-D3252540D456}" dt="2021-11-05T02:54:00.623" v="2400" actId="108"/>
          <ac:spMkLst>
            <pc:docMk/>
            <pc:sldMk cId="1569027295" sldId="561"/>
            <ac:spMk id="62" creationId="{D3A28727-6EB7-40EB-A873-0929C3EB7EC4}"/>
          </ac:spMkLst>
        </pc:spChg>
        <pc:spChg chg="mod">
          <ac:chgData name="Ana Silva (Ecogen Brasil)" userId="261cba4b-71e4-4a3a-b5fd-e57e0a606705" providerId="ADAL" clId="{A54BE380-BC5E-4197-93F3-D3252540D456}" dt="2021-11-05T13:12:10.927" v="2535" actId="1035"/>
          <ac:spMkLst>
            <pc:docMk/>
            <pc:sldMk cId="1569027295" sldId="561"/>
            <ac:spMk id="69" creationId="{96B86745-2BC1-4654-950F-BF2CD50AD5EF}"/>
          </ac:spMkLst>
        </pc:spChg>
        <pc:spChg chg="mod">
          <ac:chgData name="Ana Silva (Ecogen Brasil)" userId="261cba4b-71e4-4a3a-b5fd-e57e0a606705" providerId="ADAL" clId="{A54BE380-BC5E-4197-93F3-D3252540D456}" dt="2021-11-05T13:12:10.927" v="2535" actId="1035"/>
          <ac:spMkLst>
            <pc:docMk/>
            <pc:sldMk cId="1569027295" sldId="561"/>
            <ac:spMk id="71" creationId="{C7385CC3-7BBE-41F5-A6DE-F8DD1CAAE1B0}"/>
          </ac:spMkLst>
        </pc:spChg>
        <pc:spChg chg="mod">
          <ac:chgData name="Ana Silva (Ecogen Brasil)" userId="261cba4b-71e4-4a3a-b5fd-e57e0a606705" providerId="ADAL" clId="{A54BE380-BC5E-4197-93F3-D3252540D456}" dt="2021-11-05T02:53:43.363" v="2399" actId="1076"/>
          <ac:spMkLst>
            <pc:docMk/>
            <pc:sldMk cId="1569027295" sldId="561"/>
            <ac:spMk id="72" creationId="{1AAB6ACB-C9F2-45DD-A657-D021527E76E2}"/>
          </ac:spMkLst>
        </pc:spChg>
        <pc:spChg chg="mod">
          <ac:chgData name="Ana Silva (Ecogen Brasil)" userId="261cba4b-71e4-4a3a-b5fd-e57e0a606705" providerId="ADAL" clId="{A54BE380-BC5E-4197-93F3-D3252540D456}" dt="2021-11-05T13:12:10.927" v="2535" actId="1035"/>
          <ac:spMkLst>
            <pc:docMk/>
            <pc:sldMk cId="1569027295" sldId="561"/>
            <ac:spMk id="73" creationId="{F7B70B2D-F03A-463A-BF19-358EB0D6ED07}"/>
          </ac:spMkLst>
        </pc:spChg>
        <pc:spChg chg="mod">
          <ac:chgData name="Ana Silva (Ecogen Brasil)" userId="261cba4b-71e4-4a3a-b5fd-e57e0a606705" providerId="ADAL" clId="{A54BE380-BC5E-4197-93F3-D3252540D456}" dt="2021-11-05T13:12:10.927" v="2535" actId="1035"/>
          <ac:spMkLst>
            <pc:docMk/>
            <pc:sldMk cId="1569027295" sldId="561"/>
            <ac:spMk id="74" creationId="{B31BEEA4-4899-41ED-BC7B-F3A36D63FDA3}"/>
          </ac:spMkLst>
        </pc:spChg>
      </pc:sldChg>
      <pc:sldChg chg="addSp delSp modSp mod delAnim modAnim">
        <pc:chgData name="Ana Silva (Ecogen Brasil)" userId="261cba4b-71e4-4a3a-b5fd-e57e0a606705" providerId="ADAL" clId="{A54BE380-BC5E-4197-93F3-D3252540D456}" dt="2021-11-04T21:07:22.759" v="706" actId="478"/>
        <pc:sldMkLst>
          <pc:docMk/>
          <pc:sldMk cId="703320928" sldId="563"/>
        </pc:sldMkLst>
        <pc:cxnChg chg="add del mod">
          <ac:chgData name="Ana Silva (Ecogen Brasil)" userId="261cba4b-71e4-4a3a-b5fd-e57e0a606705" providerId="ADAL" clId="{A54BE380-BC5E-4197-93F3-D3252540D456}" dt="2021-11-04T21:07:22.759" v="706" actId="478"/>
          <ac:cxnSpMkLst>
            <pc:docMk/>
            <pc:sldMk cId="703320928" sldId="563"/>
            <ac:cxnSpMk id="23" creationId="{0477C880-BE46-4470-BC7D-7C41911BBE0E}"/>
          </ac:cxnSpMkLst>
        </pc:cxnChg>
        <pc:cxnChg chg="add del mod">
          <ac:chgData name="Ana Silva (Ecogen Brasil)" userId="261cba4b-71e4-4a3a-b5fd-e57e0a606705" providerId="ADAL" clId="{A54BE380-BC5E-4197-93F3-D3252540D456}" dt="2021-11-04T21:07:21.656" v="705" actId="478"/>
          <ac:cxnSpMkLst>
            <pc:docMk/>
            <pc:sldMk cId="703320928" sldId="563"/>
            <ac:cxnSpMk id="24" creationId="{4B3CD84C-F6AE-415F-86A7-E58F80D27B5E}"/>
          </ac:cxnSpMkLst>
        </pc:cxnChg>
      </pc:sldChg>
      <pc:sldChg chg="modSp mod">
        <pc:chgData name="Ana Silva (Ecogen Brasil)" userId="261cba4b-71e4-4a3a-b5fd-e57e0a606705" providerId="ADAL" clId="{A54BE380-BC5E-4197-93F3-D3252540D456}" dt="2021-11-05T01:19:15.635" v="1219" actId="207"/>
        <pc:sldMkLst>
          <pc:docMk/>
          <pc:sldMk cId="1762525779" sldId="564"/>
        </pc:sldMkLst>
        <pc:spChg chg="mod">
          <ac:chgData name="Ana Silva (Ecogen Brasil)" userId="261cba4b-71e4-4a3a-b5fd-e57e0a606705" providerId="ADAL" clId="{A54BE380-BC5E-4197-93F3-D3252540D456}" dt="2021-11-04T21:28:54.847" v="722" actId="1038"/>
          <ac:spMkLst>
            <pc:docMk/>
            <pc:sldMk cId="1762525779" sldId="564"/>
            <ac:spMk id="19" creationId="{E033E80C-FD66-4606-AD10-1A642C115421}"/>
          </ac:spMkLst>
        </pc:spChg>
        <pc:spChg chg="mod">
          <ac:chgData name="Ana Silva (Ecogen Brasil)" userId="261cba4b-71e4-4a3a-b5fd-e57e0a606705" providerId="ADAL" clId="{A54BE380-BC5E-4197-93F3-D3252540D456}" dt="2021-11-05T01:19:15.635" v="1219" actId="207"/>
          <ac:spMkLst>
            <pc:docMk/>
            <pc:sldMk cId="1762525779" sldId="564"/>
            <ac:spMk id="76" creationId="{EF1A36AD-AB5E-4E8F-9D79-73FB444C14F8}"/>
          </ac:spMkLst>
        </pc:spChg>
      </pc:sldChg>
      <pc:sldChg chg="addSp delSp modSp del mod delAnim modAnim">
        <pc:chgData name="Ana Silva (Ecogen Brasil)" userId="261cba4b-71e4-4a3a-b5fd-e57e0a606705" providerId="ADAL" clId="{A54BE380-BC5E-4197-93F3-D3252540D456}" dt="2021-11-04T21:08:56.897" v="710" actId="47"/>
        <pc:sldMkLst>
          <pc:docMk/>
          <pc:sldMk cId="2138977113" sldId="565"/>
        </pc:sldMkLst>
        <pc:spChg chg="del">
          <ac:chgData name="Ana Silva (Ecogen Brasil)" userId="261cba4b-71e4-4a3a-b5fd-e57e0a606705" providerId="ADAL" clId="{A54BE380-BC5E-4197-93F3-D3252540D456}" dt="2021-11-04T20:45:33.745" v="441" actId="478"/>
          <ac:spMkLst>
            <pc:docMk/>
            <pc:sldMk cId="2138977113" sldId="565"/>
            <ac:spMk id="23" creationId="{960DB384-5408-4E95-8A33-7D16E00B414D}"/>
          </ac:spMkLst>
        </pc:spChg>
        <pc:spChg chg="add del mod">
          <ac:chgData name="Ana Silva (Ecogen Brasil)" userId="261cba4b-71e4-4a3a-b5fd-e57e0a606705" providerId="ADAL" clId="{A54BE380-BC5E-4197-93F3-D3252540D456}" dt="2021-11-04T21:05:53.884" v="701" actId="21"/>
          <ac:spMkLst>
            <pc:docMk/>
            <pc:sldMk cId="2138977113" sldId="565"/>
            <ac:spMk id="24" creationId="{FDF2D3C8-06A7-4068-A269-FE4E0AB1AF12}"/>
          </ac:spMkLst>
        </pc:spChg>
        <pc:spChg chg="add del mod">
          <ac:chgData name="Ana Silva (Ecogen Brasil)" userId="261cba4b-71e4-4a3a-b5fd-e57e0a606705" providerId="ADAL" clId="{A54BE380-BC5E-4197-93F3-D3252540D456}" dt="2021-11-04T20:49:47.311" v="484" actId="478"/>
          <ac:spMkLst>
            <pc:docMk/>
            <pc:sldMk cId="2138977113" sldId="565"/>
            <ac:spMk id="25" creationId="{6AC8BDEA-C115-4ADA-8E37-F6199DCE6F8F}"/>
          </ac:spMkLst>
        </pc:spChg>
        <pc:spChg chg="add del mod">
          <ac:chgData name="Ana Silva (Ecogen Brasil)" userId="261cba4b-71e4-4a3a-b5fd-e57e0a606705" providerId="ADAL" clId="{A54BE380-BC5E-4197-93F3-D3252540D456}" dt="2021-11-04T20:49:42.524" v="481" actId="478"/>
          <ac:spMkLst>
            <pc:docMk/>
            <pc:sldMk cId="2138977113" sldId="565"/>
            <ac:spMk id="26" creationId="{53D41A34-2F33-4833-BB29-3BB2AEEE762C}"/>
          </ac:spMkLst>
        </pc:spChg>
        <pc:spChg chg="add del mod">
          <ac:chgData name="Ana Silva (Ecogen Brasil)" userId="261cba4b-71e4-4a3a-b5fd-e57e0a606705" providerId="ADAL" clId="{A54BE380-BC5E-4197-93F3-D3252540D456}" dt="2021-11-04T20:49:44.865" v="483" actId="478"/>
          <ac:spMkLst>
            <pc:docMk/>
            <pc:sldMk cId="2138977113" sldId="565"/>
            <ac:spMk id="27" creationId="{6E86E4CB-47A9-4F37-BC49-13F8327F65A6}"/>
          </ac:spMkLst>
        </pc:spChg>
        <pc:spChg chg="del">
          <ac:chgData name="Ana Silva (Ecogen Brasil)" userId="261cba4b-71e4-4a3a-b5fd-e57e0a606705" providerId="ADAL" clId="{A54BE380-BC5E-4197-93F3-D3252540D456}" dt="2021-11-04T20:45:31.670" v="440" actId="478"/>
          <ac:spMkLst>
            <pc:docMk/>
            <pc:sldMk cId="2138977113" sldId="565"/>
            <ac:spMk id="28" creationId="{F1E40C19-EB40-4E89-9B88-FF4CEE3FF40B}"/>
          </ac:spMkLst>
        </pc:spChg>
        <pc:spChg chg="del">
          <ac:chgData name="Ana Silva (Ecogen Brasil)" userId="261cba4b-71e4-4a3a-b5fd-e57e0a606705" providerId="ADAL" clId="{A54BE380-BC5E-4197-93F3-D3252540D456}" dt="2021-11-04T20:45:42.100" v="442" actId="478"/>
          <ac:spMkLst>
            <pc:docMk/>
            <pc:sldMk cId="2138977113" sldId="565"/>
            <ac:spMk id="29" creationId="{86CA2D91-51CE-4645-A586-43491205E8FE}"/>
          </ac:spMkLst>
        </pc:spChg>
        <pc:spChg chg="del">
          <ac:chgData name="Ana Silva (Ecogen Brasil)" userId="261cba4b-71e4-4a3a-b5fd-e57e0a606705" providerId="ADAL" clId="{A54BE380-BC5E-4197-93F3-D3252540D456}" dt="2021-11-04T20:45:42.100" v="442" actId="478"/>
          <ac:spMkLst>
            <pc:docMk/>
            <pc:sldMk cId="2138977113" sldId="565"/>
            <ac:spMk id="30" creationId="{D7DA0DA4-0EC6-4615-A6EA-B994AD2CE36E}"/>
          </ac:spMkLst>
        </pc:spChg>
        <pc:spChg chg="del">
          <ac:chgData name="Ana Silva (Ecogen Brasil)" userId="261cba4b-71e4-4a3a-b5fd-e57e0a606705" providerId="ADAL" clId="{A54BE380-BC5E-4197-93F3-D3252540D456}" dt="2021-11-04T20:45:42.100" v="442" actId="478"/>
          <ac:spMkLst>
            <pc:docMk/>
            <pc:sldMk cId="2138977113" sldId="565"/>
            <ac:spMk id="31" creationId="{BC9B09BA-3504-43FA-848B-18360A6583BD}"/>
          </ac:spMkLst>
        </pc:spChg>
        <pc:spChg chg="del">
          <ac:chgData name="Ana Silva (Ecogen Brasil)" userId="261cba4b-71e4-4a3a-b5fd-e57e0a606705" providerId="ADAL" clId="{A54BE380-BC5E-4197-93F3-D3252540D456}" dt="2021-11-04T20:45:42.100" v="442" actId="478"/>
          <ac:spMkLst>
            <pc:docMk/>
            <pc:sldMk cId="2138977113" sldId="565"/>
            <ac:spMk id="32" creationId="{321AB77E-732C-4340-8E42-AA9F36120C43}"/>
          </ac:spMkLst>
        </pc:spChg>
        <pc:spChg chg="add del mod">
          <ac:chgData name="Ana Silva (Ecogen Brasil)" userId="261cba4b-71e4-4a3a-b5fd-e57e0a606705" providerId="ADAL" clId="{A54BE380-BC5E-4197-93F3-D3252540D456}" dt="2021-11-04T20:49:55.183" v="491" actId="478"/>
          <ac:spMkLst>
            <pc:docMk/>
            <pc:sldMk cId="2138977113" sldId="565"/>
            <ac:spMk id="36" creationId="{41FF4C90-82B7-4A9C-A451-0211FD2A21DA}"/>
          </ac:spMkLst>
        </pc:spChg>
        <pc:spChg chg="add del mod">
          <ac:chgData name="Ana Silva (Ecogen Brasil)" userId="261cba4b-71e4-4a3a-b5fd-e57e0a606705" providerId="ADAL" clId="{A54BE380-BC5E-4197-93F3-D3252540D456}" dt="2021-11-04T20:50:06.163" v="499" actId="478"/>
          <ac:spMkLst>
            <pc:docMk/>
            <pc:sldMk cId="2138977113" sldId="565"/>
            <ac:spMk id="37" creationId="{C47DD206-B42E-4029-B221-5BD43E9FD5A4}"/>
          </ac:spMkLst>
        </pc:spChg>
        <pc:spChg chg="add del mod">
          <ac:chgData name="Ana Silva (Ecogen Brasil)" userId="261cba4b-71e4-4a3a-b5fd-e57e0a606705" providerId="ADAL" clId="{A54BE380-BC5E-4197-93F3-D3252540D456}" dt="2021-11-04T20:49:57.226" v="493" actId="478"/>
          <ac:spMkLst>
            <pc:docMk/>
            <pc:sldMk cId="2138977113" sldId="565"/>
            <ac:spMk id="38" creationId="{CFBA02BC-8F0C-4529-BE38-8305D5BFB266}"/>
          </ac:spMkLst>
        </pc:spChg>
        <pc:spChg chg="add del mod">
          <ac:chgData name="Ana Silva (Ecogen Brasil)" userId="261cba4b-71e4-4a3a-b5fd-e57e0a606705" providerId="ADAL" clId="{A54BE380-BC5E-4197-93F3-D3252540D456}" dt="2021-11-04T20:49:51.186" v="487" actId="478"/>
          <ac:spMkLst>
            <pc:docMk/>
            <pc:sldMk cId="2138977113" sldId="565"/>
            <ac:spMk id="40" creationId="{E6ADB45C-03E1-412C-A4CF-8344042AF06A}"/>
          </ac:spMkLst>
        </pc:spChg>
        <pc:spChg chg="add del mod">
          <ac:chgData name="Ana Silva (Ecogen Brasil)" userId="261cba4b-71e4-4a3a-b5fd-e57e0a606705" providerId="ADAL" clId="{A54BE380-BC5E-4197-93F3-D3252540D456}" dt="2021-11-04T20:50:05.146" v="498" actId="478"/>
          <ac:spMkLst>
            <pc:docMk/>
            <pc:sldMk cId="2138977113" sldId="565"/>
            <ac:spMk id="42" creationId="{3A323E98-4AA0-4E8B-A7DC-A59E443AA457}"/>
          </ac:spMkLst>
        </pc:spChg>
        <pc:spChg chg="add del mod">
          <ac:chgData name="Ana Silva (Ecogen Brasil)" userId="261cba4b-71e4-4a3a-b5fd-e57e0a606705" providerId="ADAL" clId="{A54BE380-BC5E-4197-93F3-D3252540D456}" dt="2021-11-04T20:49:58.075" v="494" actId="478"/>
          <ac:spMkLst>
            <pc:docMk/>
            <pc:sldMk cId="2138977113" sldId="565"/>
            <ac:spMk id="43" creationId="{83697F6B-8013-4813-BA8F-A7E2B4631E4F}"/>
          </ac:spMkLst>
        </pc:spChg>
        <pc:spChg chg="add del mod">
          <ac:chgData name="Ana Silva (Ecogen Brasil)" userId="261cba4b-71e4-4a3a-b5fd-e57e0a606705" providerId="ADAL" clId="{A54BE380-BC5E-4197-93F3-D3252540D456}" dt="2021-11-04T20:50:09.567" v="501" actId="478"/>
          <ac:spMkLst>
            <pc:docMk/>
            <pc:sldMk cId="2138977113" sldId="565"/>
            <ac:spMk id="44" creationId="{D9B1A131-7E70-4DB7-8C2B-3D03D8A63C29}"/>
          </ac:spMkLst>
        </pc:spChg>
        <pc:spChg chg="add del mod">
          <ac:chgData name="Ana Silva (Ecogen Brasil)" userId="261cba4b-71e4-4a3a-b5fd-e57e0a606705" providerId="ADAL" clId="{A54BE380-BC5E-4197-93F3-D3252540D456}" dt="2021-11-04T20:50:00.853" v="496" actId="478"/>
          <ac:spMkLst>
            <pc:docMk/>
            <pc:sldMk cId="2138977113" sldId="565"/>
            <ac:spMk id="45" creationId="{F24DAFBD-78B7-4BCA-8C03-0F548318FA4E}"/>
          </ac:spMkLst>
        </pc:spChg>
        <pc:spChg chg="add del mod">
          <ac:chgData name="Ana Silva (Ecogen Brasil)" userId="261cba4b-71e4-4a3a-b5fd-e57e0a606705" providerId="ADAL" clId="{A54BE380-BC5E-4197-93F3-D3252540D456}" dt="2021-11-04T20:50:03.378" v="497" actId="478"/>
          <ac:spMkLst>
            <pc:docMk/>
            <pc:sldMk cId="2138977113" sldId="565"/>
            <ac:spMk id="46" creationId="{1A2F91B6-4AB3-46AC-B562-979E14736B2C}"/>
          </ac:spMkLst>
        </pc:spChg>
        <pc:spChg chg="mod">
          <ac:chgData name="Ana Silva (Ecogen Brasil)" userId="261cba4b-71e4-4a3a-b5fd-e57e0a606705" providerId="ADAL" clId="{A54BE380-BC5E-4197-93F3-D3252540D456}" dt="2021-11-04T20:47:15.355" v="454" actId="14100"/>
          <ac:spMkLst>
            <pc:docMk/>
            <pc:sldMk cId="2138977113" sldId="565"/>
            <ac:spMk id="50" creationId="{C361B3EB-A2E1-4313-A70D-C7EC142307A3}"/>
          </ac:spMkLst>
        </pc:spChg>
        <pc:spChg chg="add mod">
          <ac:chgData name="Ana Silva (Ecogen Brasil)" userId="261cba4b-71e4-4a3a-b5fd-e57e0a606705" providerId="ADAL" clId="{A54BE380-BC5E-4197-93F3-D3252540D456}" dt="2021-11-04T20:50:33.264" v="505" actId="1076"/>
          <ac:spMkLst>
            <pc:docMk/>
            <pc:sldMk cId="2138977113" sldId="565"/>
            <ac:spMk id="62" creationId="{10EA787C-5FAD-4C02-B2D6-EFF7AC499D4C}"/>
          </ac:spMkLst>
        </pc:spChg>
        <pc:spChg chg="mod">
          <ac:chgData name="Ana Silva (Ecogen Brasil)" userId="261cba4b-71e4-4a3a-b5fd-e57e0a606705" providerId="ADAL" clId="{A54BE380-BC5E-4197-93F3-D3252540D456}" dt="2021-11-04T20:53:26.921" v="608"/>
          <ac:spMkLst>
            <pc:docMk/>
            <pc:sldMk cId="2138977113" sldId="565"/>
            <ac:spMk id="64" creationId="{E854DF99-8721-4C50-AED0-0739588F6B36}"/>
          </ac:spMkLst>
        </pc:spChg>
        <pc:spChg chg="mod">
          <ac:chgData name="Ana Silva (Ecogen Brasil)" userId="261cba4b-71e4-4a3a-b5fd-e57e0a606705" providerId="ADAL" clId="{A54BE380-BC5E-4197-93F3-D3252540D456}" dt="2021-11-04T20:53:26.921" v="608"/>
          <ac:spMkLst>
            <pc:docMk/>
            <pc:sldMk cId="2138977113" sldId="565"/>
            <ac:spMk id="73" creationId="{19C5107E-327C-41C1-985D-1A9D3B24A698}"/>
          </ac:spMkLst>
        </pc:spChg>
        <pc:spChg chg="add mod">
          <ac:chgData name="Ana Silva (Ecogen Brasil)" userId="261cba4b-71e4-4a3a-b5fd-e57e0a606705" providerId="ADAL" clId="{A54BE380-BC5E-4197-93F3-D3252540D456}" dt="2021-11-04T20:51:05.984" v="565" actId="14100"/>
          <ac:spMkLst>
            <pc:docMk/>
            <pc:sldMk cId="2138977113" sldId="565"/>
            <ac:spMk id="75" creationId="{51A7235C-9860-43A6-BA67-7D05FA7B250C}"/>
          </ac:spMkLst>
        </pc:spChg>
        <pc:spChg chg="mod">
          <ac:chgData name="Ana Silva (Ecogen Brasil)" userId="261cba4b-71e4-4a3a-b5fd-e57e0a606705" providerId="ADAL" clId="{A54BE380-BC5E-4197-93F3-D3252540D456}" dt="2021-11-04T20:54:17.812" v="612"/>
          <ac:spMkLst>
            <pc:docMk/>
            <pc:sldMk cId="2138977113" sldId="565"/>
            <ac:spMk id="77" creationId="{CAF47F27-8E89-4DDD-88F8-E48016740E09}"/>
          </ac:spMkLst>
        </pc:spChg>
        <pc:spChg chg="del">
          <ac:chgData name="Ana Silva (Ecogen Brasil)" userId="261cba4b-71e4-4a3a-b5fd-e57e0a606705" providerId="ADAL" clId="{A54BE380-BC5E-4197-93F3-D3252540D456}" dt="2021-11-04T21:05:53.884" v="701" actId="21"/>
          <ac:spMkLst>
            <pc:docMk/>
            <pc:sldMk cId="2138977113" sldId="565"/>
            <ac:spMk id="87" creationId="{1663940E-AEFB-4B0E-B8AD-43FC0C70E765}"/>
          </ac:spMkLst>
        </pc:spChg>
        <pc:spChg chg="del">
          <ac:chgData name="Ana Silva (Ecogen Brasil)" userId="261cba4b-71e4-4a3a-b5fd-e57e0a606705" providerId="ADAL" clId="{A54BE380-BC5E-4197-93F3-D3252540D456}" dt="2021-11-04T21:05:53.884" v="701" actId="21"/>
          <ac:spMkLst>
            <pc:docMk/>
            <pc:sldMk cId="2138977113" sldId="565"/>
            <ac:spMk id="88" creationId="{A50B2DD1-C12E-4CA1-8900-FAB5FB56F8EC}"/>
          </ac:spMkLst>
        </pc:spChg>
        <pc:spChg chg="del mod">
          <ac:chgData name="Ana Silva (Ecogen Brasil)" userId="261cba4b-71e4-4a3a-b5fd-e57e0a606705" providerId="ADAL" clId="{A54BE380-BC5E-4197-93F3-D3252540D456}" dt="2021-11-04T21:05:53.884" v="701" actId="21"/>
          <ac:spMkLst>
            <pc:docMk/>
            <pc:sldMk cId="2138977113" sldId="565"/>
            <ac:spMk id="89" creationId="{00000000-0000-0000-0000-000000000000}"/>
          </ac:spMkLst>
        </pc:spChg>
        <pc:spChg chg="del">
          <ac:chgData name="Ana Silva (Ecogen Brasil)" userId="261cba4b-71e4-4a3a-b5fd-e57e0a606705" providerId="ADAL" clId="{A54BE380-BC5E-4197-93F3-D3252540D456}" dt="2021-11-04T21:05:53.884" v="701" actId="21"/>
          <ac:spMkLst>
            <pc:docMk/>
            <pc:sldMk cId="2138977113" sldId="565"/>
            <ac:spMk id="92" creationId="{A9782FBF-A5B9-4EFD-A386-BA87FD8BCA91}"/>
          </ac:spMkLst>
        </pc:spChg>
        <pc:spChg chg="add mod">
          <ac:chgData name="Ana Silva (Ecogen Brasil)" userId="261cba4b-71e4-4a3a-b5fd-e57e0a606705" providerId="ADAL" clId="{A54BE380-BC5E-4197-93F3-D3252540D456}" dt="2021-11-04T20:51:39.262" v="568" actId="14100"/>
          <ac:spMkLst>
            <pc:docMk/>
            <pc:sldMk cId="2138977113" sldId="565"/>
            <ac:spMk id="94" creationId="{277FA2B4-22E4-4373-A62D-7D8F59B8627D}"/>
          </ac:spMkLst>
        </pc:spChg>
        <pc:spChg chg="add mod">
          <ac:chgData name="Ana Silva (Ecogen Brasil)" userId="261cba4b-71e4-4a3a-b5fd-e57e0a606705" providerId="ADAL" clId="{A54BE380-BC5E-4197-93F3-D3252540D456}" dt="2021-11-04T20:55:16.902" v="618" actId="207"/>
          <ac:spMkLst>
            <pc:docMk/>
            <pc:sldMk cId="2138977113" sldId="565"/>
            <ac:spMk id="95" creationId="{5F12E6CD-5492-4A26-9495-22755E391F54}"/>
          </ac:spMkLst>
        </pc:spChg>
        <pc:spChg chg="add mod">
          <ac:chgData name="Ana Silva (Ecogen Brasil)" userId="261cba4b-71e4-4a3a-b5fd-e57e0a606705" providerId="ADAL" clId="{A54BE380-BC5E-4197-93F3-D3252540D456}" dt="2021-11-04T20:51:39.262" v="568" actId="14100"/>
          <ac:spMkLst>
            <pc:docMk/>
            <pc:sldMk cId="2138977113" sldId="565"/>
            <ac:spMk id="96" creationId="{0E0A50EB-399F-4F9C-83A1-B6328770D109}"/>
          </ac:spMkLst>
        </pc:spChg>
        <pc:spChg chg="add mod">
          <ac:chgData name="Ana Silva (Ecogen Brasil)" userId="261cba4b-71e4-4a3a-b5fd-e57e0a606705" providerId="ADAL" clId="{A54BE380-BC5E-4197-93F3-D3252540D456}" dt="2021-11-04T20:51:39.262" v="568" actId="14100"/>
          <ac:spMkLst>
            <pc:docMk/>
            <pc:sldMk cId="2138977113" sldId="565"/>
            <ac:spMk id="97" creationId="{E9F56F93-9C56-4672-A14F-9C1BA060109B}"/>
          </ac:spMkLst>
        </pc:spChg>
        <pc:spChg chg="add mod">
          <ac:chgData name="Ana Silva (Ecogen Brasil)" userId="261cba4b-71e4-4a3a-b5fd-e57e0a606705" providerId="ADAL" clId="{A54BE380-BC5E-4197-93F3-D3252540D456}" dt="2021-11-04T20:51:39.262" v="568" actId="14100"/>
          <ac:spMkLst>
            <pc:docMk/>
            <pc:sldMk cId="2138977113" sldId="565"/>
            <ac:spMk id="99" creationId="{E98B07F2-A851-4901-9F85-113AC9B5E8F6}"/>
          </ac:spMkLst>
        </pc:spChg>
        <pc:spChg chg="add mod">
          <ac:chgData name="Ana Silva (Ecogen Brasil)" userId="261cba4b-71e4-4a3a-b5fd-e57e0a606705" providerId="ADAL" clId="{A54BE380-BC5E-4197-93F3-D3252540D456}" dt="2021-11-04T20:51:39.262" v="568" actId="14100"/>
          <ac:spMkLst>
            <pc:docMk/>
            <pc:sldMk cId="2138977113" sldId="565"/>
            <ac:spMk id="100" creationId="{B24B6995-F24B-4FC9-805D-60BF197685F5}"/>
          </ac:spMkLst>
        </pc:spChg>
        <pc:spChg chg="add mod">
          <ac:chgData name="Ana Silva (Ecogen Brasil)" userId="261cba4b-71e4-4a3a-b5fd-e57e0a606705" providerId="ADAL" clId="{A54BE380-BC5E-4197-93F3-D3252540D456}" dt="2021-11-04T20:51:39.262" v="568" actId="14100"/>
          <ac:spMkLst>
            <pc:docMk/>
            <pc:sldMk cId="2138977113" sldId="565"/>
            <ac:spMk id="101" creationId="{53F06D1B-FAE9-4AB3-825D-7CE925A3CFF6}"/>
          </ac:spMkLst>
        </pc:spChg>
        <pc:spChg chg="add mod">
          <ac:chgData name="Ana Silva (Ecogen Brasil)" userId="261cba4b-71e4-4a3a-b5fd-e57e0a606705" providerId="ADAL" clId="{A54BE380-BC5E-4197-93F3-D3252540D456}" dt="2021-11-04T20:54:26.305" v="614"/>
          <ac:spMkLst>
            <pc:docMk/>
            <pc:sldMk cId="2138977113" sldId="565"/>
            <ac:spMk id="102" creationId="{5A34818B-FE1B-4600-AA25-39375E94DC76}"/>
          </ac:spMkLst>
        </pc:spChg>
        <pc:spChg chg="add mod">
          <ac:chgData name="Ana Silva (Ecogen Brasil)" userId="261cba4b-71e4-4a3a-b5fd-e57e0a606705" providerId="ADAL" clId="{A54BE380-BC5E-4197-93F3-D3252540D456}" dt="2021-11-04T20:51:39.262" v="568" actId="14100"/>
          <ac:spMkLst>
            <pc:docMk/>
            <pc:sldMk cId="2138977113" sldId="565"/>
            <ac:spMk id="103" creationId="{4302A964-8172-444E-B2F2-8000079FA9F7}"/>
          </ac:spMkLst>
        </pc:spChg>
        <pc:spChg chg="add mod">
          <ac:chgData name="Ana Silva (Ecogen Brasil)" userId="261cba4b-71e4-4a3a-b5fd-e57e0a606705" providerId="ADAL" clId="{A54BE380-BC5E-4197-93F3-D3252540D456}" dt="2021-11-04T20:51:39.262" v="568" actId="14100"/>
          <ac:spMkLst>
            <pc:docMk/>
            <pc:sldMk cId="2138977113" sldId="565"/>
            <ac:spMk id="104" creationId="{7FC120BD-BF0B-4A33-8716-DFAD859421E1}"/>
          </ac:spMkLst>
        </pc:spChg>
        <pc:grpChg chg="add del mod">
          <ac:chgData name="Ana Silva (Ecogen Brasil)" userId="261cba4b-71e4-4a3a-b5fd-e57e0a606705" providerId="ADAL" clId="{A54BE380-BC5E-4197-93F3-D3252540D456}" dt="2021-11-04T20:49:43.362" v="482" actId="478"/>
          <ac:grpSpMkLst>
            <pc:docMk/>
            <pc:sldMk cId="2138977113" sldId="565"/>
            <ac:grpSpMk id="49" creationId="{59F8F589-A18A-4335-B0C6-D8BB277A11EC}"/>
          </ac:grpSpMkLst>
        </pc:grpChg>
        <pc:grpChg chg="mod">
          <ac:chgData name="Ana Silva (Ecogen Brasil)" userId="261cba4b-71e4-4a3a-b5fd-e57e0a606705" providerId="ADAL" clId="{A54BE380-BC5E-4197-93F3-D3252540D456}" dt="2021-11-04T20:47:15.355" v="454" actId="14100"/>
          <ac:grpSpMkLst>
            <pc:docMk/>
            <pc:sldMk cId="2138977113" sldId="565"/>
            <ac:grpSpMk id="51" creationId="{E96A11D0-BE45-4704-BD25-ADC4B501E3BB}"/>
          </ac:grpSpMkLst>
        </pc:grpChg>
        <pc:grpChg chg="add mod">
          <ac:chgData name="Ana Silva (Ecogen Brasil)" userId="261cba4b-71e4-4a3a-b5fd-e57e0a606705" providerId="ADAL" clId="{A54BE380-BC5E-4197-93F3-D3252540D456}" dt="2021-11-04T20:53:26.921" v="608"/>
          <ac:grpSpMkLst>
            <pc:docMk/>
            <pc:sldMk cId="2138977113" sldId="565"/>
            <ac:grpSpMk id="63" creationId="{1578CED1-0A14-437F-B4CB-D3FBDA2AE405}"/>
          </ac:grpSpMkLst>
        </pc:grpChg>
        <pc:grpChg chg="mod">
          <ac:chgData name="Ana Silva (Ecogen Brasil)" userId="261cba4b-71e4-4a3a-b5fd-e57e0a606705" providerId="ADAL" clId="{A54BE380-BC5E-4197-93F3-D3252540D456}" dt="2021-11-04T20:53:26.921" v="608"/>
          <ac:grpSpMkLst>
            <pc:docMk/>
            <pc:sldMk cId="2138977113" sldId="565"/>
            <ac:grpSpMk id="65" creationId="{5BF76BE0-6C6C-4AAA-A3A6-F7B986611D04}"/>
          </ac:grpSpMkLst>
        </pc:grpChg>
        <pc:grpChg chg="add mod">
          <ac:chgData name="Ana Silva (Ecogen Brasil)" userId="261cba4b-71e4-4a3a-b5fd-e57e0a606705" providerId="ADAL" clId="{A54BE380-BC5E-4197-93F3-D3252540D456}" dt="2021-11-04T20:53:52.383" v="609" actId="1076"/>
          <ac:grpSpMkLst>
            <pc:docMk/>
            <pc:sldMk cId="2138977113" sldId="565"/>
            <ac:grpSpMk id="76" creationId="{7E4ED6BC-2897-487F-A3CD-C51C355DD3CE}"/>
          </ac:grpSpMkLst>
        </pc:grpChg>
        <pc:grpChg chg="mod">
          <ac:chgData name="Ana Silva (Ecogen Brasil)" userId="261cba4b-71e4-4a3a-b5fd-e57e0a606705" providerId="ADAL" clId="{A54BE380-BC5E-4197-93F3-D3252540D456}" dt="2021-11-04T20:53:52.383" v="609" actId="1076"/>
          <ac:grpSpMkLst>
            <pc:docMk/>
            <pc:sldMk cId="2138977113" sldId="565"/>
            <ac:grpSpMk id="78" creationId="{F5C1D88B-D8FF-4492-BF9C-B2870DC4BD73}"/>
          </ac:grpSpMkLst>
        </pc:grpChg>
        <pc:picChg chg="del">
          <ac:chgData name="Ana Silva (Ecogen Brasil)" userId="261cba4b-71e4-4a3a-b5fd-e57e0a606705" providerId="ADAL" clId="{A54BE380-BC5E-4197-93F3-D3252540D456}" dt="2021-11-04T20:45:42.100" v="442" actId="478"/>
          <ac:picMkLst>
            <pc:docMk/>
            <pc:sldMk cId="2138977113" sldId="565"/>
            <ac:picMk id="17" creationId="{09A74E30-9005-4724-AA02-29C73C9F0411}"/>
          </ac:picMkLst>
        </pc:picChg>
        <pc:picChg chg="del">
          <ac:chgData name="Ana Silva (Ecogen Brasil)" userId="261cba4b-71e4-4a3a-b5fd-e57e0a606705" providerId="ADAL" clId="{A54BE380-BC5E-4197-93F3-D3252540D456}" dt="2021-11-04T20:45:42.100" v="442" actId="478"/>
          <ac:picMkLst>
            <pc:docMk/>
            <pc:sldMk cId="2138977113" sldId="565"/>
            <ac:picMk id="33" creationId="{A894A217-ACF6-41DE-8A9F-80AFDB6248DE}"/>
          </ac:picMkLst>
        </pc:picChg>
        <pc:picChg chg="del">
          <ac:chgData name="Ana Silva (Ecogen Brasil)" userId="261cba4b-71e4-4a3a-b5fd-e57e0a606705" providerId="ADAL" clId="{A54BE380-BC5E-4197-93F3-D3252540D456}" dt="2021-11-04T20:45:42.100" v="442" actId="478"/>
          <ac:picMkLst>
            <pc:docMk/>
            <pc:sldMk cId="2138977113" sldId="565"/>
            <ac:picMk id="34" creationId="{F4180A4D-FFA6-41F8-8EBE-27A2849172EA}"/>
          </ac:picMkLst>
        </pc:picChg>
        <pc:picChg chg="del">
          <ac:chgData name="Ana Silva (Ecogen Brasil)" userId="261cba4b-71e4-4a3a-b5fd-e57e0a606705" providerId="ADAL" clId="{A54BE380-BC5E-4197-93F3-D3252540D456}" dt="2021-11-04T21:05:53.884" v="701" actId="21"/>
          <ac:picMkLst>
            <pc:docMk/>
            <pc:sldMk cId="2138977113" sldId="565"/>
            <ac:picMk id="35" creationId="{07F7E4B3-4946-44E9-AAC7-5E7364D136F0}"/>
          </ac:picMkLst>
        </pc:picChg>
        <pc:picChg chg="mod">
          <ac:chgData name="Ana Silva (Ecogen Brasil)" userId="261cba4b-71e4-4a3a-b5fd-e57e0a606705" providerId="ADAL" clId="{A54BE380-BC5E-4197-93F3-D3252540D456}" dt="2021-11-04T20:47:15.355" v="454" actId="14100"/>
          <ac:picMkLst>
            <pc:docMk/>
            <pc:sldMk cId="2138977113" sldId="565"/>
            <ac:picMk id="53" creationId="{10E8CDFD-BF9E-458B-9DE3-EC07114F407F}"/>
          </ac:picMkLst>
        </pc:picChg>
        <pc:picChg chg="mod">
          <ac:chgData name="Ana Silva (Ecogen Brasil)" userId="261cba4b-71e4-4a3a-b5fd-e57e0a606705" providerId="ADAL" clId="{A54BE380-BC5E-4197-93F3-D3252540D456}" dt="2021-11-04T20:47:15.355" v="454" actId="14100"/>
          <ac:picMkLst>
            <pc:docMk/>
            <pc:sldMk cId="2138977113" sldId="565"/>
            <ac:picMk id="54" creationId="{8BCFEA8B-3E08-4540-B397-87FD4707D7AF}"/>
          </ac:picMkLst>
        </pc:picChg>
        <pc:picChg chg="mod">
          <ac:chgData name="Ana Silva (Ecogen Brasil)" userId="261cba4b-71e4-4a3a-b5fd-e57e0a606705" providerId="ADAL" clId="{A54BE380-BC5E-4197-93F3-D3252540D456}" dt="2021-11-04T20:47:15.355" v="454" actId="14100"/>
          <ac:picMkLst>
            <pc:docMk/>
            <pc:sldMk cId="2138977113" sldId="565"/>
            <ac:picMk id="55" creationId="{07D6491C-243E-4C04-BB99-B31823B1693E}"/>
          </ac:picMkLst>
        </pc:picChg>
        <pc:picChg chg="mod">
          <ac:chgData name="Ana Silva (Ecogen Brasil)" userId="261cba4b-71e4-4a3a-b5fd-e57e0a606705" providerId="ADAL" clId="{A54BE380-BC5E-4197-93F3-D3252540D456}" dt="2021-11-04T20:47:15.355" v="454" actId="14100"/>
          <ac:picMkLst>
            <pc:docMk/>
            <pc:sldMk cId="2138977113" sldId="565"/>
            <ac:picMk id="56" creationId="{2091B9AA-961A-44AC-A491-EB9F0ECB9771}"/>
          </ac:picMkLst>
        </pc:picChg>
        <pc:picChg chg="mod">
          <ac:chgData name="Ana Silva (Ecogen Brasil)" userId="261cba4b-71e4-4a3a-b5fd-e57e0a606705" providerId="ADAL" clId="{A54BE380-BC5E-4197-93F3-D3252540D456}" dt="2021-11-04T20:47:15.355" v="454" actId="14100"/>
          <ac:picMkLst>
            <pc:docMk/>
            <pc:sldMk cId="2138977113" sldId="565"/>
            <ac:picMk id="57" creationId="{B5E2E631-BD3D-48F7-BACD-AD8653CDA24C}"/>
          </ac:picMkLst>
        </pc:picChg>
        <pc:picChg chg="mod">
          <ac:chgData name="Ana Silva (Ecogen Brasil)" userId="261cba4b-71e4-4a3a-b5fd-e57e0a606705" providerId="ADAL" clId="{A54BE380-BC5E-4197-93F3-D3252540D456}" dt="2021-11-04T20:47:15.355" v="454" actId="14100"/>
          <ac:picMkLst>
            <pc:docMk/>
            <pc:sldMk cId="2138977113" sldId="565"/>
            <ac:picMk id="58" creationId="{CA3A3E19-2128-40BD-AF84-651FDD53818F}"/>
          </ac:picMkLst>
        </pc:picChg>
        <pc:picChg chg="mod">
          <ac:chgData name="Ana Silva (Ecogen Brasil)" userId="261cba4b-71e4-4a3a-b5fd-e57e0a606705" providerId="ADAL" clId="{A54BE380-BC5E-4197-93F3-D3252540D456}" dt="2021-11-04T20:47:15.355" v="454" actId="14100"/>
          <ac:picMkLst>
            <pc:docMk/>
            <pc:sldMk cId="2138977113" sldId="565"/>
            <ac:picMk id="59" creationId="{53102659-D4CD-40CB-9E68-007234C90A05}"/>
          </ac:picMkLst>
        </pc:picChg>
        <pc:picChg chg="mod">
          <ac:chgData name="Ana Silva (Ecogen Brasil)" userId="261cba4b-71e4-4a3a-b5fd-e57e0a606705" providerId="ADAL" clId="{A54BE380-BC5E-4197-93F3-D3252540D456}" dt="2021-11-04T20:47:15.355" v="454" actId="14100"/>
          <ac:picMkLst>
            <pc:docMk/>
            <pc:sldMk cId="2138977113" sldId="565"/>
            <ac:picMk id="60" creationId="{BA1C405C-F714-4E83-AAB2-87389ED6B665}"/>
          </ac:picMkLst>
        </pc:picChg>
        <pc:picChg chg="add del mod">
          <ac:chgData name="Ana Silva (Ecogen Brasil)" userId="261cba4b-71e4-4a3a-b5fd-e57e0a606705" providerId="ADAL" clId="{A54BE380-BC5E-4197-93F3-D3252540D456}" dt="2021-11-04T20:49:52.127" v="488" actId="478"/>
          <ac:picMkLst>
            <pc:docMk/>
            <pc:sldMk cId="2138977113" sldId="565"/>
            <ac:picMk id="61" creationId="{1B1C1DBE-C447-4882-8D44-063F2C455703}"/>
          </ac:picMkLst>
        </pc:picChg>
        <pc:picChg chg="mod">
          <ac:chgData name="Ana Silva (Ecogen Brasil)" userId="261cba4b-71e4-4a3a-b5fd-e57e0a606705" providerId="ADAL" clId="{A54BE380-BC5E-4197-93F3-D3252540D456}" dt="2021-11-04T20:53:26.921" v="608"/>
          <ac:picMkLst>
            <pc:docMk/>
            <pc:sldMk cId="2138977113" sldId="565"/>
            <ac:picMk id="67" creationId="{FB15B4C1-3C92-4178-A986-02DE16A296C3}"/>
          </ac:picMkLst>
        </pc:picChg>
        <pc:picChg chg="mod">
          <ac:chgData name="Ana Silva (Ecogen Brasil)" userId="261cba4b-71e4-4a3a-b5fd-e57e0a606705" providerId="ADAL" clId="{A54BE380-BC5E-4197-93F3-D3252540D456}" dt="2021-11-04T20:53:26.921" v="608"/>
          <ac:picMkLst>
            <pc:docMk/>
            <pc:sldMk cId="2138977113" sldId="565"/>
            <ac:picMk id="68" creationId="{B1966319-5D87-42DD-BD15-292557AC5B0E}"/>
          </ac:picMkLst>
        </pc:picChg>
        <pc:picChg chg="mod">
          <ac:chgData name="Ana Silva (Ecogen Brasil)" userId="261cba4b-71e4-4a3a-b5fd-e57e0a606705" providerId="ADAL" clId="{A54BE380-BC5E-4197-93F3-D3252540D456}" dt="2021-11-04T20:53:26.921" v="608"/>
          <ac:picMkLst>
            <pc:docMk/>
            <pc:sldMk cId="2138977113" sldId="565"/>
            <ac:picMk id="69" creationId="{BCF19FB6-8248-43F1-98D2-027B1DC06481}"/>
          </ac:picMkLst>
        </pc:picChg>
        <pc:picChg chg="mod">
          <ac:chgData name="Ana Silva (Ecogen Brasil)" userId="261cba4b-71e4-4a3a-b5fd-e57e0a606705" providerId="ADAL" clId="{A54BE380-BC5E-4197-93F3-D3252540D456}" dt="2021-11-04T20:53:26.921" v="608"/>
          <ac:picMkLst>
            <pc:docMk/>
            <pc:sldMk cId="2138977113" sldId="565"/>
            <ac:picMk id="70" creationId="{A2B11A93-5503-49AE-B66B-5FC6C45FFA15}"/>
          </ac:picMkLst>
        </pc:picChg>
        <pc:picChg chg="mod">
          <ac:chgData name="Ana Silva (Ecogen Brasil)" userId="261cba4b-71e4-4a3a-b5fd-e57e0a606705" providerId="ADAL" clId="{A54BE380-BC5E-4197-93F3-D3252540D456}" dt="2021-11-04T20:53:26.921" v="608"/>
          <ac:picMkLst>
            <pc:docMk/>
            <pc:sldMk cId="2138977113" sldId="565"/>
            <ac:picMk id="71" creationId="{E7C20A1D-4B25-4F1E-BDCD-6967E2384D44}"/>
          </ac:picMkLst>
        </pc:picChg>
        <pc:picChg chg="mod">
          <ac:chgData name="Ana Silva (Ecogen Brasil)" userId="261cba4b-71e4-4a3a-b5fd-e57e0a606705" providerId="ADAL" clId="{A54BE380-BC5E-4197-93F3-D3252540D456}" dt="2021-11-04T20:53:26.921" v="608"/>
          <ac:picMkLst>
            <pc:docMk/>
            <pc:sldMk cId="2138977113" sldId="565"/>
            <ac:picMk id="72" creationId="{3194DB7B-F28B-48EE-BD1A-CDF25C36FDED}"/>
          </ac:picMkLst>
        </pc:picChg>
        <pc:picChg chg="add mod">
          <ac:chgData name="Ana Silva (Ecogen Brasil)" userId="261cba4b-71e4-4a3a-b5fd-e57e0a606705" providerId="ADAL" clId="{A54BE380-BC5E-4197-93F3-D3252540D456}" dt="2021-11-04T20:50:33.264" v="505" actId="1076"/>
          <ac:picMkLst>
            <pc:docMk/>
            <pc:sldMk cId="2138977113" sldId="565"/>
            <ac:picMk id="74" creationId="{4252B28B-0707-431E-8D33-F9CD7D31F021}"/>
          </ac:picMkLst>
        </pc:picChg>
        <pc:picChg chg="mod">
          <ac:chgData name="Ana Silva (Ecogen Brasil)" userId="261cba4b-71e4-4a3a-b5fd-e57e0a606705" providerId="ADAL" clId="{A54BE380-BC5E-4197-93F3-D3252540D456}" dt="2021-11-04T20:53:52.383" v="609" actId="1076"/>
          <ac:picMkLst>
            <pc:docMk/>
            <pc:sldMk cId="2138977113" sldId="565"/>
            <ac:picMk id="80" creationId="{433E6067-A4DB-49DB-9205-8C7C694C3EDA}"/>
          </ac:picMkLst>
        </pc:picChg>
        <pc:picChg chg="mod">
          <ac:chgData name="Ana Silva (Ecogen Brasil)" userId="261cba4b-71e4-4a3a-b5fd-e57e0a606705" providerId="ADAL" clId="{A54BE380-BC5E-4197-93F3-D3252540D456}" dt="2021-11-04T20:53:52.383" v="609" actId="1076"/>
          <ac:picMkLst>
            <pc:docMk/>
            <pc:sldMk cId="2138977113" sldId="565"/>
            <ac:picMk id="81" creationId="{7A04E6D5-767F-463D-B3FF-3499A264200E}"/>
          </ac:picMkLst>
        </pc:picChg>
        <pc:picChg chg="mod">
          <ac:chgData name="Ana Silva (Ecogen Brasil)" userId="261cba4b-71e4-4a3a-b5fd-e57e0a606705" providerId="ADAL" clId="{A54BE380-BC5E-4197-93F3-D3252540D456}" dt="2021-11-04T20:53:52.383" v="609" actId="1076"/>
          <ac:picMkLst>
            <pc:docMk/>
            <pc:sldMk cId="2138977113" sldId="565"/>
            <ac:picMk id="82" creationId="{C6367E13-F9E8-4B68-9795-B20365A1DA04}"/>
          </ac:picMkLst>
        </pc:picChg>
        <pc:picChg chg="mod">
          <ac:chgData name="Ana Silva (Ecogen Brasil)" userId="261cba4b-71e4-4a3a-b5fd-e57e0a606705" providerId="ADAL" clId="{A54BE380-BC5E-4197-93F3-D3252540D456}" dt="2021-11-04T20:53:52.383" v="609" actId="1076"/>
          <ac:picMkLst>
            <pc:docMk/>
            <pc:sldMk cId="2138977113" sldId="565"/>
            <ac:picMk id="83" creationId="{1ECADF3B-A867-4F78-89B3-B8F29E52A19E}"/>
          </ac:picMkLst>
        </pc:picChg>
        <pc:picChg chg="mod">
          <ac:chgData name="Ana Silva (Ecogen Brasil)" userId="261cba4b-71e4-4a3a-b5fd-e57e0a606705" providerId="ADAL" clId="{A54BE380-BC5E-4197-93F3-D3252540D456}" dt="2021-11-04T20:53:52.383" v="609" actId="1076"/>
          <ac:picMkLst>
            <pc:docMk/>
            <pc:sldMk cId="2138977113" sldId="565"/>
            <ac:picMk id="84" creationId="{1B029C91-A10A-45BD-AEE4-ED8132D8F52A}"/>
          </ac:picMkLst>
        </pc:picChg>
        <pc:picChg chg="mod">
          <ac:chgData name="Ana Silva (Ecogen Brasil)" userId="261cba4b-71e4-4a3a-b5fd-e57e0a606705" providerId="ADAL" clId="{A54BE380-BC5E-4197-93F3-D3252540D456}" dt="2021-11-04T20:53:52.383" v="609" actId="1076"/>
          <ac:picMkLst>
            <pc:docMk/>
            <pc:sldMk cId="2138977113" sldId="565"/>
            <ac:picMk id="85" creationId="{82C08172-5A3F-4A0C-882F-5C3593579850}"/>
          </ac:picMkLst>
        </pc:picChg>
        <pc:picChg chg="mod">
          <ac:chgData name="Ana Silva (Ecogen Brasil)" userId="261cba4b-71e4-4a3a-b5fd-e57e0a606705" providerId="ADAL" clId="{A54BE380-BC5E-4197-93F3-D3252540D456}" dt="2021-11-04T20:53:52.383" v="609" actId="1076"/>
          <ac:picMkLst>
            <pc:docMk/>
            <pc:sldMk cId="2138977113" sldId="565"/>
            <ac:picMk id="86" creationId="{A7647F5B-4D70-433F-A0F0-DA06EDC47086}"/>
          </ac:picMkLst>
        </pc:picChg>
        <pc:picChg chg="del">
          <ac:chgData name="Ana Silva (Ecogen Brasil)" userId="261cba4b-71e4-4a3a-b5fd-e57e0a606705" providerId="ADAL" clId="{A54BE380-BC5E-4197-93F3-D3252540D456}" dt="2021-11-04T21:05:53.884" v="701" actId="21"/>
          <ac:picMkLst>
            <pc:docMk/>
            <pc:sldMk cId="2138977113" sldId="565"/>
            <ac:picMk id="90" creationId="{42EEBF0A-FE0C-4C2F-BE2E-1F92D81289A1}"/>
          </ac:picMkLst>
        </pc:picChg>
        <pc:picChg chg="del">
          <ac:chgData name="Ana Silva (Ecogen Brasil)" userId="261cba4b-71e4-4a3a-b5fd-e57e0a606705" providerId="ADAL" clId="{A54BE380-BC5E-4197-93F3-D3252540D456}" dt="2021-11-04T21:05:53.884" v="701" actId="21"/>
          <ac:picMkLst>
            <pc:docMk/>
            <pc:sldMk cId="2138977113" sldId="565"/>
            <ac:picMk id="91" creationId="{BACF160B-9773-4A02-9A2B-890630D7D64A}"/>
          </ac:picMkLst>
        </pc:picChg>
        <pc:picChg chg="mod">
          <ac:chgData name="Ana Silva (Ecogen Brasil)" userId="261cba4b-71e4-4a3a-b5fd-e57e0a606705" providerId="ADAL" clId="{A54BE380-BC5E-4197-93F3-D3252540D456}" dt="2021-11-04T20:53:52.383" v="609" actId="1076"/>
          <ac:picMkLst>
            <pc:docMk/>
            <pc:sldMk cId="2138977113" sldId="565"/>
            <ac:picMk id="93" creationId="{6E6765A2-13C3-44C4-B989-DF70A1A518DC}"/>
          </ac:picMkLst>
        </pc:picChg>
        <pc:picChg chg="add mod">
          <ac:chgData name="Ana Silva (Ecogen Brasil)" userId="261cba4b-71e4-4a3a-b5fd-e57e0a606705" providerId="ADAL" clId="{A54BE380-BC5E-4197-93F3-D3252540D456}" dt="2021-11-04T20:52:01.467" v="590" actId="1037"/>
          <ac:picMkLst>
            <pc:docMk/>
            <pc:sldMk cId="2138977113" sldId="565"/>
            <ac:picMk id="107" creationId="{68204D23-5B89-4C21-83C1-D000055E3A54}"/>
          </ac:picMkLst>
        </pc:picChg>
        <pc:picChg chg="del">
          <ac:chgData name="Ana Silva (Ecogen Brasil)" userId="261cba4b-71e4-4a3a-b5fd-e57e0a606705" providerId="ADAL" clId="{A54BE380-BC5E-4197-93F3-D3252540D456}" dt="2021-11-04T20:45:42.100" v="442" actId="478"/>
          <ac:picMkLst>
            <pc:docMk/>
            <pc:sldMk cId="2138977113" sldId="565"/>
            <ac:picMk id="6146" creationId="{6A2793A0-A262-4639-9B23-AF6F5D972309}"/>
          </ac:picMkLst>
        </pc:picChg>
        <pc:picChg chg="del">
          <ac:chgData name="Ana Silva (Ecogen Brasil)" userId="261cba4b-71e4-4a3a-b5fd-e57e0a606705" providerId="ADAL" clId="{A54BE380-BC5E-4197-93F3-D3252540D456}" dt="2021-11-04T20:45:29.195" v="439" actId="478"/>
          <ac:picMkLst>
            <pc:docMk/>
            <pc:sldMk cId="2138977113" sldId="565"/>
            <ac:picMk id="8194" creationId="{476FD4C0-6AB2-4524-9914-4E3AB668AB9F}"/>
          </ac:picMkLst>
        </pc:picChg>
        <pc:picChg chg="del">
          <ac:chgData name="Ana Silva (Ecogen Brasil)" userId="261cba4b-71e4-4a3a-b5fd-e57e0a606705" providerId="ADAL" clId="{A54BE380-BC5E-4197-93F3-D3252540D456}" dt="2021-11-04T20:45:42.100" v="442" actId="478"/>
          <ac:picMkLst>
            <pc:docMk/>
            <pc:sldMk cId="2138977113" sldId="565"/>
            <ac:picMk id="8196" creationId="{D5F072A2-223D-441F-AD81-142874CBCC43}"/>
          </ac:picMkLst>
        </pc:picChg>
        <pc:cxnChg chg="add mod">
          <ac:chgData name="Ana Silva (Ecogen Brasil)" userId="261cba4b-71e4-4a3a-b5fd-e57e0a606705" providerId="ADAL" clId="{A54BE380-BC5E-4197-93F3-D3252540D456}" dt="2021-11-04T20:57:37.983" v="669" actId="692"/>
          <ac:cxnSpMkLst>
            <pc:docMk/>
            <pc:sldMk cId="2138977113" sldId="565"/>
            <ac:cxnSpMk id="12" creationId="{D3D61969-EBF6-4C8F-BAD6-52B9EB96BB80}"/>
          </ac:cxnSpMkLst>
        </pc:cxnChg>
        <pc:cxnChg chg="add del mod">
          <ac:chgData name="Ana Silva (Ecogen Brasil)" userId="261cba4b-71e4-4a3a-b5fd-e57e0a606705" providerId="ADAL" clId="{A54BE380-BC5E-4197-93F3-D3252540D456}" dt="2021-11-04T20:49:54.317" v="490" actId="478"/>
          <ac:cxnSpMkLst>
            <pc:docMk/>
            <pc:sldMk cId="2138977113" sldId="565"/>
            <ac:cxnSpMk id="22" creationId="{69486B34-4EE1-4647-B892-51766DB2E9F1}"/>
          </ac:cxnSpMkLst>
        </pc:cxnChg>
        <pc:cxnChg chg="add del mod">
          <ac:chgData name="Ana Silva (Ecogen Brasil)" userId="261cba4b-71e4-4a3a-b5fd-e57e0a606705" providerId="ADAL" clId="{A54BE380-BC5E-4197-93F3-D3252540D456}" dt="2021-11-04T20:49:59.325" v="495" actId="478"/>
          <ac:cxnSpMkLst>
            <pc:docMk/>
            <pc:sldMk cId="2138977113" sldId="565"/>
            <ac:cxnSpMk id="39" creationId="{9D076756-23A4-47AB-9FB9-B1406BF1BAD3}"/>
          </ac:cxnSpMkLst>
        </pc:cxnChg>
        <pc:cxnChg chg="add del mod">
          <ac:chgData name="Ana Silva (Ecogen Brasil)" userId="261cba4b-71e4-4a3a-b5fd-e57e0a606705" providerId="ADAL" clId="{A54BE380-BC5E-4197-93F3-D3252540D456}" dt="2021-11-04T20:49:56.339" v="492" actId="478"/>
          <ac:cxnSpMkLst>
            <pc:docMk/>
            <pc:sldMk cId="2138977113" sldId="565"/>
            <ac:cxnSpMk id="47" creationId="{44E8C22E-0F1A-4FB1-8613-FB0FAFC281A5}"/>
          </ac:cxnSpMkLst>
        </pc:cxnChg>
        <pc:cxnChg chg="add del mod">
          <ac:chgData name="Ana Silva (Ecogen Brasil)" userId="261cba4b-71e4-4a3a-b5fd-e57e0a606705" providerId="ADAL" clId="{A54BE380-BC5E-4197-93F3-D3252540D456}" dt="2021-11-04T20:50:07.709" v="500" actId="478"/>
          <ac:cxnSpMkLst>
            <pc:docMk/>
            <pc:sldMk cId="2138977113" sldId="565"/>
            <ac:cxnSpMk id="48" creationId="{E4761EB9-D290-4541-80DB-966421CBA055}"/>
          </ac:cxnSpMkLst>
        </pc:cxnChg>
        <pc:cxnChg chg="mod">
          <ac:chgData name="Ana Silva (Ecogen Brasil)" userId="261cba4b-71e4-4a3a-b5fd-e57e0a606705" providerId="ADAL" clId="{A54BE380-BC5E-4197-93F3-D3252540D456}" dt="2021-11-04T20:47:15.355" v="454" actId="14100"/>
          <ac:cxnSpMkLst>
            <pc:docMk/>
            <pc:sldMk cId="2138977113" sldId="565"/>
            <ac:cxnSpMk id="52" creationId="{CDE7C5F2-D23C-4953-9D51-5133007417B8}"/>
          </ac:cxnSpMkLst>
        </pc:cxnChg>
        <pc:cxnChg chg="del mod">
          <ac:chgData name="Ana Silva (Ecogen Brasil)" userId="261cba4b-71e4-4a3a-b5fd-e57e0a606705" providerId="ADAL" clId="{A54BE380-BC5E-4197-93F3-D3252540D456}" dt="2021-11-04T20:53:18.507" v="598" actId="478"/>
          <ac:cxnSpMkLst>
            <pc:docMk/>
            <pc:sldMk cId="2138977113" sldId="565"/>
            <ac:cxnSpMk id="66" creationId="{D8D2DECE-235D-40B8-A842-4252E0748D19}"/>
          </ac:cxnSpMkLst>
        </pc:cxnChg>
        <pc:cxnChg chg="del mod">
          <ac:chgData name="Ana Silva (Ecogen Brasil)" userId="261cba4b-71e4-4a3a-b5fd-e57e0a606705" providerId="ADAL" clId="{A54BE380-BC5E-4197-93F3-D3252540D456}" dt="2021-11-04T20:54:10.490" v="610" actId="478"/>
          <ac:cxnSpMkLst>
            <pc:docMk/>
            <pc:sldMk cId="2138977113" sldId="565"/>
            <ac:cxnSpMk id="79" creationId="{A1344850-CE80-438C-8472-2A0A0CE6C641}"/>
          </ac:cxnSpMkLst>
        </pc:cxnChg>
        <pc:cxnChg chg="add mod">
          <ac:chgData name="Ana Silva (Ecogen Brasil)" userId="261cba4b-71e4-4a3a-b5fd-e57e0a606705" providerId="ADAL" clId="{A54BE380-BC5E-4197-93F3-D3252540D456}" dt="2021-11-04T20:58:15.643" v="688" actId="692"/>
          <ac:cxnSpMkLst>
            <pc:docMk/>
            <pc:sldMk cId="2138977113" sldId="565"/>
            <ac:cxnSpMk id="98" creationId="{0F3072F4-BA31-424B-AA9A-433611A02653}"/>
          </ac:cxnSpMkLst>
        </pc:cxnChg>
        <pc:cxnChg chg="add mod">
          <ac:chgData name="Ana Silva (Ecogen Brasil)" userId="261cba4b-71e4-4a3a-b5fd-e57e0a606705" providerId="ADAL" clId="{A54BE380-BC5E-4197-93F3-D3252540D456}" dt="2021-11-04T20:57:51.855" v="671" actId="692"/>
          <ac:cxnSpMkLst>
            <pc:docMk/>
            <pc:sldMk cId="2138977113" sldId="565"/>
            <ac:cxnSpMk id="105" creationId="{80E34E1D-C194-48A2-8CFC-5AB4A65A035A}"/>
          </ac:cxnSpMkLst>
        </pc:cxnChg>
        <pc:cxnChg chg="add del mod ord">
          <ac:chgData name="Ana Silva (Ecogen Brasil)" userId="261cba4b-71e4-4a3a-b5fd-e57e0a606705" providerId="ADAL" clId="{A54BE380-BC5E-4197-93F3-D3252540D456}" dt="2021-11-04T20:52:45.153" v="594" actId="478"/>
          <ac:cxnSpMkLst>
            <pc:docMk/>
            <pc:sldMk cId="2138977113" sldId="565"/>
            <ac:cxnSpMk id="106" creationId="{9367D545-19FE-41F8-9DFF-5B6E9C2CC3B4}"/>
          </ac:cxnSpMkLst>
        </pc:cxnChg>
        <pc:cxnChg chg="add mod">
          <ac:chgData name="Ana Silva (Ecogen Brasil)" userId="261cba4b-71e4-4a3a-b5fd-e57e0a606705" providerId="ADAL" clId="{A54BE380-BC5E-4197-93F3-D3252540D456}" dt="2021-11-04T20:57:51.855" v="671" actId="692"/>
          <ac:cxnSpMkLst>
            <pc:docMk/>
            <pc:sldMk cId="2138977113" sldId="565"/>
            <ac:cxnSpMk id="108" creationId="{4444DB78-23CC-414A-9944-69631B5DB368}"/>
          </ac:cxnSpMkLst>
        </pc:cxnChg>
        <pc:cxnChg chg="add del mod">
          <ac:chgData name="Ana Silva (Ecogen Brasil)" userId="261cba4b-71e4-4a3a-b5fd-e57e0a606705" providerId="ADAL" clId="{A54BE380-BC5E-4197-93F3-D3252540D456}" dt="2021-11-04T20:56:39.838" v="622" actId="478"/>
          <ac:cxnSpMkLst>
            <pc:docMk/>
            <pc:sldMk cId="2138977113" sldId="565"/>
            <ac:cxnSpMk id="109" creationId="{3C538417-91D6-4AD8-86A5-FA94A4A6EBF3}"/>
          </ac:cxnSpMkLst>
        </pc:cxnChg>
      </pc:sldChg>
      <pc:sldChg chg="modSp mod">
        <pc:chgData name="Ana Silva (Ecogen Brasil)" userId="261cba4b-71e4-4a3a-b5fd-e57e0a606705" providerId="ADAL" clId="{A54BE380-BC5E-4197-93F3-D3252540D456}" dt="2021-11-05T13:26:17.589" v="2640" actId="14100"/>
        <pc:sldMkLst>
          <pc:docMk/>
          <pc:sldMk cId="1302647390" sldId="566"/>
        </pc:sldMkLst>
        <pc:spChg chg="mod">
          <ac:chgData name="Ana Silva (Ecogen Brasil)" userId="261cba4b-71e4-4a3a-b5fd-e57e0a606705" providerId="ADAL" clId="{A54BE380-BC5E-4197-93F3-D3252540D456}" dt="2021-11-05T13:26:14.475" v="2639" actId="14100"/>
          <ac:spMkLst>
            <pc:docMk/>
            <pc:sldMk cId="1302647390" sldId="566"/>
            <ac:spMk id="23" creationId="{960DB384-5408-4E95-8A33-7D16E00B414D}"/>
          </ac:spMkLst>
        </pc:spChg>
        <pc:spChg chg="mod">
          <ac:chgData name="Ana Silva (Ecogen Brasil)" userId="261cba4b-71e4-4a3a-b5fd-e57e0a606705" providerId="ADAL" clId="{A54BE380-BC5E-4197-93F3-D3252540D456}" dt="2021-11-04T23:39:09.439" v="723" actId="207"/>
          <ac:spMkLst>
            <pc:docMk/>
            <pc:sldMk cId="1302647390" sldId="566"/>
            <ac:spMk id="30" creationId="{D7DA0DA4-0EC6-4615-A6EA-B994AD2CE36E}"/>
          </ac:spMkLst>
        </pc:spChg>
        <pc:spChg chg="mod">
          <ac:chgData name="Ana Silva (Ecogen Brasil)" userId="261cba4b-71e4-4a3a-b5fd-e57e0a606705" providerId="ADAL" clId="{A54BE380-BC5E-4197-93F3-D3252540D456}" dt="2021-11-04T23:39:09.439" v="723" actId="207"/>
          <ac:spMkLst>
            <pc:docMk/>
            <pc:sldMk cId="1302647390" sldId="566"/>
            <ac:spMk id="31" creationId="{BC9B09BA-3504-43FA-848B-18360A6583BD}"/>
          </ac:spMkLst>
        </pc:spChg>
        <pc:spChg chg="mod">
          <ac:chgData name="Ana Silva (Ecogen Brasil)" userId="261cba4b-71e4-4a3a-b5fd-e57e0a606705" providerId="ADAL" clId="{A54BE380-BC5E-4197-93F3-D3252540D456}" dt="2021-11-05T13:26:17.589" v="2640" actId="14100"/>
          <ac:spMkLst>
            <pc:docMk/>
            <pc:sldMk cId="1302647390" sldId="566"/>
            <ac:spMk id="32" creationId="{321AB77E-732C-4340-8E42-AA9F36120C43}"/>
          </ac:spMkLst>
        </pc:spChg>
      </pc:sldChg>
      <pc:sldChg chg="addSp modSp mod modAnim">
        <pc:chgData name="Ana Silva (Ecogen Brasil)" userId="261cba4b-71e4-4a3a-b5fd-e57e0a606705" providerId="ADAL" clId="{A54BE380-BC5E-4197-93F3-D3252540D456}" dt="2021-11-05T13:05:10.803" v="2502" actId="20577"/>
        <pc:sldMkLst>
          <pc:docMk/>
          <pc:sldMk cId="823218643" sldId="569"/>
        </pc:sldMkLst>
        <pc:spChg chg="mod">
          <ac:chgData name="Ana Silva (Ecogen Brasil)" userId="261cba4b-71e4-4a3a-b5fd-e57e0a606705" providerId="ADAL" clId="{A54BE380-BC5E-4197-93F3-D3252540D456}" dt="2021-11-04T15:09:29.433" v="380" actId="1035"/>
          <ac:spMkLst>
            <pc:docMk/>
            <pc:sldMk cId="823218643" sldId="569"/>
            <ac:spMk id="27" creationId="{BA4E5055-ADF6-4AF3-B0BF-E154109C728A}"/>
          </ac:spMkLst>
        </pc:spChg>
        <pc:spChg chg="mod">
          <ac:chgData name="Ana Silva (Ecogen Brasil)" userId="261cba4b-71e4-4a3a-b5fd-e57e0a606705" providerId="ADAL" clId="{A54BE380-BC5E-4197-93F3-D3252540D456}" dt="2021-11-04T15:09:35.292" v="381" actId="1035"/>
          <ac:spMkLst>
            <pc:docMk/>
            <pc:sldMk cId="823218643" sldId="569"/>
            <ac:spMk id="28" creationId="{D73F27D5-174A-4515-8B08-78E1DEC0EBE2}"/>
          </ac:spMkLst>
        </pc:spChg>
        <pc:spChg chg="mod">
          <ac:chgData name="Ana Silva (Ecogen Brasil)" userId="261cba4b-71e4-4a3a-b5fd-e57e0a606705" providerId="ADAL" clId="{A54BE380-BC5E-4197-93F3-D3252540D456}" dt="2021-11-05T13:05:10.803" v="2502" actId="20577"/>
          <ac:spMkLst>
            <pc:docMk/>
            <pc:sldMk cId="823218643" sldId="569"/>
            <ac:spMk id="31" creationId="{45F52241-3628-46F4-AE00-F86A4CF44A55}"/>
          </ac:spMkLst>
        </pc:spChg>
        <pc:picChg chg="add mod">
          <ac:chgData name="Ana Silva (Ecogen Brasil)" userId="261cba4b-71e4-4a3a-b5fd-e57e0a606705" providerId="ADAL" clId="{A54BE380-BC5E-4197-93F3-D3252540D456}" dt="2021-11-04T15:08:22.623" v="330" actId="1076"/>
          <ac:picMkLst>
            <pc:docMk/>
            <pc:sldMk cId="823218643" sldId="569"/>
            <ac:picMk id="10" creationId="{4455154C-77AF-4F35-B08D-4128110ECB3F}"/>
          </ac:picMkLst>
        </pc:picChg>
        <pc:cxnChg chg="add mod">
          <ac:chgData name="Ana Silva (Ecogen Brasil)" userId="261cba4b-71e4-4a3a-b5fd-e57e0a606705" providerId="ADAL" clId="{A54BE380-BC5E-4197-93F3-D3252540D456}" dt="2021-11-04T15:08:54.816" v="378" actId="1038"/>
          <ac:cxnSpMkLst>
            <pc:docMk/>
            <pc:sldMk cId="823218643" sldId="569"/>
            <ac:cxnSpMk id="50" creationId="{FC2A0C81-D44A-4AFA-9442-8E3808ED9503}"/>
          </ac:cxnSpMkLst>
        </pc:cxnChg>
      </pc:sldChg>
      <pc:sldChg chg="addSp delSp modSp new del mod">
        <pc:chgData name="Ana Silva (Ecogen Brasil)" userId="261cba4b-71e4-4a3a-b5fd-e57e0a606705" providerId="ADAL" clId="{A54BE380-BC5E-4197-93F3-D3252540D456}" dt="2021-11-04T11:59:19.600" v="99" actId="47"/>
        <pc:sldMkLst>
          <pc:docMk/>
          <pc:sldMk cId="1354327022" sldId="570"/>
        </pc:sldMkLst>
        <pc:picChg chg="add del mod">
          <ac:chgData name="Ana Silva (Ecogen Brasil)" userId="261cba4b-71e4-4a3a-b5fd-e57e0a606705" providerId="ADAL" clId="{A54BE380-BC5E-4197-93F3-D3252540D456}" dt="2021-11-04T11:59:15.695" v="98" actId="21"/>
          <ac:picMkLst>
            <pc:docMk/>
            <pc:sldMk cId="1354327022" sldId="570"/>
            <ac:picMk id="2" creationId="{12F239CB-7DCC-44FC-BA98-49E2B9D425DA}"/>
          </ac:picMkLst>
        </pc:picChg>
      </pc:sldChg>
      <pc:sldChg chg="addSp delSp modSp add mod setBg addAnim delAnim modAnim">
        <pc:chgData name="Ana Silva (Ecogen Brasil)" userId="261cba4b-71e4-4a3a-b5fd-e57e0a606705" providerId="ADAL" clId="{A54BE380-BC5E-4197-93F3-D3252540D456}" dt="2021-11-05T13:29:11.189" v="2650" actId="20577"/>
        <pc:sldMkLst>
          <pc:docMk/>
          <pc:sldMk cId="1683000087" sldId="570"/>
        </pc:sldMkLst>
        <pc:spChg chg="add mod">
          <ac:chgData name="Ana Silva (Ecogen Brasil)" userId="261cba4b-71e4-4a3a-b5fd-e57e0a606705" providerId="ADAL" clId="{A54BE380-BC5E-4197-93F3-D3252540D456}" dt="2021-11-05T02:08:04.067" v="1867" actId="14100"/>
          <ac:spMkLst>
            <pc:docMk/>
            <pc:sldMk cId="1683000087" sldId="570"/>
            <ac:spMk id="3" creationId="{AEF572CF-313C-46A1-A81B-D1201DF2667A}"/>
          </ac:spMkLst>
        </pc:spChg>
        <pc:spChg chg="add mod">
          <ac:chgData name="Ana Silva (Ecogen Brasil)" userId="261cba4b-71e4-4a3a-b5fd-e57e0a606705" providerId="ADAL" clId="{A54BE380-BC5E-4197-93F3-D3252540D456}" dt="2021-11-05T02:33:56.114" v="2251" actId="207"/>
          <ac:spMkLst>
            <pc:docMk/>
            <pc:sldMk cId="1683000087" sldId="570"/>
            <ac:spMk id="8" creationId="{156E6E03-4387-4C19-8A78-B64AFF6AC436}"/>
          </ac:spMkLst>
        </pc:spChg>
        <pc:spChg chg="add del mod">
          <ac:chgData name="Ana Silva (Ecogen Brasil)" userId="261cba4b-71e4-4a3a-b5fd-e57e0a606705" providerId="ADAL" clId="{A54BE380-BC5E-4197-93F3-D3252540D456}" dt="2021-11-05T01:39:27.731" v="1588" actId="478"/>
          <ac:spMkLst>
            <pc:docMk/>
            <pc:sldMk cId="1683000087" sldId="570"/>
            <ac:spMk id="22" creationId="{46D20124-E260-4BA4-97C7-D3E77C2005C0}"/>
          </ac:spMkLst>
        </pc:spChg>
        <pc:spChg chg="mod">
          <ac:chgData name="Ana Silva (Ecogen Brasil)" userId="261cba4b-71e4-4a3a-b5fd-e57e0a606705" providerId="ADAL" clId="{A54BE380-BC5E-4197-93F3-D3252540D456}" dt="2021-11-05T02:57:09.471" v="2437" actId="1036"/>
          <ac:spMkLst>
            <pc:docMk/>
            <pc:sldMk cId="1683000087" sldId="570"/>
            <ac:spMk id="23" creationId="{960DB384-5408-4E95-8A33-7D16E00B414D}"/>
          </ac:spMkLst>
        </pc:spChg>
        <pc:spChg chg="mod">
          <ac:chgData name="Ana Silva (Ecogen Brasil)" userId="261cba4b-71e4-4a3a-b5fd-e57e0a606705" providerId="ADAL" clId="{A54BE380-BC5E-4197-93F3-D3252540D456}" dt="2021-11-05T01:33:58.824" v="1429"/>
          <ac:spMkLst>
            <pc:docMk/>
            <pc:sldMk cId="1683000087" sldId="570"/>
            <ac:spMk id="25" creationId="{C05EBF02-69F0-4CB2-92FB-8567D33D5097}"/>
          </ac:spMkLst>
        </pc:spChg>
        <pc:spChg chg="mod">
          <ac:chgData name="Ana Silva (Ecogen Brasil)" userId="261cba4b-71e4-4a3a-b5fd-e57e0a606705" providerId="ADAL" clId="{A54BE380-BC5E-4197-93F3-D3252540D456}" dt="2021-11-05T01:33:58.824" v="1429"/>
          <ac:spMkLst>
            <pc:docMk/>
            <pc:sldMk cId="1683000087" sldId="570"/>
            <ac:spMk id="26" creationId="{9976690A-0C4B-4FDE-A96D-0D53EB23F360}"/>
          </ac:spMkLst>
        </pc:spChg>
        <pc:spChg chg="mod">
          <ac:chgData name="Ana Silva (Ecogen Brasil)" userId="261cba4b-71e4-4a3a-b5fd-e57e0a606705" providerId="ADAL" clId="{A54BE380-BC5E-4197-93F3-D3252540D456}" dt="2021-11-05T01:33:58.824" v="1429"/>
          <ac:spMkLst>
            <pc:docMk/>
            <pc:sldMk cId="1683000087" sldId="570"/>
            <ac:spMk id="27" creationId="{54F0456C-5F29-4D89-A85F-D0B82CB69A21}"/>
          </ac:spMkLst>
        </pc:spChg>
        <pc:spChg chg="mod">
          <ac:chgData name="Ana Silva (Ecogen Brasil)" userId="261cba4b-71e4-4a3a-b5fd-e57e0a606705" providerId="ADAL" clId="{A54BE380-BC5E-4197-93F3-D3252540D456}" dt="2021-11-05T13:23:03.169" v="2598" actId="1076"/>
          <ac:spMkLst>
            <pc:docMk/>
            <pc:sldMk cId="1683000087" sldId="570"/>
            <ac:spMk id="28" creationId="{F1E40C19-EB40-4E89-9B88-FF4CEE3FF40B}"/>
          </ac:spMkLst>
        </pc:spChg>
        <pc:spChg chg="mod">
          <ac:chgData name="Ana Silva (Ecogen Brasil)" userId="261cba4b-71e4-4a3a-b5fd-e57e0a606705" providerId="ADAL" clId="{A54BE380-BC5E-4197-93F3-D3252540D456}" dt="2021-11-05T02:57:26.272" v="2453" actId="1035"/>
          <ac:spMkLst>
            <pc:docMk/>
            <pc:sldMk cId="1683000087" sldId="570"/>
            <ac:spMk id="29" creationId="{86CA2D91-51CE-4645-A586-43491205E8FE}"/>
          </ac:spMkLst>
        </pc:spChg>
        <pc:spChg chg="mod">
          <ac:chgData name="Ana Silva (Ecogen Brasil)" userId="261cba4b-71e4-4a3a-b5fd-e57e0a606705" providerId="ADAL" clId="{A54BE380-BC5E-4197-93F3-D3252540D456}" dt="2021-11-05T02:10:56.128" v="1941" actId="14100"/>
          <ac:spMkLst>
            <pc:docMk/>
            <pc:sldMk cId="1683000087" sldId="570"/>
            <ac:spMk id="30" creationId="{D7DA0DA4-0EC6-4615-A6EA-B994AD2CE36E}"/>
          </ac:spMkLst>
        </pc:spChg>
        <pc:spChg chg="mod">
          <ac:chgData name="Ana Silva (Ecogen Brasil)" userId="261cba4b-71e4-4a3a-b5fd-e57e0a606705" providerId="ADAL" clId="{A54BE380-BC5E-4197-93F3-D3252540D456}" dt="2021-11-05T02:57:26.272" v="2453" actId="1035"/>
          <ac:spMkLst>
            <pc:docMk/>
            <pc:sldMk cId="1683000087" sldId="570"/>
            <ac:spMk id="31" creationId="{BC9B09BA-3504-43FA-848B-18360A6583BD}"/>
          </ac:spMkLst>
        </pc:spChg>
        <pc:spChg chg="mod">
          <ac:chgData name="Ana Silva (Ecogen Brasil)" userId="261cba4b-71e4-4a3a-b5fd-e57e0a606705" providerId="ADAL" clId="{A54BE380-BC5E-4197-93F3-D3252540D456}" dt="2021-11-05T13:22:54.715" v="2597" actId="1076"/>
          <ac:spMkLst>
            <pc:docMk/>
            <pc:sldMk cId="1683000087" sldId="570"/>
            <ac:spMk id="32" creationId="{321AB77E-732C-4340-8E42-AA9F36120C43}"/>
          </ac:spMkLst>
        </pc:spChg>
        <pc:spChg chg="mod">
          <ac:chgData name="Ana Silva (Ecogen Brasil)" userId="261cba4b-71e4-4a3a-b5fd-e57e0a606705" providerId="ADAL" clId="{A54BE380-BC5E-4197-93F3-D3252540D456}" dt="2021-11-05T01:33:58.824" v="1429"/>
          <ac:spMkLst>
            <pc:docMk/>
            <pc:sldMk cId="1683000087" sldId="570"/>
            <ac:spMk id="36" creationId="{278CCFC9-8786-446C-9BCE-C15ED7B0A182}"/>
          </ac:spMkLst>
        </pc:spChg>
        <pc:spChg chg="add mod ord">
          <ac:chgData name="Ana Silva (Ecogen Brasil)" userId="261cba4b-71e4-4a3a-b5fd-e57e0a606705" providerId="ADAL" clId="{A54BE380-BC5E-4197-93F3-D3252540D456}" dt="2021-11-05T02:02:16.003" v="1770" actId="164"/>
          <ac:spMkLst>
            <pc:docMk/>
            <pc:sldMk cId="1683000087" sldId="570"/>
            <ac:spMk id="37" creationId="{881D3FBE-DE28-4B3E-97C8-3AE639D7F5E5}"/>
          </ac:spMkLst>
        </pc:spChg>
        <pc:spChg chg="add mod ord">
          <ac:chgData name="Ana Silva (Ecogen Brasil)" userId="261cba4b-71e4-4a3a-b5fd-e57e0a606705" providerId="ADAL" clId="{A54BE380-BC5E-4197-93F3-D3252540D456}" dt="2021-11-05T02:02:16.003" v="1770" actId="164"/>
          <ac:spMkLst>
            <pc:docMk/>
            <pc:sldMk cId="1683000087" sldId="570"/>
            <ac:spMk id="38" creationId="{CF8E6070-40E3-4309-A88A-F7BDF2EB000C}"/>
          </ac:spMkLst>
        </pc:spChg>
        <pc:spChg chg="add del mod">
          <ac:chgData name="Ana Silva (Ecogen Brasil)" userId="261cba4b-71e4-4a3a-b5fd-e57e0a606705" providerId="ADAL" clId="{A54BE380-BC5E-4197-93F3-D3252540D456}" dt="2021-11-05T01:49:21.146" v="1717" actId="478"/>
          <ac:spMkLst>
            <pc:docMk/>
            <pc:sldMk cId="1683000087" sldId="570"/>
            <ac:spMk id="39" creationId="{EDFD058A-ED87-475A-A141-F3CC1408CC64}"/>
          </ac:spMkLst>
        </pc:spChg>
        <pc:spChg chg="add del mod">
          <ac:chgData name="Ana Silva (Ecogen Brasil)" userId="261cba4b-71e4-4a3a-b5fd-e57e0a606705" providerId="ADAL" clId="{A54BE380-BC5E-4197-93F3-D3252540D456}" dt="2021-11-05T01:49:21.970" v="1718" actId="478"/>
          <ac:spMkLst>
            <pc:docMk/>
            <pc:sldMk cId="1683000087" sldId="570"/>
            <ac:spMk id="40" creationId="{E4B01B20-2282-43B3-9866-7E149D541708}"/>
          </ac:spMkLst>
        </pc:spChg>
        <pc:spChg chg="mod">
          <ac:chgData name="Ana Silva (Ecogen Brasil)" userId="261cba4b-71e4-4a3a-b5fd-e57e0a606705" providerId="ADAL" clId="{A54BE380-BC5E-4197-93F3-D3252540D456}" dt="2021-11-05T01:39:30.940" v="1590"/>
          <ac:spMkLst>
            <pc:docMk/>
            <pc:sldMk cId="1683000087" sldId="570"/>
            <ac:spMk id="43" creationId="{8952E5E6-D528-47AA-9872-7DF7AF33F315}"/>
          </ac:spMkLst>
        </pc:spChg>
        <pc:spChg chg="mod">
          <ac:chgData name="Ana Silva (Ecogen Brasil)" userId="261cba4b-71e4-4a3a-b5fd-e57e0a606705" providerId="ADAL" clId="{A54BE380-BC5E-4197-93F3-D3252540D456}" dt="2021-11-05T01:42:37.379" v="1611" actId="207"/>
          <ac:spMkLst>
            <pc:docMk/>
            <pc:sldMk cId="1683000087" sldId="570"/>
            <ac:spMk id="44" creationId="{5DFDB310-CF11-4106-BD9F-56A28E13C134}"/>
          </ac:spMkLst>
        </pc:spChg>
        <pc:spChg chg="mod">
          <ac:chgData name="Ana Silva (Ecogen Brasil)" userId="261cba4b-71e4-4a3a-b5fd-e57e0a606705" providerId="ADAL" clId="{A54BE380-BC5E-4197-93F3-D3252540D456}" dt="2021-11-05T01:39:30.940" v="1590"/>
          <ac:spMkLst>
            <pc:docMk/>
            <pc:sldMk cId="1683000087" sldId="570"/>
            <ac:spMk id="45" creationId="{96E02F5E-4FB4-415D-A1D8-875D97D11AC4}"/>
          </ac:spMkLst>
        </pc:spChg>
        <pc:spChg chg="mod">
          <ac:chgData name="Ana Silva (Ecogen Brasil)" userId="261cba4b-71e4-4a3a-b5fd-e57e0a606705" providerId="ADAL" clId="{A54BE380-BC5E-4197-93F3-D3252540D456}" dt="2021-11-05T01:39:30.940" v="1590"/>
          <ac:spMkLst>
            <pc:docMk/>
            <pc:sldMk cId="1683000087" sldId="570"/>
            <ac:spMk id="46" creationId="{0D2A5480-83FA-4749-B9D8-B3C468882739}"/>
          </ac:spMkLst>
        </pc:spChg>
        <pc:spChg chg="add del mod">
          <ac:chgData name="Ana Silva (Ecogen Brasil)" userId="261cba4b-71e4-4a3a-b5fd-e57e0a606705" providerId="ADAL" clId="{A54BE380-BC5E-4197-93F3-D3252540D456}" dt="2021-11-05T01:49:22.688" v="1719" actId="478"/>
          <ac:spMkLst>
            <pc:docMk/>
            <pc:sldMk cId="1683000087" sldId="570"/>
            <ac:spMk id="47" creationId="{D4DDF312-E56D-4563-A8B0-FA24933746E0}"/>
          </ac:spMkLst>
        </pc:spChg>
        <pc:spChg chg="add del mod">
          <ac:chgData name="Ana Silva (Ecogen Brasil)" userId="261cba4b-71e4-4a3a-b5fd-e57e0a606705" providerId="ADAL" clId="{A54BE380-BC5E-4197-93F3-D3252540D456}" dt="2021-11-05T01:49:17.304" v="1715" actId="478"/>
          <ac:spMkLst>
            <pc:docMk/>
            <pc:sldMk cId="1683000087" sldId="570"/>
            <ac:spMk id="49" creationId="{4B9654C9-1382-449A-BDE5-59AD37FF05BD}"/>
          </ac:spMkLst>
        </pc:spChg>
        <pc:spChg chg="add del mod ord">
          <ac:chgData name="Ana Silva (Ecogen Brasil)" userId="261cba4b-71e4-4a3a-b5fd-e57e0a606705" providerId="ADAL" clId="{A54BE380-BC5E-4197-93F3-D3252540D456}" dt="2021-11-05T01:48:20.894" v="1704" actId="478"/>
          <ac:spMkLst>
            <pc:docMk/>
            <pc:sldMk cId="1683000087" sldId="570"/>
            <ac:spMk id="50" creationId="{485AF874-124E-4841-85A2-15BE09F3A8F9}"/>
          </ac:spMkLst>
        </pc:spChg>
        <pc:spChg chg="add mod">
          <ac:chgData name="Ana Silva (Ecogen Brasil)" userId="261cba4b-71e4-4a3a-b5fd-e57e0a606705" providerId="ADAL" clId="{A54BE380-BC5E-4197-93F3-D3252540D456}" dt="2021-11-05T12:52:31.491" v="2472" actId="14100"/>
          <ac:spMkLst>
            <pc:docMk/>
            <pc:sldMk cId="1683000087" sldId="570"/>
            <ac:spMk id="51" creationId="{CA7D3A52-0224-43B1-B084-335D1054BDA3}"/>
          </ac:spMkLst>
        </pc:spChg>
        <pc:spChg chg="add del mod">
          <ac:chgData name="Ana Silva (Ecogen Brasil)" userId="261cba4b-71e4-4a3a-b5fd-e57e0a606705" providerId="ADAL" clId="{A54BE380-BC5E-4197-93F3-D3252540D456}" dt="2021-11-05T02:14:40.617" v="2032" actId="478"/>
          <ac:spMkLst>
            <pc:docMk/>
            <pc:sldMk cId="1683000087" sldId="570"/>
            <ac:spMk id="56" creationId="{AB4B056B-DDE0-48C4-9847-0336424D7E09}"/>
          </ac:spMkLst>
        </pc:spChg>
        <pc:spChg chg="add mod">
          <ac:chgData name="Ana Silva (Ecogen Brasil)" userId="261cba4b-71e4-4a3a-b5fd-e57e0a606705" providerId="ADAL" clId="{A54BE380-BC5E-4197-93F3-D3252540D456}" dt="2021-11-05T02:27:25.363" v="2173"/>
          <ac:spMkLst>
            <pc:docMk/>
            <pc:sldMk cId="1683000087" sldId="570"/>
            <ac:spMk id="58" creationId="{E7E7D401-8820-4825-9756-29BABD66E053}"/>
          </ac:spMkLst>
        </pc:spChg>
        <pc:spChg chg="mod">
          <ac:chgData name="Ana Silva (Ecogen Brasil)" userId="261cba4b-71e4-4a3a-b5fd-e57e0a606705" providerId="ADAL" clId="{A54BE380-BC5E-4197-93F3-D3252540D456}" dt="2021-11-05T13:29:11.189" v="2650" actId="20577"/>
          <ac:spMkLst>
            <pc:docMk/>
            <pc:sldMk cId="1683000087" sldId="570"/>
            <ac:spMk id="89" creationId="{00000000-0000-0000-0000-000000000000}"/>
          </ac:spMkLst>
        </pc:spChg>
        <pc:grpChg chg="add mod">
          <ac:chgData name="Ana Silva (Ecogen Brasil)" userId="261cba4b-71e4-4a3a-b5fd-e57e0a606705" providerId="ADAL" clId="{A54BE380-BC5E-4197-93F3-D3252540D456}" dt="2021-11-05T02:08:10.653" v="1868" actId="1076"/>
          <ac:grpSpMkLst>
            <pc:docMk/>
            <pc:sldMk cId="1683000087" sldId="570"/>
            <ac:grpSpMk id="2" creationId="{D0842D00-42BD-41BB-850D-8B4C0FC30841}"/>
          </ac:grpSpMkLst>
        </pc:grpChg>
        <pc:grpChg chg="add mod">
          <ac:chgData name="Ana Silva (Ecogen Brasil)" userId="261cba4b-71e4-4a3a-b5fd-e57e0a606705" providerId="ADAL" clId="{A54BE380-BC5E-4197-93F3-D3252540D456}" dt="2021-11-05T13:22:54.715" v="2597" actId="1076"/>
          <ac:grpSpMkLst>
            <pc:docMk/>
            <pc:sldMk cId="1683000087" sldId="570"/>
            <ac:grpSpMk id="9" creationId="{E4B9FFB1-0358-4D84-B538-8D2D8450C66A}"/>
          </ac:grpSpMkLst>
        </pc:grpChg>
        <pc:grpChg chg="add mod">
          <ac:chgData name="Ana Silva (Ecogen Brasil)" userId="261cba4b-71e4-4a3a-b5fd-e57e0a606705" providerId="ADAL" clId="{A54BE380-BC5E-4197-93F3-D3252540D456}" dt="2021-11-05T02:57:09.471" v="2437" actId="1036"/>
          <ac:grpSpMkLst>
            <pc:docMk/>
            <pc:sldMk cId="1683000087" sldId="570"/>
            <ac:grpSpMk id="10" creationId="{77376C35-C606-4B51-AD16-7500101D00AC}"/>
          </ac:grpSpMkLst>
        </pc:grpChg>
        <pc:grpChg chg="add del mod">
          <ac:chgData name="Ana Silva (Ecogen Brasil)" userId="261cba4b-71e4-4a3a-b5fd-e57e0a606705" providerId="ADAL" clId="{A54BE380-BC5E-4197-93F3-D3252540D456}" dt="2021-11-05T01:39:29.637" v="1589" actId="478"/>
          <ac:grpSpMkLst>
            <pc:docMk/>
            <pc:sldMk cId="1683000087" sldId="570"/>
            <ac:grpSpMk id="24" creationId="{24155724-4CB8-4E9E-9AAD-D6C648EF5B29}"/>
          </ac:grpSpMkLst>
        </pc:grpChg>
        <pc:grpChg chg="add del mod">
          <ac:chgData name="Ana Silva (Ecogen Brasil)" userId="261cba4b-71e4-4a3a-b5fd-e57e0a606705" providerId="ADAL" clId="{A54BE380-BC5E-4197-93F3-D3252540D456}" dt="2021-11-05T01:49:19.295" v="1716" actId="478"/>
          <ac:grpSpMkLst>
            <pc:docMk/>
            <pc:sldMk cId="1683000087" sldId="570"/>
            <ac:grpSpMk id="42" creationId="{B8731463-BD5F-400B-8569-A492DC7D6A63}"/>
          </ac:grpSpMkLst>
        </pc:grpChg>
        <pc:graphicFrameChg chg="add del mod">
          <ac:chgData name="Ana Silva (Ecogen Brasil)" userId="261cba4b-71e4-4a3a-b5fd-e57e0a606705" providerId="ADAL" clId="{A54BE380-BC5E-4197-93F3-D3252540D456}" dt="2021-11-05T02:08:21.740" v="1869" actId="478"/>
          <ac:graphicFrameMkLst>
            <pc:docMk/>
            <pc:sldMk cId="1683000087" sldId="570"/>
            <ac:graphicFrameMk id="48" creationId="{F6C50C1B-B0BE-425A-858C-276013BEEA6F}"/>
          </ac:graphicFrameMkLst>
        </pc:graphicFrameChg>
        <pc:graphicFrameChg chg="add del mod">
          <ac:chgData name="Ana Silva (Ecogen Brasil)" userId="261cba4b-71e4-4a3a-b5fd-e57e0a606705" providerId="ADAL" clId="{A54BE380-BC5E-4197-93F3-D3252540D456}" dt="2021-11-05T01:45:37.625" v="1630" actId="478"/>
          <ac:graphicFrameMkLst>
            <pc:docMk/>
            <pc:sldMk cId="1683000087" sldId="570"/>
            <ac:graphicFrameMk id="52" creationId="{E1A841EF-DE1E-458D-B6B5-FD3D214E1BDB}"/>
          </ac:graphicFrameMkLst>
        </pc:graphicFrameChg>
        <pc:graphicFrameChg chg="add mod">
          <ac:chgData name="Ana Silva (Ecogen Brasil)" userId="261cba4b-71e4-4a3a-b5fd-e57e0a606705" providerId="ADAL" clId="{A54BE380-BC5E-4197-93F3-D3252540D456}" dt="2021-11-05T02:34:23.729" v="2253"/>
          <ac:graphicFrameMkLst>
            <pc:docMk/>
            <pc:sldMk cId="1683000087" sldId="570"/>
            <ac:graphicFrameMk id="53" creationId="{E1A841EF-DE1E-458D-B6B5-FD3D214E1BDB}"/>
          </ac:graphicFrameMkLst>
        </pc:graphicFrameChg>
        <pc:graphicFrameChg chg="add del mod">
          <ac:chgData name="Ana Silva (Ecogen Brasil)" userId="261cba4b-71e4-4a3a-b5fd-e57e0a606705" providerId="ADAL" clId="{A54BE380-BC5E-4197-93F3-D3252540D456}" dt="2021-11-05T02:00:46.682" v="1741" actId="478"/>
          <ac:graphicFrameMkLst>
            <pc:docMk/>
            <pc:sldMk cId="1683000087" sldId="570"/>
            <ac:graphicFrameMk id="54" creationId="{0A6171FB-5468-4590-8C5A-43C3B3076210}"/>
          </ac:graphicFrameMkLst>
        </pc:graphicFrameChg>
        <pc:graphicFrameChg chg="add del mod ord">
          <ac:chgData name="Ana Silva (Ecogen Brasil)" userId="261cba4b-71e4-4a3a-b5fd-e57e0a606705" providerId="ADAL" clId="{A54BE380-BC5E-4197-93F3-D3252540D456}" dt="2021-11-05T12:52:57.880" v="2473" actId="1076"/>
          <ac:graphicFrameMkLst>
            <pc:docMk/>
            <pc:sldMk cId="1683000087" sldId="570"/>
            <ac:graphicFrameMk id="55" creationId="{0A6171FB-5468-4590-8C5A-43C3B3076210}"/>
          </ac:graphicFrameMkLst>
        </pc:graphicFrameChg>
        <pc:graphicFrameChg chg="add del mod">
          <ac:chgData name="Ana Silva (Ecogen Brasil)" userId="261cba4b-71e4-4a3a-b5fd-e57e0a606705" providerId="ADAL" clId="{A54BE380-BC5E-4197-93F3-D3252540D456}" dt="2021-11-05T02:29:43.488" v="2174" actId="478"/>
          <ac:graphicFrameMkLst>
            <pc:docMk/>
            <pc:sldMk cId="1683000087" sldId="570"/>
            <ac:graphicFrameMk id="57" creationId="{837E79F1-394D-46CD-84A7-6A8511921B87}"/>
          </ac:graphicFrameMkLst>
        </pc:graphicFrameChg>
        <pc:graphicFrameChg chg="add mod ord">
          <ac:chgData name="Ana Silva (Ecogen Brasil)" userId="261cba4b-71e4-4a3a-b5fd-e57e0a606705" providerId="ADAL" clId="{A54BE380-BC5E-4197-93F3-D3252540D456}" dt="2021-11-05T02:35:23.853" v="2257" actId="1036"/>
          <ac:graphicFrameMkLst>
            <pc:docMk/>
            <pc:sldMk cId="1683000087" sldId="570"/>
            <ac:graphicFrameMk id="59" creationId="{837E79F1-394D-46CD-84A7-6A8511921B87}"/>
          </ac:graphicFrameMkLst>
        </pc:graphicFrameChg>
        <pc:picChg chg="mod">
          <ac:chgData name="Ana Silva (Ecogen Brasil)" userId="261cba4b-71e4-4a3a-b5fd-e57e0a606705" providerId="ADAL" clId="{A54BE380-BC5E-4197-93F3-D3252540D456}" dt="2021-11-05T02:57:09.471" v="2437" actId="1036"/>
          <ac:picMkLst>
            <pc:docMk/>
            <pc:sldMk cId="1683000087" sldId="570"/>
            <ac:picMk id="17" creationId="{09A74E30-9005-4724-AA02-29C73C9F0411}"/>
          </ac:picMkLst>
        </pc:picChg>
        <pc:picChg chg="mod">
          <ac:chgData name="Ana Silva (Ecogen Brasil)" userId="261cba4b-71e4-4a3a-b5fd-e57e0a606705" providerId="ADAL" clId="{A54BE380-BC5E-4197-93F3-D3252540D456}" dt="2021-11-05T13:22:54.715" v="2597" actId="1076"/>
          <ac:picMkLst>
            <pc:docMk/>
            <pc:sldMk cId="1683000087" sldId="570"/>
            <ac:picMk id="33" creationId="{A894A217-ACF6-41DE-8A9F-80AFDB6248DE}"/>
          </ac:picMkLst>
        </pc:picChg>
        <pc:picChg chg="mod">
          <ac:chgData name="Ana Silva (Ecogen Brasil)" userId="261cba4b-71e4-4a3a-b5fd-e57e0a606705" providerId="ADAL" clId="{A54BE380-BC5E-4197-93F3-D3252540D456}" dt="2021-11-05T13:22:54.715" v="2597" actId="1076"/>
          <ac:picMkLst>
            <pc:docMk/>
            <pc:sldMk cId="1683000087" sldId="570"/>
            <ac:picMk id="34" creationId="{F4180A4D-FFA6-41F8-8EBE-27A2849172EA}"/>
          </ac:picMkLst>
        </pc:picChg>
        <pc:picChg chg="mod">
          <ac:chgData name="Ana Silva (Ecogen Brasil)" userId="261cba4b-71e4-4a3a-b5fd-e57e0a606705" providerId="ADAL" clId="{A54BE380-BC5E-4197-93F3-D3252540D456}" dt="2021-11-05T12:53:25.514" v="2475" actId="1076"/>
          <ac:picMkLst>
            <pc:docMk/>
            <pc:sldMk cId="1683000087" sldId="570"/>
            <ac:picMk id="41" creationId="{2FDF1024-7C29-4193-9C53-6D3287312769}"/>
          </ac:picMkLst>
        </pc:picChg>
        <pc:picChg chg="mod">
          <ac:chgData name="Ana Silva (Ecogen Brasil)" userId="261cba4b-71e4-4a3a-b5fd-e57e0a606705" providerId="ADAL" clId="{A54BE380-BC5E-4197-93F3-D3252540D456}" dt="2021-11-05T02:57:09.471" v="2437" actId="1036"/>
          <ac:picMkLst>
            <pc:docMk/>
            <pc:sldMk cId="1683000087" sldId="570"/>
            <ac:picMk id="6146" creationId="{6A2793A0-A262-4639-9B23-AF6F5D972309}"/>
          </ac:picMkLst>
        </pc:picChg>
        <pc:picChg chg="mod">
          <ac:chgData name="Ana Silva (Ecogen Brasil)" userId="261cba4b-71e4-4a3a-b5fd-e57e0a606705" providerId="ADAL" clId="{A54BE380-BC5E-4197-93F3-D3252540D456}" dt="2021-11-05T02:57:09.471" v="2437" actId="1036"/>
          <ac:picMkLst>
            <pc:docMk/>
            <pc:sldMk cId="1683000087" sldId="570"/>
            <ac:picMk id="8194" creationId="{476FD4C0-6AB2-4524-9914-4E3AB668AB9F}"/>
          </ac:picMkLst>
        </pc:picChg>
        <pc:picChg chg="mod">
          <ac:chgData name="Ana Silva (Ecogen Brasil)" userId="261cba4b-71e4-4a3a-b5fd-e57e0a606705" providerId="ADAL" clId="{A54BE380-BC5E-4197-93F3-D3252540D456}" dt="2021-11-05T02:57:26.272" v="2453" actId="1035"/>
          <ac:picMkLst>
            <pc:docMk/>
            <pc:sldMk cId="1683000087" sldId="570"/>
            <ac:picMk id="8196" creationId="{D5F072A2-223D-441F-AD81-142874CBCC43}"/>
          </ac:picMkLst>
        </pc:picChg>
        <pc:cxnChg chg="add del mod">
          <ac:chgData name="Ana Silva (Ecogen Brasil)" userId="261cba4b-71e4-4a3a-b5fd-e57e0a606705" providerId="ADAL" clId="{A54BE380-BC5E-4197-93F3-D3252540D456}" dt="2021-11-05T02:29:55.162" v="2179" actId="478"/>
          <ac:cxnSpMkLst>
            <pc:docMk/>
            <pc:sldMk cId="1683000087" sldId="570"/>
            <ac:cxnSpMk id="5" creationId="{8DF2874C-C9BF-46B1-BFF3-647707FD5E8F}"/>
          </ac:cxnSpMkLst>
        </pc:cxnChg>
        <pc:cxnChg chg="add del mod">
          <ac:chgData name="Ana Silva (Ecogen Brasil)" userId="261cba4b-71e4-4a3a-b5fd-e57e0a606705" providerId="ADAL" clId="{A54BE380-BC5E-4197-93F3-D3252540D456}" dt="2021-11-05T02:29:53.293" v="2178" actId="478"/>
          <ac:cxnSpMkLst>
            <pc:docMk/>
            <pc:sldMk cId="1683000087" sldId="570"/>
            <ac:cxnSpMk id="7" creationId="{D2C0913E-F3C0-4196-9AD9-49E07E1B62DF}"/>
          </ac:cxnSpMkLst>
        </pc:cxnChg>
      </pc:sldChg>
      <pc:sldChg chg="addSp modSp add del mod">
        <pc:chgData name="Ana Silva (Ecogen Brasil)" userId="261cba4b-71e4-4a3a-b5fd-e57e0a606705" providerId="ADAL" clId="{A54BE380-BC5E-4197-93F3-D3252540D456}" dt="2021-11-04T20:44:58.706" v="437" actId="47"/>
        <pc:sldMkLst>
          <pc:docMk/>
          <pc:sldMk cId="3865376816" sldId="571"/>
        </pc:sldMkLst>
        <pc:spChg chg="mod">
          <ac:chgData name="Ana Silva (Ecogen Brasil)" userId="261cba4b-71e4-4a3a-b5fd-e57e0a606705" providerId="ADAL" clId="{A54BE380-BC5E-4197-93F3-D3252540D456}" dt="2021-11-04T12:07:25.645" v="206" actId="1038"/>
          <ac:spMkLst>
            <pc:docMk/>
            <pc:sldMk cId="3865376816" sldId="571"/>
            <ac:spMk id="18" creationId="{11691CF4-4084-4E7A-BE9C-BCBE7F0208E6}"/>
          </ac:spMkLst>
        </pc:spChg>
        <pc:spChg chg="mod">
          <ac:chgData name="Ana Silva (Ecogen Brasil)" userId="261cba4b-71e4-4a3a-b5fd-e57e0a606705" providerId="ADAL" clId="{A54BE380-BC5E-4197-93F3-D3252540D456}" dt="2021-11-04T12:07:25.645" v="206" actId="1038"/>
          <ac:spMkLst>
            <pc:docMk/>
            <pc:sldMk cId="3865376816" sldId="571"/>
            <ac:spMk id="19" creationId="{D86B0667-DE0E-4692-AA78-C74E8E4603C9}"/>
          </ac:spMkLst>
        </pc:spChg>
        <pc:spChg chg="mod">
          <ac:chgData name="Ana Silva (Ecogen Brasil)" userId="261cba4b-71e4-4a3a-b5fd-e57e0a606705" providerId="ADAL" clId="{A54BE380-BC5E-4197-93F3-D3252540D456}" dt="2021-11-04T12:07:25.645" v="206" actId="1038"/>
          <ac:spMkLst>
            <pc:docMk/>
            <pc:sldMk cId="3865376816" sldId="571"/>
            <ac:spMk id="20" creationId="{DB3941A4-9C74-413D-B668-A4C76029F213}"/>
          </ac:spMkLst>
        </pc:spChg>
        <pc:spChg chg="mod">
          <ac:chgData name="Ana Silva (Ecogen Brasil)" userId="261cba4b-71e4-4a3a-b5fd-e57e0a606705" providerId="ADAL" clId="{A54BE380-BC5E-4197-93F3-D3252540D456}" dt="2021-11-04T12:07:25.645" v="206" actId="1038"/>
          <ac:spMkLst>
            <pc:docMk/>
            <pc:sldMk cId="3865376816" sldId="571"/>
            <ac:spMk id="21" creationId="{C43D85A4-BDE5-4D06-A272-8008A4191F32}"/>
          </ac:spMkLst>
        </pc:spChg>
        <pc:spChg chg="mod">
          <ac:chgData name="Ana Silva (Ecogen Brasil)" userId="261cba4b-71e4-4a3a-b5fd-e57e0a606705" providerId="ADAL" clId="{A54BE380-BC5E-4197-93F3-D3252540D456}" dt="2021-11-04T12:07:38.700" v="210" actId="1037"/>
          <ac:spMkLst>
            <pc:docMk/>
            <pc:sldMk cId="3865376816" sldId="571"/>
            <ac:spMk id="22" creationId="{AF6FE61E-0828-4E53-A851-612980D82190}"/>
          </ac:spMkLst>
        </pc:spChg>
        <pc:spChg chg="mod">
          <ac:chgData name="Ana Silva (Ecogen Brasil)" userId="261cba4b-71e4-4a3a-b5fd-e57e0a606705" providerId="ADAL" clId="{A54BE380-BC5E-4197-93F3-D3252540D456}" dt="2021-11-04T12:07:25.645" v="206" actId="1038"/>
          <ac:spMkLst>
            <pc:docMk/>
            <pc:sldMk cId="3865376816" sldId="571"/>
            <ac:spMk id="23" creationId="{B0A625A2-0FFA-43ED-A05E-73D58541594E}"/>
          </ac:spMkLst>
        </pc:spChg>
        <pc:spChg chg="mod">
          <ac:chgData name="Ana Silva (Ecogen Brasil)" userId="261cba4b-71e4-4a3a-b5fd-e57e0a606705" providerId="ADAL" clId="{A54BE380-BC5E-4197-93F3-D3252540D456}" dt="2021-11-04T12:15:50.675" v="311" actId="1076"/>
          <ac:spMkLst>
            <pc:docMk/>
            <pc:sldMk cId="3865376816" sldId="571"/>
            <ac:spMk id="24" creationId="{3DD8659F-3579-4B1A-A904-68FDF5D85734}"/>
          </ac:spMkLst>
        </pc:spChg>
        <pc:spChg chg="mod">
          <ac:chgData name="Ana Silva (Ecogen Brasil)" userId="261cba4b-71e4-4a3a-b5fd-e57e0a606705" providerId="ADAL" clId="{A54BE380-BC5E-4197-93F3-D3252540D456}" dt="2021-11-04T12:16:48.328" v="325" actId="1076"/>
          <ac:spMkLst>
            <pc:docMk/>
            <pc:sldMk cId="3865376816" sldId="571"/>
            <ac:spMk id="25" creationId="{4C5C466C-B1BE-4BB2-8510-B22DB4B1A9E2}"/>
          </ac:spMkLst>
        </pc:spChg>
        <pc:spChg chg="mod">
          <ac:chgData name="Ana Silva (Ecogen Brasil)" userId="261cba4b-71e4-4a3a-b5fd-e57e0a606705" providerId="ADAL" clId="{A54BE380-BC5E-4197-93F3-D3252540D456}" dt="2021-11-04T12:16:05.558" v="315" actId="1076"/>
          <ac:spMkLst>
            <pc:docMk/>
            <pc:sldMk cId="3865376816" sldId="571"/>
            <ac:spMk id="26" creationId="{CA4A1393-66D2-41A7-B665-10866FCA5FE5}"/>
          </ac:spMkLst>
        </pc:spChg>
        <pc:spChg chg="mod">
          <ac:chgData name="Ana Silva (Ecogen Brasil)" userId="261cba4b-71e4-4a3a-b5fd-e57e0a606705" providerId="ADAL" clId="{A54BE380-BC5E-4197-93F3-D3252540D456}" dt="2021-11-04T12:16:15.869" v="318" actId="1076"/>
          <ac:spMkLst>
            <pc:docMk/>
            <pc:sldMk cId="3865376816" sldId="571"/>
            <ac:spMk id="27" creationId="{DFD0A5C0-D6C1-4B5B-814A-9B721E9EC4B5}"/>
          </ac:spMkLst>
        </pc:spChg>
        <pc:spChg chg="mod">
          <ac:chgData name="Ana Silva (Ecogen Brasil)" userId="261cba4b-71e4-4a3a-b5fd-e57e0a606705" providerId="ADAL" clId="{A54BE380-BC5E-4197-93F3-D3252540D456}" dt="2021-11-04T12:16:41.375" v="324" actId="1076"/>
          <ac:spMkLst>
            <pc:docMk/>
            <pc:sldMk cId="3865376816" sldId="571"/>
            <ac:spMk id="28" creationId="{162B5116-7079-4231-8389-5F53E08DA074}"/>
          </ac:spMkLst>
        </pc:spChg>
        <pc:spChg chg="mod">
          <ac:chgData name="Ana Silva (Ecogen Brasil)" userId="261cba4b-71e4-4a3a-b5fd-e57e0a606705" providerId="ADAL" clId="{A54BE380-BC5E-4197-93F3-D3252540D456}" dt="2021-11-04T12:16:37.109" v="323" actId="1076"/>
          <ac:spMkLst>
            <pc:docMk/>
            <pc:sldMk cId="3865376816" sldId="571"/>
            <ac:spMk id="29" creationId="{84DF13B3-6B29-4421-800E-E3259AE19ADA}"/>
          </ac:spMkLst>
        </pc:spChg>
        <pc:spChg chg="add mod">
          <ac:chgData name="Ana Silva (Ecogen Brasil)" userId="261cba4b-71e4-4a3a-b5fd-e57e0a606705" providerId="ADAL" clId="{A54BE380-BC5E-4197-93F3-D3252540D456}" dt="2021-11-04T15:21:27.288" v="436"/>
          <ac:spMkLst>
            <pc:docMk/>
            <pc:sldMk cId="3865376816" sldId="571"/>
            <ac:spMk id="32" creationId="{0F23AA3E-B9C7-42BE-8117-A8BC88784723}"/>
          </ac:spMkLst>
        </pc:spChg>
        <pc:picChg chg="mod">
          <ac:chgData name="Ana Silva (Ecogen Brasil)" userId="261cba4b-71e4-4a3a-b5fd-e57e0a606705" providerId="ADAL" clId="{A54BE380-BC5E-4197-93F3-D3252540D456}" dt="2021-11-04T12:07:25.645" v="206" actId="1038"/>
          <ac:picMkLst>
            <pc:docMk/>
            <pc:sldMk cId="3865376816" sldId="571"/>
            <ac:picMk id="13" creationId="{70648845-5375-478B-ADB1-58C93869F6FB}"/>
          </ac:picMkLst>
        </pc:picChg>
        <pc:picChg chg="mod">
          <ac:chgData name="Ana Silva (Ecogen Brasil)" userId="261cba4b-71e4-4a3a-b5fd-e57e0a606705" providerId="ADAL" clId="{A54BE380-BC5E-4197-93F3-D3252540D456}" dt="2021-11-04T12:07:25.645" v="206" actId="1038"/>
          <ac:picMkLst>
            <pc:docMk/>
            <pc:sldMk cId="3865376816" sldId="571"/>
            <ac:picMk id="14" creationId="{55831E7D-8E7A-4B90-B754-0C08BE69AF10}"/>
          </ac:picMkLst>
        </pc:picChg>
        <pc:picChg chg="mod">
          <ac:chgData name="Ana Silva (Ecogen Brasil)" userId="261cba4b-71e4-4a3a-b5fd-e57e0a606705" providerId="ADAL" clId="{A54BE380-BC5E-4197-93F3-D3252540D456}" dt="2021-11-04T12:07:25.645" v="206" actId="1038"/>
          <ac:picMkLst>
            <pc:docMk/>
            <pc:sldMk cId="3865376816" sldId="571"/>
            <ac:picMk id="15" creationId="{071581CE-57B7-428E-967D-ABB6C468EF7F}"/>
          </ac:picMkLst>
        </pc:picChg>
        <pc:picChg chg="mod">
          <ac:chgData name="Ana Silva (Ecogen Brasil)" userId="261cba4b-71e4-4a3a-b5fd-e57e0a606705" providerId="ADAL" clId="{A54BE380-BC5E-4197-93F3-D3252540D456}" dt="2021-11-04T12:07:38.700" v="210" actId="1037"/>
          <ac:picMkLst>
            <pc:docMk/>
            <pc:sldMk cId="3865376816" sldId="571"/>
            <ac:picMk id="16" creationId="{4033DC39-4A80-4959-8993-9A1BFA53C4B4}"/>
          </ac:picMkLst>
        </pc:picChg>
        <pc:picChg chg="mod">
          <ac:chgData name="Ana Silva (Ecogen Brasil)" userId="261cba4b-71e4-4a3a-b5fd-e57e0a606705" providerId="ADAL" clId="{A54BE380-BC5E-4197-93F3-D3252540D456}" dt="2021-11-04T12:07:25.645" v="206" actId="1038"/>
          <ac:picMkLst>
            <pc:docMk/>
            <pc:sldMk cId="3865376816" sldId="571"/>
            <ac:picMk id="17" creationId="{ED3B7C37-79FE-4108-9562-932F23869D8E}"/>
          </ac:picMkLst>
        </pc:picChg>
        <pc:picChg chg="mod">
          <ac:chgData name="Ana Silva (Ecogen Brasil)" userId="261cba4b-71e4-4a3a-b5fd-e57e0a606705" providerId="ADAL" clId="{A54BE380-BC5E-4197-93F3-D3252540D456}" dt="2021-11-04T12:16:19.010" v="319" actId="1076"/>
          <ac:picMkLst>
            <pc:docMk/>
            <pc:sldMk cId="3865376816" sldId="571"/>
            <ac:picMk id="30" creationId="{14374348-0844-47A8-A314-E8AED69A2E7C}"/>
          </ac:picMkLst>
        </pc:picChg>
        <pc:picChg chg="mod">
          <ac:chgData name="Ana Silva (Ecogen Brasil)" userId="261cba4b-71e4-4a3a-b5fd-e57e0a606705" providerId="ADAL" clId="{A54BE380-BC5E-4197-93F3-D3252540D456}" dt="2021-11-04T12:07:25.645" v="206" actId="1038"/>
          <ac:picMkLst>
            <pc:docMk/>
            <pc:sldMk cId="3865376816" sldId="571"/>
            <ac:picMk id="45" creationId="{35A3F367-0F90-4FA4-8B87-6969FAED4CE8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ana.silva\AppData\Local\Microsoft\Windows\INetCache\Content.Outlook\DSU12DYI\Cogera&#231;&#227;o_KW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ana.silva\AppData\Local\Microsoft\Windows\INetCache\Content.Outlook\DSU12DYI\Cogera&#231;&#227;o_KW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ana.silva\AppData\Local\Microsoft\Windows\INetCache\Content.Outlook\DSU12DYI\Cogera&#231;&#227;o_KW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ana.silva\AppData\Local\Microsoft\Windows\INetCache\Content.Outlook\DSU12DYI\Cogera&#231;&#227;o_K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KW!$A$23</c:f>
              <c:strCache>
                <c:ptCount val="1"/>
                <c:pt idx="0">
                  <c:v>Biomassa - Bagaço Cana</c:v>
                </c:pt>
              </c:strCache>
            </c:strRef>
          </c:tx>
          <c:spPr>
            <a:solidFill>
              <a:srgbClr val="CCCC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KW!$B$22:$M$22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KW!$B$23:$M$23</c:f>
              <c:numCache>
                <c:formatCode>General</c:formatCode>
                <c:ptCount val="12"/>
                <c:pt idx="0">
                  <c:v>6.6</c:v>
                </c:pt>
                <c:pt idx="1">
                  <c:v>8</c:v>
                </c:pt>
                <c:pt idx="2">
                  <c:v>8.5</c:v>
                </c:pt>
                <c:pt idx="3">
                  <c:v>9.1999999999999993</c:v>
                </c:pt>
                <c:pt idx="4">
                  <c:v>9.9</c:v>
                </c:pt>
                <c:pt idx="5">
                  <c:v>10.4</c:v>
                </c:pt>
                <c:pt idx="6">
                  <c:v>10.7</c:v>
                </c:pt>
                <c:pt idx="7">
                  <c:v>10.9</c:v>
                </c:pt>
                <c:pt idx="8">
                  <c:v>11.3</c:v>
                </c:pt>
                <c:pt idx="9">
                  <c:v>11.5</c:v>
                </c:pt>
                <c:pt idx="10">
                  <c:v>11.7</c:v>
                </c:pt>
                <c:pt idx="11">
                  <c:v>11.9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B1-4415-ACA1-97E277BC947A}"/>
            </c:ext>
          </c:extLst>
        </c:ser>
        <c:ser>
          <c:idx val="1"/>
          <c:order val="1"/>
          <c:tx>
            <c:strRef>
              <c:f>KW!$A$24</c:f>
              <c:strCache>
                <c:ptCount val="1"/>
                <c:pt idx="0">
                  <c:v>Biomassa - Outros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KW!$B$22:$M$22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KW!$B$24:$M$24</c:f>
              <c:numCache>
                <c:formatCode>General</c:formatCode>
                <c:ptCount val="12"/>
                <c:pt idx="0">
                  <c:v>1.7</c:v>
                </c:pt>
                <c:pt idx="1">
                  <c:v>1.8</c:v>
                </c:pt>
                <c:pt idx="2">
                  <c:v>1.8</c:v>
                </c:pt>
                <c:pt idx="3">
                  <c:v>2.1</c:v>
                </c:pt>
                <c:pt idx="4">
                  <c:v>2.4</c:v>
                </c:pt>
                <c:pt idx="5">
                  <c:v>2.5</c:v>
                </c:pt>
                <c:pt idx="6">
                  <c:v>2.9</c:v>
                </c:pt>
                <c:pt idx="7">
                  <c:v>3.1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B1-4415-ACA1-97E277BC947A}"/>
            </c:ext>
          </c:extLst>
        </c:ser>
        <c:ser>
          <c:idx val="2"/>
          <c:order val="2"/>
          <c:tx>
            <c:strRef>
              <c:f>KW!$A$25</c:f>
              <c:strCache>
                <c:ptCount val="1"/>
                <c:pt idx="0">
                  <c:v>Gás Natural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KW!$B$22:$M$22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KW!$B$25:$M$25</c:f>
              <c:numCache>
                <c:formatCode>General</c:formatCode>
                <c:ptCount val="12"/>
                <c:pt idx="0">
                  <c:v>2.7</c:v>
                </c:pt>
                <c:pt idx="1">
                  <c:v>2.7</c:v>
                </c:pt>
                <c:pt idx="2">
                  <c:v>2.7</c:v>
                </c:pt>
                <c:pt idx="3">
                  <c:v>2.8</c:v>
                </c:pt>
                <c:pt idx="4">
                  <c:v>2.8</c:v>
                </c:pt>
                <c:pt idx="5">
                  <c:v>2.8</c:v>
                </c:pt>
                <c:pt idx="6" formatCode="0.0">
                  <c:v>3</c:v>
                </c:pt>
                <c:pt idx="7" formatCode="0.0">
                  <c:v>3</c:v>
                </c:pt>
                <c:pt idx="8">
                  <c:v>3.1</c:v>
                </c:pt>
                <c:pt idx="9">
                  <c:v>3.1</c:v>
                </c:pt>
                <c:pt idx="10">
                  <c:v>3.2</c:v>
                </c:pt>
                <c:pt idx="11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B1-4415-ACA1-97E277BC947A}"/>
            </c:ext>
          </c:extLst>
        </c:ser>
        <c:ser>
          <c:idx val="3"/>
          <c:order val="3"/>
          <c:tx>
            <c:strRef>
              <c:f>KW!$A$26</c:f>
              <c:strCache>
                <c:ptCount val="1"/>
                <c:pt idx="0">
                  <c:v>Biogás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062656641604009E-3"/>
                  <c:y val="-2.7996500437445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B1-4415-ACA1-97E277BC947A}"/>
                </c:ext>
              </c:extLst>
            </c:dLbl>
            <c:dLbl>
              <c:idx val="1"/>
              <c:layout>
                <c:manualLayout>
                  <c:x val="5.0125313283208017E-3"/>
                  <c:y val="-3.1496062992125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B1-4415-ACA1-97E277BC947A}"/>
                </c:ext>
              </c:extLst>
            </c:dLbl>
            <c:dLbl>
              <c:idx val="2"/>
              <c:layout>
                <c:manualLayout>
                  <c:x val="0"/>
                  <c:y val="-3.1496062992125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EB1-4415-ACA1-97E277BC947A}"/>
                </c:ext>
              </c:extLst>
            </c:dLbl>
            <c:dLbl>
              <c:idx val="3"/>
              <c:layout>
                <c:manualLayout>
                  <c:x val="0"/>
                  <c:y val="-4.5494313210848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EB1-4415-ACA1-97E277BC947A}"/>
                </c:ext>
              </c:extLst>
            </c:dLbl>
            <c:dLbl>
              <c:idx val="4"/>
              <c:layout>
                <c:manualLayout>
                  <c:x val="2.5062656641603549E-3"/>
                  <c:y val="-3.1496062992125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EB1-4415-ACA1-97E277BC947A}"/>
                </c:ext>
              </c:extLst>
            </c:dLbl>
            <c:dLbl>
              <c:idx val="5"/>
              <c:layout>
                <c:manualLayout>
                  <c:x val="5.0125313283208017E-3"/>
                  <c:y val="-3.8495188101487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EB1-4415-ACA1-97E277BC947A}"/>
                </c:ext>
              </c:extLst>
            </c:dLbl>
            <c:dLbl>
              <c:idx val="6"/>
              <c:layout>
                <c:manualLayout>
                  <c:x val="0"/>
                  <c:y val="-3.1496062992125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EB1-4415-ACA1-97E277BC947A}"/>
                </c:ext>
              </c:extLst>
            </c:dLbl>
            <c:dLbl>
              <c:idx val="7"/>
              <c:layout>
                <c:manualLayout>
                  <c:x val="1.0025062656641603E-2"/>
                  <c:y val="-3.1496062992125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EB1-4415-ACA1-97E277BC947A}"/>
                </c:ext>
              </c:extLst>
            </c:dLbl>
            <c:dLbl>
              <c:idx val="8"/>
              <c:layout>
                <c:manualLayout>
                  <c:x val="2.5062656641604009E-3"/>
                  <c:y val="-3.8495188101487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EB1-4415-ACA1-97E277BC947A}"/>
                </c:ext>
              </c:extLst>
            </c:dLbl>
            <c:dLbl>
              <c:idx val="9"/>
              <c:layout>
                <c:manualLayout>
                  <c:x val="-9.1895346103001452E-17"/>
                  <c:y val="-3.8495188101487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EB1-4415-ACA1-97E277BC947A}"/>
                </c:ext>
              </c:extLst>
            </c:dLbl>
            <c:dLbl>
              <c:idx val="10"/>
              <c:layout>
                <c:manualLayout>
                  <c:x val="9.1895346103001452E-17"/>
                  <c:y val="-3.4995625546806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EB1-4415-ACA1-97E277BC947A}"/>
                </c:ext>
              </c:extLst>
            </c:dLbl>
            <c:dLbl>
              <c:idx val="11"/>
              <c:layout>
                <c:manualLayout>
                  <c:x val="2.5062656641604009E-3"/>
                  <c:y val="-3.1496062992125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EB1-4415-ACA1-97E277BC94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KW!$B$22:$M$22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KW!$B$26:$M$26</c:f>
              <c:numCache>
                <c:formatCode>General</c:formatCode>
                <c:ptCount val="12"/>
                <c:pt idx="0">
                  <c:v>0.1</c:v>
                </c:pt>
                <c:pt idx="1">
                  <c:v>0.15</c:v>
                </c:pt>
                <c:pt idx="2">
                  <c:v>0.2</c:v>
                </c:pt>
                <c:pt idx="3">
                  <c:v>0.22</c:v>
                </c:pt>
                <c:pt idx="4">
                  <c:v>0.25</c:v>
                </c:pt>
                <c:pt idx="5">
                  <c:v>0.26</c:v>
                </c:pt>
                <c:pt idx="6">
                  <c:v>0.27</c:v>
                </c:pt>
                <c:pt idx="7">
                  <c:v>0.28999999999999998</c:v>
                </c:pt>
                <c:pt idx="8">
                  <c:v>0.3</c:v>
                </c:pt>
                <c:pt idx="9">
                  <c:v>0.32</c:v>
                </c:pt>
                <c:pt idx="10">
                  <c:v>0.34</c:v>
                </c:pt>
                <c:pt idx="11">
                  <c:v>0.36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AEB1-4415-ACA1-97E277BC94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6024320"/>
        <c:axId val="146025856"/>
        <c:axId val="0"/>
      </c:bar3DChart>
      <c:catAx>
        <c:axId val="14602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025856"/>
        <c:crosses val="autoZero"/>
        <c:auto val="1"/>
        <c:lblAlgn val="ctr"/>
        <c:lblOffset val="100"/>
        <c:noMultiLvlLbl val="0"/>
      </c:catAx>
      <c:valAx>
        <c:axId val="146025856"/>
        <c:scaling>
          <c:orientation val="minMax"/>
          <c:max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02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355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333333333333332E-3"/>
          <c:y val="0.17171296296296298"/>
          <c:w val="0.93888888888888888"/>
          <c:h val="0.6714577865266842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atte"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8AABD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atte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56-41DF-9340-88CD4A0BE010}"/>
              </c:ext>
            </c:extLst>
          </c:dPt>
          <c:dPt>
            <c:idx val="1"/>
            <c:bubble3D val="0"/>
            <c:explosion val="4"/>
            <c:spPr>
              <a:solidFill>
                <a:srgbClr val="CCCC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atte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56-41DF-9340-88CD4A0BE010}"/>
              </c:ext>
            </c:extLst>
          </c:dPt>
          <c:dLbls>
            <c:dLbl>
              <c:idx val="0"/>
              <c:layout>
                <c:manualLayout>
                  <c:x val="-3.3482519488408809E-3"/>
                  <c:y val="-8.604744127431517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749BCA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8202C715-A7DE-43F7-AB9C-4751A09B0595}" type="VALUE">
                      <a:rPr lang="en-US" sz="1800" b="1" smtClean="0">
                        <a:solidFill>
                          <a:srgbClr val="749BCA"/>
                        </a:solidFill>
                        <a:effectLst/>
                      </a:rPr>
                      <a:pPr>
                        <a:defRPr sz="1800" b="1" i="0" u="none" strike="noStrike" kern="1200" baseline="0">
                          <a:solidFill>
                            <a:srgbClr val="749BCA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r>
                      <a:rPr lang="en-US" sz="1800" b="1" dirty="0">
                        <a:solidFill>
                          <a:srgbClr val="749BCA"/>
                        </a:solidFill>
                        <a:effectLst/>
                      </a:rPr>
                      <a:t> MW Outros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217209276819762"/>
                      <c:h val="0.203703766438787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F56-41DF-9340-88CD4A0BE010}"/>
                </c:ext>
              </c:extLst>
            </c:dLbl>
            <c:dLbl>
              <c:idx val="1"/>
              <c:layout>
                <c:manualLayout>
                  <c:x val="-0.1150736869977742"/>
                  <c:y val="1.15740740740740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66 MW Ecogen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7108898482647819"/>
                      <c:h val="0.1967592592592592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3F56-41DF-9340-88CD4A0BE0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KW!$D$35:$D$36</c:f>
              <c:strCache>
                <c:ptCount val="2"/>
                <c:pt idx="0">
                  <c:v>Outros Setores</c:v>
                </c:pt>
                <c:pt idx="1">
                  <c:v>Ecogen</c:v>
                </c:pt>
              </c:strCache>
            </c:strRef>
          </c:cat>
          <c:val>
            <c:numRef>
              <c:f>KW!$E$35:$E$36</c:f>
              <c:numCache>
                <c:formatCode>#,##0</c:formatCode>
                <c:ptCount val="2"/>
                <c:pt idx="0">
                  <c:v>834.1</c:v>
                </c:pt>
                <c:pt idx="1">
                  <c:v>65.900000000000006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F56-41DF-9340-88CD4A0BE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62631387282418E-2"/>
                  <c:y val="-9.99033015609890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D6-4684-85ED-73165E4586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KW!$A$39:$A$43</c:f>
              <c:strCache>
                <c:ptCount val="5"/>
                <c:pt idx="0">
                  <c:v>Siderurgia</c:v>
                </c:pt>
                <c:pt idx="1">
                  <c:v>Papel &amp; Celulose</c:v>
                </c:pt>
                <c:pt idx="2">
                  <c:v>Comercial</c:v>
                </c:pt>
                <c:pt idx="3">
                  <c:v>Bebidas e Alimentos</c:v>
                </c:pt>
                <c:pt idx="4">
                  <c:v>Outros</c:v>
                </c:pt>
              </c:strCache>
            </c:strRef>
          </c:cat>
          <c:val>
            <c:numRef>
              <c:f>KW!$B$39:$B$43</c:f>
              <c:numCache>
                <c:formatCode>0%</c:formatCode>
                <c:ptCount val="5"/>
                <c:pt idx="0">
                  <c:v>0.49999999999999989</c:v>
                </c:pt>
                <c:pt idx="1">
                  <c:v>0.21428571428571422</c:v>
                </c:pt>
                <c:pt idx="2">
                  <c:v>0.10714285714285711</c:v>
                </c:pt>
                <c:pt idx="3">
                  <c:v>0.10714285714285711</c:v>
                </c:pt>
                <c:pt idx="4">
                  <c:v>7.1428571428571397E-2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D6-4684-85ED-73165E4586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513088"/>
        <c:axId val="145535360"/>
      </c:barChart>
      <c:catAx>
        <c:axId val="145513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535360"/>
        <c:crosses val="autoZero"/>
        <c:auto val="1"/>
        <c:lblAlgn val="ctr"/>
        <c:lblOffset val="100"/>
        <c:noMultiLvlLbl val="0"/>
      </c:catAx>
      <c:valAx>
        <c:axId val="145535360"/>
        <c:scaling>
          <c:orientation val="minMax"/>
          <c:max val="0.60000000000000009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51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422450383404415"/>
          <c:y val="7.2259026550719682E-2"/>
          <c:w val="0.80046884299360888"/>
          <c:h val="0.7977230546940199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BCCD2E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95-4C81-8766-4C2F44A91A38}"/>
              </c:ext>
            </c:extLst>
          </c:dPt>
          <c:dPt>
            <c:idx val="2"/>
            <c:invertIfNegative val="0"/>
            <c:bubble3D val="0"/>
            <c:spPr>
              <a:solidFill>
                <a:srgbClr val="C0C0C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95-4C81-8766-4C2F44A91A38}"/>
              </c:ext>
            </c:extLst>
          </c:dPt>
          <c:cat>
            <c:strRef>
              <c:f>KW!$A$36:$A$38</c:f>
              <c:strCache>
                <c:ptCount val="3"/>
                <c:pt idx="0">
                  <c:v>Petroquímico</c:v>
                </c:pt>
                <c:pt idx="2">
                  <c:v>Outros Setores</c:v>
                </c:pt>
              </c:strCache>
            </c:strRef>
          </c:cat>
          <c:val>
            <c:numRef>
              <c:f>KW!$B$36:$B$38</c:f>
              <c:numCache>
                <c:formatCode>General</c:formatCode>
                <c:ptCount val="3"/>
                <c:pt idx="0" formatCode="0.0">
                  <c:v>2.3039999999999998</c:v>
                </c:pt>
                <c:pt idx="2" formatCode="0.0">
                  <c:v>0.89600000000000035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695-4C81-8766-4C2F44A91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479936"/>
        <c:axId val="145486592"/>
        <c:axId val="0"/>
      </c:bar3DChart>
      <c:catAx>
        <c:axId val="14547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486592"/>
        <c:crosses val="autoZero"/>
        <c:auto val="1"/>
        <c:lblAlgn val="ctr"/>
        <c:lblOffset val="100"/>
        <c:noMultiLvlLbl val="0"/>
      </c:catAx>
      <c:valAx>
        <c:axId val="14548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47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A187A-9E05-964C-A4CA-3DBC0BC1C857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29E9A-FD1A-9D40-B596-0E8C8B4E631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0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84071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68143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2052216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736287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420358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4104429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788503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472574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09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26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43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66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17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32330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5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72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fade/>
  </p:transition>
  <p:txStyles>
    <p:titleStyle>
      <a:lvl1pPr algn="ctr" defTabSz="1368143" rtl="0" eaLnBrk="1" latinLnBrk="0" hangingPunct="1">
        <a:spcBef>
          <a:spcPct val="0"/>
        </a:spcBef>
        <a:buNone/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3054" indent="-513054" algn="l" defTabSz="1368143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1617" indent="-427544" algn="l" defTabSz="1368143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0180" indent="-342036" algn="l" defTabSz="136814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94251" indent="-342036" algn="l" defTabSz="1368143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078323" indent="-342036" algn="l" defTabSz="1368143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762394" indent="-342036" algn="l" defTabSz="136814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446467" indent="-342036" algn="l" defTabSz="136814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130538" indent="-342036" algn="l" defTabSz="136814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5814609" indent="-342036" algn="l" defTabSz="136814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71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143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2216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6287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0358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04429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88503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72574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3.xml"/><Relationship Id="rId7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hart" Target="../charts/chart4.xml"/><Relationship Id="rId5" Type="http://schemas.openxmlformats.org/officeDocument/2006/relationships/image" Target="../media/image30.png"/><Relationship Id="rId10" Type="http://schemas.openxmlformats.org/officeDocument/2006/relationships/image" Target="../media/image6.png"/><Relationship Id="rId4" Type="http://schemas.openxmlformats.org/officeDocument/2006/relationships/image" Target="../media/image29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33.emf"/><Relationship Id="rId1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32.e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pnla.mma.gov.br/publicacoes-diversas?search=biog%C3%A1s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video">
            <a:hlinkClick r:id="" action="ppaction://media"/>
            <a:extLst>
              <a:ext uri="{FF2B5EF4-FFF2-40B4-BE49-F238E27FC236}">
                <a16:creationId xmlns:a16="http://schemas.microsoft.com/office/drawing/2014/main" xmlns="" id="{D0183A6F-7CBE-4063-8D5D-5C81E82350D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fade in="250" out="250"/>
                </p14:media>
              </p:ext>
            </p:extLst>
          </p:nvPr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8" y="-992"/>
            <a:ext cx="17558809" cy="987683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02F631C1-1E94-483E-AD16-139C6E0475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6" t="54250" r="63916" b="30101"/>
          <a:stretch/>
        </p:blipFill>
        <p:spPr>
          <a:xfrm>
            <a:off x="5151549" y="5357611"/>
            <a:ext cx="1184857" cy="154546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16002FEE-C631-4CDB-B6B0-E80B9EE1A6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4" t="54250" r="57828" b="30101"/>
          <a:stretch/>
        </p:blipFill>
        <p:spPr>
          <a:xfrm>
            <a:off x="6336405" y="5357611"/>
            <a:ext cx="1068947" cy="154546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05A0669D-9F68-4B9D-8DB8-71486AD1DE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4" t="55684" r="50283" b="31145"/>
          <a:stretch/>
        </p:blipFill>
        <p:spPr>
          <a:xfrm>
            <a:off x="7405352" y="5499278"/>
            <a:ext cx="1324311" cy="130076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997F7B64-AC99-4EDA-B3D1-11BD3BE3E3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3" t="27198" r="43042" b="45751"/>
          <a:stretch/>
        </p:blipFill>
        <p:spPr>
          <a:xfrm>
            <a:off x="7405351" y="2686050"/>
            <a:ext cx="2595899" cy="267156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70CD19AF-5E8D-4268-94EE-2B28811978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4" t="54250" r="43455" b="31144"/>
          <a:stretch/>
        </p:blipFill>
        <p:spPr>
          <a:xfrm>
            <a:off x="8729663" y="5357610"/>
            <a:ext cx="1199197" cy="144243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48A16945-A295-40A7-87F2-01F6FBD1CD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6" t="55684" r="37248" b="31145"/>
          <a:stretch/>
        </p:blipFill>
        <p:spPr>
          <a:xfrm>
            <a:off x="9928860" y="5499278"/>
            <a:ext cx="1089660" cy="1300767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3EC0296D-B235-4E97-A2B5-8AB93C1B46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52" t="55684" r="30418" b="31145"/>
          <a:stretch/>
        </p:blipFill>
        <p:spPr>
          <a:xfrm>
            <a:off x="11018520" y="5499278"/>
            <a:ext cx="1199198" cy="1300767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94BBECF8-C8F8-4F9B-8EB7-B84D7D90AF1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3" t="68856" r="51622" b="22801"/>
          <a:stretch/>
        </p:blipFill>
        <p:spPr>
          <a:xfrm>
            <a:off x="6640464" y="6800045"/>
            <a:ext cx="1751311" cy="823924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2110DB71-EFB4-4278-BD58-AAEA660A25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9" t="68856" r="37252" b="22801"/>
          <a:stretch/>
        </p:blipFill>
        <p:spPr>
          <a:xfrm>
            <a:off x="8391774" y="6800044"/>
            <a:ext cx="2522891" cy="823925"/>
          </a:xfrm>
          <a:prstGeom prst="rect">
            <a:avLst/>
          </a:prstGeom>
        </p:spPr>
      </p:pic>
      <p:pic>
        <p:nvPicPr>
          <p:cNvPr id="6" name="01">
            <a:extLst>
              <a:ext uri="{FF2B5EF4-FFF2-40B4-BE49-F238E27FC236}">
                <a16:creationId xmlns:a16="http://schemas.microsoft.com/office/drawing/2014/main" xmlns="" id="{0877CAE0-CC80-435B-9576-D04FDF2977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0" t="25382" r="43042" b="68553"/>
          <a:stretch/>
        </p:blipFill>
        <p:spPr>
          <a:xfrm>
            <a:off x="7267903" y="2506716"/>
            <a:ext cx="2733347" cy="599025"/>
          </a:xfrm>
          <a:prstGeom prst="rect">
            <a:avLst/>
          </a:prstGeom>
        </p:spPr>
      </p:pic>
      <p:pic>
        <p:nvPicPr>
          <p:cNvPr id="8" name="02">
            <a:extLst>
              <a:ext uri="{FF2B5EF4-FFF2-40B4-BE49-F238E27FC236}">
                <a16:creationId xmlns:a16="http://schemas.microsoft.com/office/drawing/2014/main" xmlns="" id="{24BBC620-0463-478B-9C2A-CE3351FC417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6" t="31145" r="43455" b="63765"/>
          <a:stretch/>
        </p:blipFill>
        <p:spPr>
          <a:xfrm>
            <a:off x="8276897" y="3075792"/>
            <a:ext cx="1651963" cy="502756"/>
          </a:xfrm>
          <a:prstGeom prst="rect">
            <a:avLst/>
          </a:prstGeom>
        </p:spPr>
      </p:pic>
      <p:pic>
        <p:nvPicPr>
          <p:cNvPr id="10" name="03">
            <a:extLst>
              <a:ext uri="{FF2B5EF4-FFF2-40B4-BE49-F238E27FC236}">
                <a16:creationId xmlns:a16="http://schemas.microsoft.com/office/drawing/2014/main" xmlns="" id="{37449623-08FE-45B1-BA08-CA05EC43E9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0" t="36235" r="50910" b="50593"/>
          <a:stretch/>
        </p:blipFill>
        <p:spPr>
          <a:xfrm>
            <a:off x="8067004" y="3578549"/>
            <a:ext cx="553122" cy="1300767"/>
          </a:xfrm>
          <a:prstGeom prst="rect">
            <a:avLst/>
          </a:prstGeom>
        </p:spPr>
      </p:pic>
      <p:pic>
        <p:nvPicPr>
          <p:cNvPr id="25" name="04">
            <a:extLst>
              <a:ext uri="{FF2B5EF4-FFF2-40B4-BE49-F238E27FC236}">
                <a16:creationId xmlns:a16="http://schemas.microsoft.com/office/drawing/2014/main" xmlns="" id="{F041064B-11E6-4DAB-896A-3D8FCBD8569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1" t="43943" r="43042" b="50594"/>
          <a:stretch/>
        </p:blipFill>
        <p:spPr>
          <a:xfrm>
            <a:off x="8620126" y="4339771"/>
            <a:ext cx="1381125" cy="539546"/>
          </a:xfrm>
          <a:prstGeom prst="rect">
            <a:avLst/>
          </a:prstGeom>
        </p:spPr>
      </p:pic>
      <p:pic>
        <p:nvPicPr>
          <p:cNvPr id="27" name="05">
            <a:extLst>
              <a:ext uri="{FF2B5EF4-FFF2-40B4-BE49-F238E27FC236}">
                <a16:creationId xmlns:a16="http://schemas.microsoft.com/office/drawing/2014/main" xmlns="" id="{5F28FA74-9966-4644-AAD8-FFB3D6FE85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2" t="49407" r="43455" b="46793"/>
          <a:stretch/>
        </p:blipFill>
        <p:spPr>
          <a:xfrm>
            <a:off x="7405351" y="4879316"/>
            <a:ext cx="2523509" cy="375262"/>
          </a:xfrm>
          <a:prstGeom prst="rect">
            <a:avLst/>
          </a:prstGeom>
        </p:spPr>
      </p:pic>
      <p:pic>
        <p:nvPicPr>
          <p:cNvPr id="29" name="06">
            <a:extLst>
              <a:ext uri="{FF2B5EF4-FFF2-40B4-BE49-F238E27FC236}">
                <a16:creationId xmlns:a16="http://schemas.microsoft.com/office/drawing/2014/main" xmlns="" id="{77BB483C-9A36-42F3-8DDF-75096BB8D7D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0" t="31145" r="54471" b="50593"/>
          <a:stretch/>
        </p:blipFill>
        <p:spPr>
          <a:xfrm>
            <a:off x="7267903" y="3075792"/>
            <a:ext cx="726711" cy="1803523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xmlns="" id="{38D752B4-F077-4598-B45D-A2CD9288DD1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9" t="50841" r="48379" b="26886"/>
          <a:stretch/>
        </p:blipFill>
        <p:spPr>
          <a:xfrm>
            <a:off x="4934607" y="5020982"/>
            <a:ext cx="4129722" cy="219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9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0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691 4.30868E-6 L -7.23327E-8 4.30868E-6 " pathEditMode="relative" rAng="0" ptsTypes="AA">
                                      <p:cBhvr>
                                        <p:cTn id="14" dur="4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3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1691 4.30868E-6 L -7.23327E-8 4.30868E-6 " pathEditMode="relative" rAng="0" ptsTypes="AA">
                                      <p:cBhvr>
                                        <p:cTn id="19" dur="4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3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decel="10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1691 4.30868E-6 L -7.23327E-8 4.30868E-6 " pathEditMode="relative" rAng="0" ptsTypes="AA">
                                      <p:cBhvr>
                                        <p:cTn id="24" dur="4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decel="10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1691 4.30868E-6 L -7.23327E-8 4.30868E-6 " pathEditMode="relative" rAng="0" ptsTypes="AA">
                                      <p:cBhvr>
                                        <p:cTn id="29" dur="4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path" presetSubtype="0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1691 4.30868E-6 L -7.23327E-8 4.30868E-6 " pathEditMode="relative" rAng="0" ptsTypes="AA">
                                      <p:cBhvr>
                                        <p:cTn id="34" dur="4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691 4.30868E-6 L -7.23327E-8 4.30868E-6 " pathEditMode="relative" rAng="0" ptsTypes="AA">
                                      <p:cBhvr>
                                        <p:cTn id="39" dur="4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4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7534E-6 0.0524 L 4.77534E-6 7.34609E-7 " pathEditMode="relative" rAng="0" ptsTypes="AA">
                                      <p:cBhvr>
                                        <p:cTn id="50" dur="4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2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xit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2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1" fill="hold" nodeType="withEffect">
                                  <p:stCondLst>
                                    <p:cond delay="25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6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8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2" fill="hold" nodeType="withEffect">
                                  <p:stCondLst>
                                    <p:cond delay="28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2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93" repeatCount="indefinite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97937" y="841251"/>
            <a:ext cx="2563522" cy="690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887" dirty="0">
                <a:solidFill>
                  <a:schemeClr val="bg1"/>
                </a:solidFill>
                <a:latin typeface="Helvetica Neue Light"/>
                <a:cs typeface="Helvetica Neue Light"/>
              </a:rPr>
              <a:t>Cogeração</a:t>
            </a:r>
            <a:endParaRPr lang="en-US" sz="3887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49" name="Retângulo: Cantos Arredondados 40">
            <a:extLst>
              <a:ext uri="{FF2B5EF4-FFF2-40B4-BE49-F238E27FC236}">
                <a16:creationId xmlns:a16="http://schemas.microsoft.com/office/drawing/2014/main" xmlns="" id="{C905EB3F-7B0C-479D-8863-D52814110B2F}"/>
              </a:ext>
            </a:extLst>
          </p:cNvPr>
          <p:cNvSpPr/>
          <p:nvPr/>
        </p:nvSpPr>
        <p:spPr>
          <a:xfrm rot="2700000">
            <a:off x="2060562" y="-510415"/>
            <a:ext cx="2563120" cy="2563120"/>
          </a:xfrm>
          <a:prstGeom prst="roundRect">
            <a:avLst>
              <a:gd name="adj" fmla="val 10490"/>
            </a:avLst>
          </a:prstGeom>
          <a:noFill/>
          <a:ln w="28575">
            <a:solidFill>
              <a:srgbClr val="DBDA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50" name="Retângulo: Cantos Arredondados 42">
            <a:extLst>
              <a:ext uri="{FF2B5EF4-FFF2-40B4-BE49-F238E27FC236}">
                <a16:creationId xmlns:a16="http://schemas.microsoft.com/office/drawing/2014/main" xmlns="" id="{FDFF0A2B-3872-4618-8254-211B73EC5C14}"/>
              </a:ext>
            </a:extLst>
          </p:cNvPr>
          <p:cNvSpPr/>
          <p:nvPr/>
        </p:nvSpPr>
        <p:spPr>
          <a:xfrm rot="2700000">
            <a:off x="190167" y="968196"/>
            <a:ext cx="1405092" cy="1474409"/>
          </a:xfrm>
          <a:prstGeom prst="roundRect">
            <a:avLst/>
          </a:prstGeom>
          <a:noFill/>
          <a:ln w="57150">
            <a:solidFill>
              <a:srgbClr val="DBDA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51" name="TextBox 88">
            <a:extLst>
              <a:ext uri="{FF2B5EF4-FFF2-40B4-BE49-F238E27FC236}">
                <a16:creationId xmlns:a16="http://schemas.microsoft.com/office/drawing/2014/main" xmlns="" id="{18958BB7-9BAA-4A58-A9C9-B560C8DBA7DA}"/>
              </a:ext>
            </a:extLst>
          </p:cNvPr>
          <p:cNvSpPr txBox="1"/>
          <p:nvPr/>
        </p:nvSpPr>
        <p:spPr>
          <a:xfrm>
            <a:off x="4049728" y="606556"/>
            <a:ext cx="13509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7000" b="1" dirty="0">
                <a:solidFill>
                  <a:schemeClr val="bg2">
                    <a:lumMod val="50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Cogeração: Conceito &amp; Mercado</a:t>
            </a:r>
          </a:p>
        </p:txBody>
      </p:sp>
      <p:pic>
        <p:nvPicPr>
          <p:cNvPr id="52" name="Imagem 12">
            <a:extLst>
              <a:ext uri="{FF2B5EF4-FFF2-40B4-BE49-F238E27FC236}">
                <a16:creationId xmlns:a16="http://schemas.microsoft.com/office/drawing/2014/main" xmlns="" id="{D2C39CF1-733E-4BCD-901A-94AFEAA690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701" y="-683603"/>
            <a:ext cx="8146656" cy="1473766"/>
          </a:xfrm>
          <a:prstGeom prst="rect">
            <a:avLst/>
          </a:prstGeom>
        </p:spPr>
      </p:pic>
      <p:sp>
        <p:nvSpPr>
          <p:cNvPr id="55" name="CaixaDeTexto 32">
            <a:extLst>
              <a:ext uri="{FF2B5EF4-FFF2-40B4-BE49-F238E27FC236}">
                <a16:creationId xmlns:a16="http://schemas.microsoft.com/office/drawing/2014/main" xmlns="" id="{03DDC2A8-C781-4BF4-BB22-F4D181B91F21}"/>
              </a:ext>
            </a:extLst>
          </p:cNvPr>
          <p:cNvSpPr txBox="1"/>
          <p:nvPr/>
        </p:nvSpPr>
        <p:spPr>
          <a:xfrm>
            <a:off x="15255433" y="1671047"/>
            <a:ext cx="2006762" cy="384722"/>
          </a:xfrm>
          <a:prstGeom prst="rect">
            <a:avLst/>
          </a:prstGeom>
          <a:solidFill>
            <a:srgbClr val="3734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solidFill>
                  <a:schemeClr val="bg1"/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 BRASIL</a:t>
            </a:r>
          </a:p>
        </p:txBody>
      </p:sp>
      <p:pic>
        <p:nvPicPr>
          <p:cNvPr id="56" name="Imagem 55" descr="Logotipo&#10;&#10;Descrição gerada automaticamente">
            <a:extLst>
              <a:ext uri="{FF2B5EF4-FFF2-40B4-BE49-F238E27FC236}">
                <a16:creationId xmlns:a16="http://schemas.microsoft.com/office/drawing/2014/main" xmlns="" id="{DA0E96C2-3DAD-4802-B9B1-AE0E6BD2E9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41" y="394703"/>
            <a:ext cx="1787761" cy="1214017"/>
          </a:xfrm>
          <a:prstGeom prst="rect">
            <a:avLst/>
          </a:prstGeom>
        </p:spPr>
      </p:pic>
      <p:sp>
        <p:nvSpPr>
          <p:cNvPr id="57" name="Rectangle 8">
            <a:extLst>
              <a:ext uri="{FF2B5EF4-FFF2-40B4-BE49-F238E27FC236}">
                <a16:creationId xmlns:a16="http://schemas.microsoft.com/office/drawing/2014/main" xmlns="" id="{91FCDE06-0805-4B9B-AC38-B05EF16381EF}"/>
              </a:ext>
            </a:extLst>
          </p:cNvPr>
          <p:cNvSpPr/>
          <p:nvPr/>
        </p:nvSpPr>
        <p:spPr>
          <a:xfrm>
            <a:off x="4785153" y="1918842"/>
            <a:ext cx="100372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Cogeração é a produção simultânea de duas ou mais formas de energia a partir de um único combustível.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95C641F5-0E59-4449-A55F-33F871FB4BD1}"/>
              </a:ext>
            </a:extLst>
          </p:cNvPr>
          <p:cNvSpPr/>
          <p:nvPr/>
        </p:nvSpPr>
        <p:spPr>
          <a:xfrm>
            <a:off x="378363" y="4533900"/>
            <a:ext cx="2707737" cy="1238250"/>
          </a:xfrm>
          <a:prstGeom prst="roundRect">
            <a:avLst/>
          </a:prstGeom>
          <a:solidFill>
            <a:srgbClr val="948A54"/>
          </a:solidFill>
          <a:ln>
            <a:solidFill>
              <a:srgbClr val="948A5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Planta de Cogeração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xmlns="" id="{B0C755CD-C23C-417A-B324-4204E8DA967B}"/>
              </a:ext>
            </a:extLst>
          </p:cNvPr>
          <p:cNvCxnSpPr>
            <a:cxnSpLocks/>
          </p:cNvCxnSpPr>
          <p:nvPr/>
        </p:nvCxnSpPr>
        <p:spPr>
          <a:xfrm>
            <a:off x="1720271" y="3867150"/>
            <a:ext cx="0" cy="666750"/>
          </a:xfrm>
          <a:prstGeom prst="straightConnector1">
            <a:avLst/>
          </a:prstGeom>
          <a:ln w="38100">
            <a:solidFill>
              <a:srgbClr val="948A54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de Seta Reta 62">
            <a:extLst>
              <a:ext uri="{FF2B5EF4-FFF2-40B4-BE49-F238E27FC236}">
                <a16:creationId xmlns:a16="http://schemas.microsoft.com/office/drawing/2014/main" xmlns="" id="{60A4B8BB-44DE-4255-824A-9EC1C5B35415}"/>
              </a:ext>
            </a:extLst>
          </p:cNvPr>
          <p:cNvCxnSpPr>
            <a:cxnSpLocks/>
          </p:cNvCxnSpPr>
          <p:nvPr/>
        </p:nvCxnSpPr>
        <p:spPr>
          <a:xfrm>
            <a:off x="1739272" y="5793583"/>
            <a:ext cx="0" cy="933450"/>
          </a:xfrm>
          <a:prstGeom prst="straightConnector1">
            <a:avLst/>
          </a:prstGeom>
          <a:ln w="38100">
            <a:solidFill>
              <a:srgbClr val="8AABD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de Seta Reta 63">
            <a:extLst>
              <a:ext uri="{FF2B5EF4-FFF2-40B4-BE49-F238E27FC236}">
                <a16:creationId xmlns:a16="http://schemas.microsoft.com/office/drawing/2014/main" xmlns="" id="{58A5FF0F-D56C-45DB-A120-8FCD91217D78}"/>
              </a:ext>
            </a:extLst>
          </p:cNvPr>
          <p:cNvCxnSpPr>
            <a:cxnSpLocks/>
          </p:cNvCxnSpPr>
          <p:nvPr/>
        </p:nvCxnSpPr>
        <p:spPr>
          <a:xfrm>
            <a:off x="3105150" y="5181600"/>
            <a:ext cx="1143000" cy="0"/>
          </a:xfrm>
          <a:prstGeom prst="straightConnector1">
            <a:avLst/>
          </a:prstGeom>
          <a:ln w="38100">
            <a:solidFill>
              <a:srgbClr val="BCCD2E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: Cantos Arredondados 64">
            <a:extLst>
              <a:ext uri="{FF2B5EF4-FFF2-40B4-BE49-F238E27FC236}">
                <a16:creationId xmlns:a16="http://schemas.microsoft.com/office/drawing/2014/main" xmlns="" id="{23D219E1-A26C-48D1-A2E8-EDEF6B7DEF02}"/>
              </a:ext>
            </a:extLst>
          </p:cNvPr>
          <p:cNvSpPr/>
          <p:nvPr/>
        </p:nvSpPr>
        <p:spPr>
          <a:xfrm>
            <a:off x="4249645" y="4555333"/>
            <a:ext cx="2055906" cy="1238250"/>
          </a:xfrm>
          <a:prstGeom prst="roundRect">
            <a:avLst/>
          </a:prstGeom>
          <a:solidFill>
            <a:srgbClr val="BCCD2E"/>
          </a:solidFill>
          <a:ln>
            <a:solidFill>
              <a:srgbClr val="BCCD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1. Eletricidade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</a:rPr>
              <a:t>2. Força Motriz</a:t>
            </a:r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xmlns="" id="{582ABBAA-E93C-42C7-8CB5-F261988BD4B2}"/>
              </a:ext>
            </a:extLst>
          </p:cNvPr>
          <p:cNvSpPr/>
          <p:nvPr/>
        </p:nvSpPr>
        <p:spPr>
          <a:xfrm>
            <a:off x="385452" y="6751757"/>
            <a:ext cx="2707738" cy="1123712"/>
          </a:xfrm>
          <a:prstGeom prst="roundRect">
            <a:avLst/>
          </a:prstGeom>
          <a:solidFill>
            <a:srgbClr val="8AABD2"/>
          </a:solidFill>
          <a:ln>
            <a:solidFill>
              <a:srgbClr val="8AABD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Vapor</a:t>
            </a:r>
          </a:p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Água/ Ar Quente</a:t>
            </a:r>
          </a:p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Água Gelada / AC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DE427F02-7622-4A13-B095-64A1D0ECFCE7}"/>
              </a:ext>
            </a:extLst>
          </p:cNvPr>
          <p:cNvSpPr txBox="1"/>
          <p:nvPr/>
        </p:nvSpPr>
        <p:spPr>
          <a:xfrm>
            <a:off x="1874104" y="5872166"/>
            <a:ext cx="10581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749BCA"/>
                </a:solidFill>
              </a:rPr>
              <a:t>Energia Térmica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xmlns="" id="{2C108C62-F76D-447C-98AE-D4F962DC2768}"/>
              </a:ext>
            </a:extLst>
          </p:cNvPr>
          <p:cNvSpPr txBox="1"/>
          <p:nvPr/>
        </p:nvSpPr>
        <p:spPr>
          <a:xfrm>
            <a:off x="3006312" y="4369882"/>
            <a:ext cx="1334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BCCD2E"/>
                </a:solidFill>
              </a:rPr>
              <a:t>Energia Mecânica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xmlns="" id="{3CEF4781-0506-4D63-94DE-FE81496046F6}"/>
              </a:ext>
            </a:extLst>
          </p:cNvPr>
          <p:cNvSpPr txBox="1"/>
          <p:nvPr/>
        </p:nvSpPr>
        <p:spPr>
          <a:xfrm>
            <a:off x="812176" y="3111199"/>
            <a:ext cx="2036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948A54"/>
                </a:solidFill>
              </a:rPr>
              <a:t>Energia Primária (combustível)</a:t>
            </a:r>
          </a:p>
        </p:txBody>
      </p:sp>
      <p:cxnSp>
        <p:nvCxnSpPr>
          <p:cNvPr id="20" name="Conector: Angulado 19">
            <a:extLst>
              <a:ext uri="{FF2B5EF4-FFF2-40B4-BE49-F238E27FC236}">
                <a16:creationId xmlns:a16="http://schemas.microsoft.com/office/drawing/2014/main" xmlns="" id="{02EA15A9-B54B-4E7E-B184-16303C5987F4}"/>
              </a:ext>
            </a:extLst>
          </p:cNvPr>
          <p:cNvCxnSpPr/>
          <p:nvPr/>
        </p:nvCxnSpPr>
        <p:spPr>
          <a:xfrm>
            <a:off x="3105150" y="5772150"/>
            <a:ext cx="1530902" cy="1409700"/>
          </a:xfrm>
          <a:prstGeom prst="bentConnector3">
            <a:avLst>
              <a:gd name="adj1" fmla="val 43778"/>
            </a:avLst>
          </a:prstGeom>
          <a:ln w="31750">
            <a:solidFill>
              <a:srgbClr val="1DAFA9"/>
            </a:solidFill>
            <a:prstDash val="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ixaDeTexto 83">
            <a:extLst>
              <a:ext uri="{FF2B5EF4-FFF2-40B4-BE49-F238E27FC236}">
                <a16:creationId xmlns:a16="http://schemas.microsoft.com/office/drawing/2014/main" xmlns="" id="{62EE2D9A-807E-4F73-9FD7-31D4CAE53AE7}"/>
              </a:ext>
            </a:extLst>
          </p:cNvPr>
          <p:cNvSpPr txBox="1"/>
          <p:nvPr/>
        </p:nvSpPr>
        <p:spPr>
          <a:xfrm>
            <a:off x="4636052" y="6924645"/>
            <a:ext cx="918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1DAFA9"/>
                </a:solidFill>
              </a:rPr>
              <a:t>CO2</a:t>
            </a: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xmlns="" id="{8A3C52CB-ED1E-4C80-BA17-3C86C94E6023}"/>
              </a:ext>
            </a:extLst>
          </p:cNvPr>
          <p:cNvGrpSpPr/>
          <p:nvPr/>
        </p:nvGrpSpPr>
        <p:grpSpPr>
          <a:xfrm>
            <a:off x="7505242" y="3490243"/>
            <a:ext cx="8529790" cy="5544344"/>
            <a:chOff x="7505242" y="3490243"/>
            <a:chExt cx="8529790" cy="5544344"/>
          </a:xfrm>
        </p:grpSpPr>
        <p:graphicFrame>
          <p:nvGraphicFramePr>
            <p:cNvPr id="85" name="Gráfico 84">
              <a:extLst>
                <a:ext uri="{FF2B5EF4-FFF2-40B4-BE49-F238E27FC236}">
                  <a16:creationId xmlns:a16="http://schemas.microsoft.com/office/drawing/2014/main" xmlns="" id="{0FB7F876-8D8F-4098-81E6-98274E7F94E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09948681"/>
                </p:ext>
              </p:extLst>
            </p:nvPr>
          </p:nvGraphicFramePr>
          <p:xfrm>
            <a:off x="7974503" y="3490243"/>
            <a:ext cx="8060529" cy="55443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xmlns="" id="{6750F680-D6E7-408F-92B1-EABDBAE0AD7B}"/>
                </a:ext>
              </a:extLst>
            </p:cNvPr>
            <p:cNvSpPr txBox="1"/>
            <p:nvPr/>
          </p:nvSpPr>
          <p:spPr>
            <a:xfrm>
              <a:off x="7505242" y="4267815"/>
              <a:ext cx="600164" cy="351773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pt-BR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Potência Instalada GW</a:t>
              </a:r>
            </a:p>
          </p:txBody>
        </p:sp>
      </p:grpSp>
      <p:sp>
        <p:nvSpPr>
          <p:cNvPr id="86" name="TextBox 28">
            <a:extLst>
              <a:ext uri="{FF2B5EF4-FFF2-40B4-BE49-F238E27FC236}">
                <a16:creationId xmlns:a16="http://schemas.microsoft.com/office/drawing/2014/main" xmlns="" id="{914F5497-9741-456E-B3E8-D50512FCE989}"/>
              </a:ext>
            </a:extLst>
          </p:cNvPr>
          <p:cNvSpPr txBox="1"/>
          <p:nvPr/>
        </p:nvSpPr>
        <p:spPr>
          <a:xfrm>
            <a:off x="6724178" y="9151276"/>
            <a:ext cx="105611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Biomassa 15,6 GW		Gás Natural 3,2 GW	Biogás 0,4 GW</a:t>
            </a: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xmlns="" id="{AA974362-9F24-497C-B1C2-D0F14332DAB9}"/>
              </a:ext>
            </a:extLst>
          </p:cNvPr>
          <p:cNvSpPr txBox="1"/>
          <p:nvPr/>
        </p:nvSpPr>
        <p:spPr>
          <a:xfrm>
            <a:off x="95494" y="9543274"/>
            <a:ext cx="37995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chemeClr val="bg1">
                    <a:lumMod val="50000"/>
                  </a:schemeClr>
                </a:solidFill>
              </a:rPr>
              <a:t>Fonte: COGEN – CCE - ANEEL</a:t>
            </a:r>
          </a:p>
        </p:txBody>
      </p:sp>
    </p:spTree>
    <p:extLst>
      <p:ext uri="{BB962C8B-B14F-4D97-AF65-F5344CB8AC3E}">
        <p14:creationId xmlns:p14="http://schemas.microsoft.com/office/powerpoint/2010/main" val="8299256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.01537 0.00064 L 3.93816E-6 4.35943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00" y="-3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5" grpId="0" animBg="1"/>
      <p:bldP spid="55" grpId="1" animBg="1"/>
      <p:bldP spid="57" grpId="0"/>
      <p:bldP spid="3" grpId="0" animBg="1"/>
      <p:bldP spid="65" grpId="0" animBg="1"/>
      <p:bldP spid="66" grpId="0" animBg="1"/>
      <p:bldP spid="14" grpId="0"/>
      <p:bldP spid="81" grpId="0"/>
      <p:bldP spid="82" grpId="0"/>
      <p:bldP spid="84" grpId="0"/>
      <p:bldP spid="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Gráfico 54">
            <a:extLst>
              <a:ext uri="{FF2B5EF4-FFF2-40B4-BE49-F238E27FC236}">
                <a16:creationId xmlns:a16="http://schemas.microsoft.com/office/drawing/2014/main" xmlns="" id="{0A6171FB-5468-4590-8C5A-43C3B30762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499917"/>
              </p:ext>
            </p:extLst>
          </p:nvPr>
        </p:nvGraphicFramePr>
        <p:xfrm>
          <a:off x="4307307" y="3206372"/>
          <a:ext cx="4493458" cy="2951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9" name="Gráfico 58">
            <a:extLst>
              <a:ext uri="{FF2B5EF4-FFF2-40B4-BE49-F238E27FC236}">
                <a16:creationId xmlns:a16="http://schemas.microsoft.com/office/drawing/2014/main" xmlns="" id="{837E79F1-394D-46CD-84A7-6A8511921B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0951901"/>
              </p:ext>
            </p:extLst>
          </p:nvPr>
        </p:nvGraphicFramePr>
        <p:xfrm>
          <a:off x="3961827" y="6359825"/>
          <a:ext cx="4220633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476FD4C0-6AB2-4524-9914-4E3AB668A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465" y="3537198"/>
            <a:ext cx="1943171" cy="193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apa da regiao sul do brasil - HipnoJaba">
            <a:extLst>
              <a:ext uri="{FF2B5EF4-FFF2-40B4-BE49-F238E27FC236}">
                <a16:creationId xmlns:a16="http://schemas.microsoft.com/office/drawing/2014/main" xmlns="" id="{D5F072A2-223D-441F-AD81-142874CBC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5"/>
          <a:stretch/>
        </p:blipFill>
        <p:spPr bwMode="auto">
          <a:xfrm>
            <a:off x="9229854" y="6825885"/>
            <a:ext cx="159993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Imagem 35">
            <a:extLst>
              <a:ext uri="{FF2B5EF4-FFF2-40B4-BE49-F238E27FC236}">
                <a16:creationId xmlns:a16="http://schemas.microsoft.com/office/drawing/2014/main" xmlns="" id="{2FDF1024-7C29-4193-9C53-6D32873127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1" t="42619" r="23325" b="16308"/>
          <a:stretch/>
        </p:blipFill>
        <p:spPr>
          <a:xfrm>
            <a:off x="6803778" y="0"/>
            <a:ext cx="10754413" cy="4056434"/>
          </a:xfrm>
          <a:prstGeom prst="rect">
            <a:avLst/>
          </a:prstGeom>
        </p:spPr>
      </p:pic>
      <p:sp>
        <p:nvSpPr>
          <p:cNvPr id="87" name="Retângulo: Cantos Arredondados 40">
            <a:extLst>
              <a:ext uri="{FF2B5EF4-FFF2-40B4-BE49-F238E27FC236}">
                <a16:creationId xmlns:a16="http://schemas.microsoft.com/office/drawing/2014/main" xmlns="" id="{1663940E-AEFB-4B0E-B8AD-43FC0C70E765}"/>
              </a:ext>
            </a:extLst>
          </p:cNvPr>
          <p:cNvSpPr/>
          <p:nvPr/>
        </p:nvSpPr>
        <p:spPr>
          <a:xfrm rot="2700000">
            <a:off x="2460612" y="-510415"/>
            <a:ext cx="2563120" cy="2563120"/>
          </a:xfrm>
          <a:prstGeom prst="roundRect">
            <a:avLst>
              <a:gd name="adj" fmla="val 10490"/>
            </a:avLst>
          </a:prstGeom>
          <a:noFill/>
          <a:ln w="28575">
            <a:solidFill>
              <a:srgbClr val="DBDA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88" name="Retângulo: Cantos Arredondados 42">
            <a:extLst>
              <a:ext uri="{FF2B5EF4-FFF2-40B4-BE49-F238E27FC236}">
                <a16:creationId xmlns:a16="http://schemas.microsoft.com/office/drawing/2014/main" xmlns="" id="{A50B2DD1-C12E-4CA1-8900-FAB5FB56F8EC}"/>
              </a:ext>
            </a:extLst>
          </p:cNvPr>
          <p:cNvSpPr/>
          <p:nvPr/>
        </p:nvSpPr>
        <p:spPr>
          <a:xfrm rot="2700000">
            <a:off x="590217" y="968196"/>
            <a:ext cx="1405092" cy="1474409"/>
          </a:xfrm>
          <a:prstGeom prst="roundRect">
            <a:avLst/>
          </a:prstGeom>
          <a:noFill/>
          <a:ln w="57150">
            <a:solidFill>
              <a:srgbClr val="DBDA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89" name="TextBox 88"/>
          <p:cNvSpPr txBox="1"/>
          <p:nvPr/>
        </p:nvSpPr>
        <p:spPr>
          <a:xfrm>
            <a:off x="4939231" y="414486"/>
            <a:ext cx="12536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7200" b="1" dirty="0">
                <a:solidFill>
                  <a:schemeClr val="bg2">
                    <a:lumMod val="50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Projetos: Números Macro</a:t>
            </a:r>
          </a:p>
        </p:txBody>
      </p:sp>
      <p:pic>
        <p:nvPicPr>
          <p:cNvPr id="90" name="Imagem 12">
            <a:extLst>
              <a:ext uri="{FF2B5EF4-FFF2-40B4-BE49-F238E27FC236}">
                <a16:creationId xmlns:a16="http://schemas.microsoft.com/office/drawing/2014/main" xmlns="" id="{42EEBF0A-FE0C-4C2F-BE2E-1F92D81289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701" y="-683603"/>
            <a:ext cx="8146656" cy="1473766"/>
          </a:xfrm>
          <a:prstGeom prst="rect">
            <a:avLst/>
          </a:prstGeom>
        </p:spPr>
      </p:pic>
      <p:pic>
        <p:nvPicPr>
          <p:cNvPr id="91" name="Imagem 13">
            <a:extLst>
              <a:ext uri="{FF2B5EF4-FFF2-40B4-BE49-F238E27FC236}">
                <a16:creationId xmlns:a16="http://schemas.microsoft.com/office/drawing/2014/main" xmlns="" id="{BACF160B-9773-4A02-9A2B-890630D7D64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9231" y="1433065"/>
            <a:ext cx="4083138" cy="1378086"/>
          </a:xfrm>
          <a:prstGeom prst="rect">
            <a:avLst/>
          </a:prstGeom>
        </p:spPr>
      </p:pic>
      <p:sp>
        <p:nvSpPr>
          <p:cNvPr id="92" name="CaixaDeTexto 32">
            <a:extLst>
              <a:ext uri="{FF2B5EF4-FFF2-40B4-BE49-F238E27FC236}">
                <a16:creationId xmlns:a16="http://schemas.microsoft.com/office/drawing/2014/main" xmlns="" id="{A9782FBF-A5B9-4EFD-A386-BA87FD8BCA91}"/>
              </a:ext>
            </a:extLst>
          </p:cNvPr>
          <p:cNvSpPr txBox="1"/>
          <p:nvPr/>
        </p:nvSpPr>
        <p:spPr>
          <a:xfrm>
            <a:off x="15255433" y="1671047"/>
            <a:ext cx="2006762" cy="384722"/>
          </a:xfrm>
          <a:prstGeom prst="rect">
            <a:avLst/>
          </a:prstGeom>
          <a:solidFill>
            <a:srgbClr val="3734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solidFill>
                  <a:schemeClr val="bg1"/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ECOGEN BRASIL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77376C35-C606-4B51-AD16-7500101D00AC}"/>
              </a:ext>
            </a:extLst>
          </p:cNvPr>
          <p:cNvGrpSpPr/>
          <p:nvPr/>
        </p:nvGrpSpPr>
        <p:grpSpPr>
          <a:xfrm>
            <a:off x="11205969" y="3030392"/>
            <a:ext cx="6180416" cy="2836505"/>
            <a:chOff x="11205969" y="2820842"/>
            <a:chExt cx="6180416" cy="2836505"/>
          </a:xfrm>
        </p:grpSpPr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xmlns="" id="{960DB384-5408-4E95-8A33-7D16E00B414D}"/>
                </a:ext>
              </a:extLst>
            </p:cNvPr>
            <p:cNvSpPr txBox="1"/>
            <p:nvPr/>
          </p:nvSpPr>
          <p:spPr>
            <a:xfrm>
              <a:off x="11788065" y="2833497"/>
              <a:ext cx="5598320" cy="2823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t-BR" sz="2000" b="1" dirty="0">
                  <a:solidFill>
                    <a:srgbClr val="948A54"/>
                  </a:solidFill>
                  <a:latin typeface="Titillium Web" panose="00000500000000000000" pitchFamily="2" charset="0"/>
                </a:rPr>
                <a:t>R$ 1,9 bi CAPEX - 35 Projetos  em estudo com GN/Biogás/Biomassa</a:t>
              </a:r>
            </a:p>
            <a:p>
              <a:pPr marL="969821" lvl="1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t-BR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tillium Web" panose="00000500000000000000" pitchFamily="2" charset="0"/>
                </a:rPr>
                <a:t>R$ 1,6 Bi em 17 Projetos são Cogeração </a:t>
              </a:r>
            </a:p>
            <a:p>
              <a:pPr marL="969821" lvl="1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t-BR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tillium Web" panose="00000500000000000000" pitchFamily="2" charset="0"/>
                </a:rPr>
                <a:t>R$ 210 MM em 10 Projetos com GN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t-BR" sz="2000" b="1" dirty="0">
                  <a:solidFill>
                    <a:srgbClr val="948A54"/>
                  </a:solidFill>
                  <a:latin typeface="Titillium Web" panose="00000500000000000000" pitchFamily="2" charset="0"/>
                </a:rPr>
                <a:t>R$ 460 MM CAPEX - 5 Projetos para produção de Biogás em estudo</a:t>
              </a:r>
            </a:p>
          </p:txBody>
        </p:sp>
        <p:pic>
          <p:nvPicPr>
            <p:cNvPr id="6146" name="Picture 2" descr="Gás natural - ícones de indústria grátis">
              <a:extLst>
                <a:ext uri="{FF2B5EF4-FFF2-40B4-BE49-F238E27FC236}">
                  <a16:creationId xmlns:a16="http://schemas.microsoft.com/office/drawing/2014/main" xmlns="" id="{6A2793A0-A262-4639-9B23-AF6F5D9723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5969" y="2820842"/>
              <a:ext cx="459552" cy="459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Gás natural - ícones de indústria grátis">
              <a:extLst>
                <a:ext uri="{FF2B5EF4-FFF2-40B4-BE49-F238E27FC236}">
                  <a16:creationId xmlns:a16="http://schemas.microsoft.com/office/drawing/2014/main" xmlns="" id="{09A74E30-9005-4724-AA02-29C73C9F04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7446" y="4708143"/>
              <a:ext cx="459552" cy="459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Box 88">
            <a:extLst>
              <a:ext uri="{FF2B5EF4-FFF2-40B4-BE49-F238E27FC236}">
                <a16:creationId xmlns:a16="http://schemas.microsoft.com/office/drawing/2014/main" xmlns="" id="{F1E40C19-EB40-4E89-9B88-FF4CEE3FF40B}"/>
              </a:ext>
            </a:extLst>
          </p:cNvPr>
          <p:cNvSpPr txBox="1"/>
          <p:nvPr/>
        </p:nvSpPr>
        <p:spPr>
          <a:xfrm>
            <a:off x="8800765" y="2794513"/>
            <a:ext cx="1619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2">
                    <a:lumMod val="50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Brasil</a:t>
            </a:r>
          </a:p>
        </p:txBody>
      </p:sp>
      <p:sp>
        <p:nvSpPr>
          <p:cNvPr id="29" name="TextBox 88">
            <a:extLst>
              <a:ext uri="{FF2B5EF4-FFF2-40B4-BE49-F238E27FC236}">
                <a16:creationId xmlns:a16="http://schemas.microsoft.com/office/drawing/2014/main" xmlns="" id="{86CA2D91-51CE-4645-A586-43491205E8FE}"/>
              </a:ext>
            </a:extLst>
          </p:cNvPr>
          <p:cNvSpPr txBox="1"/>
          <p:nvPr/>
        </p:nvSpPr>
        <p:spPr>
          <a:xfrm>
            <a:off x="8145919" y="6168893"/>
            <a:ext cx="255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2">
                    <a:lumMod val="50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Região Sul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7DA0DA4-0EC6-4615-A6EA-B994AD2CE36E}"/>
              </a:ext>
            </a:extLst>
          </p:cNvPr>
          <p:cNvSpPr/>
          <p:nvPr/>
        </p:nvSpPr>
        <p:spPr>
          <a:xfrm flipH="1">
            <a:off x="10959442" y="2942331"/>
            <a:ext cx="106198" cy="268556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BC9B09BA-3504-43FA-848B-18360A6583BD}"/>
              </a:ext>
            </a:extLst>
          </p:cNvPr>
          <p:cNvSpPr/>
          <p:nvPr/>
        </p:nvSpPr>
        <p:spPr>
          <a:xfrm flipH="1">
            <a:off x="10950976" y="6570119"/>
            <a:ext cx="107868" cy="17443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xmlns="" id="{E4B9FFB1-0358-4D84-B538-8D2D8450C66A}"/>
              </a:ext>
            </a:extLst>
          </p:cNvPr>
          <p:cNvGrpSpPr/>
          <p:nvPr/>
        </p:nvGrpSpPr>
        <p:grpSpPr>
          <a:xfrm>
            <a:off x="11320139" y="6815224"/>
            <a:ext cx="6238052" cy="1438856"/>
            <a:chOff x="11237446" y="6072958"/>
            <a:chExt cx="6238052" cy="1438856"/>
          </a:xfrm>
        </p:grpSpPr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xmlns="" id="{321AB77E-732C-4340-8E42-AA9F36120C43}"/>
                </a:ext>
              </a:extLst>
            </p:cNvPr>
            <p:cNvSpPr txBox="1"/>
            <p:nvPr/>
          </p:nvSpPr>
          <p:spPr>
            <a:xfrm>
              <a:off x="11877178" y="6072959"/>
              <a:ext cx="5598320" cy="1438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t-BR" sz="2000" b="1" dirty="0">
                  <a:solidFill>
                    <a:srgbClr val="948A54"/>
                  </a:solidFill>
                  <a:latin typeface="Titillium Web" panose="00000500000000000000" pitchFamily="2" charset="0"/>
                </a:rPr>
                <a:t>R$ 600 MM - 9 Projetos em estudo com GN/Biogás/Biomassa</a:t>
              </a:r>
            </a:p>
            <a:p>
              <a:pPr marL="969821" lvl="1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t-BR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tillium Web" panose="00000500000000000000" pitchFamily="2" charset="0"/>
                </a:rPr>
                <a:t>R$ 540 MM em 5 Projetos são Cogeração</a:t>
              </a:r>
            </a:p>
          </p:txBody>
        </p:sp>
        <p:pic>
          <p:nvPicPr>
            <p:cNvPr id="33" name="Picture 2" descr="Gás natural - ícones de indústria grátis">
              <a:extLst>
                <a:ext uri="{FF2B5EF4-FFF2-40B4-BE49-F238E27FC236}">
                  <a16:creationId xmlns:a16="http://schemas.microsoft.com/office/drawing/2014/main" xmlns="" id="{A894A217-ACF6-41DE-8A9F-80AFDB6248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7446" y="6072958"/>
              <a:ext cx="459552" cy="459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Gás natural - ícones de indústria grátis">
              <a:extLst>
                <a:ext uri="{FF2B5EF4-FFF2-40B4-BE49-F238E27FC236}">
                  <a16:creationId xmlns:a16="http://schemas.microsoft.com/office/drawing/2014/main" xmlns="" id="{F4180A4D-FFA6-41F8-8EBE-27A2849172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7446" y="6978221"/>
              <a:ext cx="459552" cy="459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Imagem 34" descr="Logotipo&#10;&#10;Descrição gerada automaticamente">
            <a:extLst>
              <a:ext uri="{FF2B5EF4-FFF2-40B4-BE49-F238E27FC236}">
                <a16:creationId xmlns:a16="http://schemas.microsoft.com/office/drawing/2014/main" xmlns="" id="{07F7E4B3-4946-44E9-AAC7-5E7364D136F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91" y="394703"/>
            <a:ext cx="1787761" cy="1214017"/>
          </a:xfrm>
          <a:prstGeom prst="rect">
            <a:avLst/>
          </a:prstGeom>
        </p:spPr>
      </p:pic>
      <p:sp>
        <p:nvSpPr>
          <p:cNvPr id="51" name="TextBox 28">
            <a:extLst>
              <a:ext uri="{FF2B5EF4-FFF2-40B4-BE49-F238E27FC236}">
                <a16:creationId xmlns:a16="http://schemas.microsoft.com/office/drawing/2014/main" xmlns="" id="{CA7D3A52-0224-43B1-B084-335D1054BDA3}"/>
              </a:ext>
            </a:extLst>
          </p:cNvPr>
          <p:cNvSpPr txBox="1"/>
          <p:nvPr/>
        </p:nvSpPr>
        <p:spPr>
          <a:xfrm>
            <a:off x="-94329" y="2666942"/>
            <a:ext cx="4931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Potência Instalada de Cogeração a GN Brasil é </a:t>
            </a: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3,2 GW </a:t>
            </a: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D0842D00-42BD-41BB-850D-8B4C0FC30841}"/>
              </a:ext>
            </a:extLst>
          </p:cNvPr>
          <p:cNvGrpSpPr/>
          <p:nvPr/>
        </p:nvGrpSpPr>
        <p:grpSpPr>
          <a:xfrm>
            <a:off x="370931" y="3857229"/>
            <a:ext cx="3796047" cy="2809905"/>
            <a:chOff x="793166" y="3499148"/>
            <a:chExt cx="3796047" cy="2809905"/>
          </a:xfrm>
        </p:grpSpPr>
        <p:graphicFrame>
          <p:nvGraphicFramePr>
            <p:cNvPr id="53" name="Gráfico 52">
              <a:extLst>
                <a:ext uri="{FF2B5EF4-FFF2-40B4-BE49-F238E27FC236}">
                  <a16:creationId xmlns:a16="http://schemas.microsoft.com/office/drawing/2014/main" xmlns="" id="{E1A841EF-DE1E-458D-B6B5-FD3D214E1BD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65361560"/>
                </p:ext>
              </p:extLst>
            </p:nvPr>
          </p:nvGraphicFramePr>
          <p:xfrm>
            <a:off x="793166" y="3499148"/>
            <a:ext cx="3624241" cy="28099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37" name="Rectangle 17">
              <a:extLst>
                <a:ext uri="{FF2B5EF4-FFF2-40B4-BE49-F238E27FC236}">
                  <a16:creationId xmlns:a16="http://schemas.microsoft.com/office/drawing/2014/main" xmlns="" id="{881D3FBE-DE28-4B3E-97C8-3AE639D7F5E5}"/>
                </a:ext>
              </a:extLst>
            </p:cNvPr>
            <p:cNvSpPr/>
            <p:nvPr/>
          </p:nvSpPr>
          <p:spPr>
            <a:xfrm>
              <a:off x="1091327" y="3523828"/>
              <a:ext cx="16962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D8D30E"/>
                </a:buClr>
              </a:pPr>
              <a:r>
                <a:rPr lang="pt-BR" sz="2400" b="1" dirty="0">
                  <a:solidFill>
                    <a:srgbClr val="B0AD9A"/>
                  </a:solidFill>
                </a:rPr>
                <a:t>2,3 GW</a:t>
              </a:r>
            </a:p>
          </p:txBody>
        </p:sp>
        <p:sp>
          <p:nvSpPr>
            <p:cNvPr id="38" name="Rectangle 18">
              <a:extLst>
                <a:ext uri="{FF2B5EF4-FFF2-40B4-BE49-F238E27FC236}">
                  <a16:creationId xmlns:a16="http://schemas.microsoft.com/office/drawing/2014/main" xmlns="" id="{CF8E6070-40E3-4309-A88A-F7BDF2EB000C}"/>
                </a:ext>
              </a:extLst>
            </p:cNvPr>
            <p:cNvSpPr/>
            <p:nvPr/>
          </p:nvSpPr>
          <p:spPr>
            <a:xfrm>
              <a:off x="2660188" y="4566471"/>
              <a:ext cx="19290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D8D30E"/>
                </a:buClr>
              </a:pPr>
              <a:r>
                <a:rPr lang="pt-BR" sz="2400" b="1" dirty="0">
                  <a:solidFill>
                    <a:srgbClr val="B0AD9A"/>
                  </a:solidFill>
                </a:rPr>
                <a:t>0,9 GW</a:t>
              </a:r>
            </a:p>
          </p:txBody>
        </p:sp>
      </p:grpSp>
      <p:sp>
        <p:nvSpPr>
          <p:cNvPr id="3" name="Seta: Dobrada 2">
            <a:extLst>
              <a:ext uri="{FF2B5EF4-FFF2-40B4-BE49-F238E27FC236}">
                <a16:creationId xmlns:a16="http://schemas.microsoft.com/office/drawing/2014/main" xmlns="" id="{AEF572CF-313C-46A1-A81B-D1201DF2667A}"/>
              </a:ext>
            </a:extLst>
          </p:cNvPr>
          <p:cNvSpPr/>
          <p:nvPr/>
        </p:nvSpPr>
        <p:spPr>
          <a:xfrm>
            <a:off x="3201228" y="3913453"/>
            <a:ext cx="1474079" cy="923330"/>
          </a:xfrm>
          <a:prstGeom prst="bentArrow">
            <a:avLst>
              <a:gd name="adj1" fmla="val 29126"/>
              <a:gd name="adj2" fmla="val 23657"/>
              <a:gd name="adj3" fmla="val 25000"/>
              <a:gd name="adj4" fmla="val 46709"/>
            </a:avLst>
          </a:prstGeom>
          <a:solidFill>
            <a:srgbClr val="8AABD2">
              <a:alpha val="80000"/>
            </a:srgbClr>
          </a:solidFill>
          <a:ln>
            <a:solidFill>
              <a:srgbClr val="8AABD2">
                <a:alpha val="6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xmlns="" id="{E7E7D401-8820-4825-9756-29BABD66E053}"/>
              </a:ext>
            </a:extLst>
          </p:cNvPr>
          <p:cNvSpPr txBox="1"/>
          <p:nvPr/>
        </p:nvSpPr>
        <p:spPr>
          <a:xfrm>
            <a:off x="95494" y="9543274"/>
            <a:ext cx="37995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chemeClr val="bg1">
                    <a:lumMod val="50000"/>
                  </a:schemeClr>
                </a:solidFill>
              </a:rPr>
              <a:t>Fonte: COGEN – CCE - ANEEL</a:t>
            </a: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xmlns="" id="{156E6E03-4387-4C19-8A78-B64AFF6AC436}"/>
              </a:ext>
            </a:extLst>
          </p:cNvPr>
          <p:cNvSpPr/>
          <p:nvPr/>
        </p:nvSpPr>
        <p:spPr>
          <a:xfrm flipH="1">
            <a:off x="5050767" y="5685402"/>
            <a:ext cx="929356" cy="696944"/>
          </a:xfrm>
          <a:prstGeom prst="downArrow">
            <a:avLst/>
          </a:prstGeom>
          <a:solidFill>
            <a:srgbClr val="8AABD2">
              <a:alpha val="80000"/>
            </a:srgbClr>
          </a:solidFill>
          <a:ln>
            <a:solidFill>
              <a:srgbClr val="8AABD2">
                <a:alpha val="6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0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.01537 0.00064 L 3.93816E-6 4.35943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00" y="-3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5" grpId="0">
        <p:bldAsOne/>
      </p:bldGraphic>
      <p:bldGraphic spid="59" grpId="0">
        <p:bldAsOne/>
      </p:bldGraphic>
      <p:bldP spid="87" grpId="0" animBg="1"/>
      <p:bldP spid="88" grpId="0" animBg="1"/>
      <p:bldP spid="92" grpId="0" animBg="1"/>
      <p:bldP spid="92" grpId="1" animBg="1"/>
      <p:bldP spid="28" grpId="0"/>
      <p:bldP spid="29" grpId="0"/>
      <p:bldP spid="30" grpId="0" animBg="1"/>
      <p:bldP spid="31" grpId="0" animBg="1"/>
      <p:bldP spid="51" grpId="0"/>
      <p:bldP spid="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35">
            <a:extLst>
              <a:ext uri="{FF2B5EF4-FFF2-40B4-BE49-F238E27FC236}">
                <a16:creationId xmlns:a16="http://schemas.microsoft.com/office/drawing/2014/main" xmlns="" id="{2FDF1024-7C29-4193-9C53-6D3287312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1" t="42619" r="23325" b="16308"/>
          <a:stretch/>
        </p:blipFill>
        <p:spPr>
          <a:xfrm>
            <a:off x="6803778" y="0"/>
            <a:ext cx="10754413" cy="4056434"/>
          </a:xfrm>
          <a:prstGeom prst="rect">
            <a:avLst/>
          </a:prstGeom>
        </p:spPr>
      </p:pic>
      <p:sp>
        <p:nvSpPr>
          <p:cNvPr id="87" name="Retângulo: Cantos Arredondados 40">
            <a:extLst>
              <a:ext uri="{FF2B5EF4-FFF2-40B4-BE49-F238E27FC236}">
                <a16:creationId xmlns:a16="http://schemas.microsoft.com/office/drawing/2014/main" xmlns="" id="{1663940E-AEFB-4B0E-B8AD-43FC0C70E765}"/>
              </a:ext>
            </a:extLst>
          </p:cNvPr>
          <p:cNvSpPr/>
          <p:nvPr/>
        </p:nvSpPr>
        <p:spPr>
          <a:xfrm rot="2700000">
            <a:off x="2460612" y="-510415"/>
            <a:ext cx="2563120" cy="2563120"/>
          </a:xfrm>
          <a:prstGeom prst="roundRect">
            <a:avLst>
              <a:gd name="adj" fmla="val 10490"/>
            </a:avLst>
          </a:prstGeom>
          <a:noFill/>
          <a:ln w="28575">
            <a:solidFill>
              <a:srgbClr val="DBDA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88" name="Retângulo: Cantos Arredondados 42">
            <a:extLst>
              <a:ext uri="{FF2B5EF4-FFF2-40B4-BE49-F238E27FC236}">
                <a16:creationId xmlns:a16="http://schemas.microsoft.com/office/drawing/2014/main" xmlns="" id="{A50B2DD1-C12E-4CA1-8900-FAB5FB56F8EC}"/>
              </a:ext>
            </a:extLst>
          </p:cNvPr>
          <p:cNvSpPr/>
          <p:nvPr/>
        </p:nvSpPr>
        <p:spPr>
          <a:xfrm rot="2700000">
            <a:off x="590217" y="968196"/>
            <a:ext cx="1405092" cy="1474409"/>
          </a:xfrm>
          <a:prstGeom prst="roundRect">
            <a:avLst/>
          </a:prstGeom>
          <a:noFill/>
          <a:ln w="57150">
            <a:solidFill>
              <a:srgbClr val="DBDA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89" name="TextBox 88"/>
          <p:cNvSpPr txBox="1"/>
          <p:nvPr/>
        </p:nvSpPr>
        <p:spPr>
          <a:xfrm>
            <a:off x="4939231" y="414486"/>
            <a:ext cx="12536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7200" b="1" dirty="0">
                <a:solidFill>
                  <a:schemeClr val="bg2">
                    <a:lumMod val="50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Um pouco sobre a Ecogen</a:t>
            </a:r>
          </a:p>
        </p:txBody>
      </p:sp>
      <p:pic>
        <p:nvPicPr>
          <p:cNvPr id="90" name="Imagem 12">
            <a:extLst>
              <a:ext uri="{FF2B5EF4-FFF2-40B4-BE49-F238E27FC236}">
                <a16:creationId xmlns:a16="http://schemas.microsoft.com/office/drawing/2014/main" xmlns="" id="{42EEBF0A-FE0C-4C2F-BE2E-1F92D81289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701" y="-683603"/>
            <a:ext cx="8146656" cy="1473766"/>
          </a:xfrm>
          <a:prstGeom prst="rect">
            <a:avLst/>
          </a:prstGeom>
        </p:spPr>
      </p:pic>
      <p:pic>
        <p:nvPicPr>
          <p:cNvPr id="91" name="Imagem 13">
            <a:extLst>
              <a:ext uri="{FF2B5EF4-FFF2-40B4-BE49-F238E27FC236}">
                <a16:creationId xmlns:a16="http://schemas.microsoft.com/office/drawing/2014/main" xmlns="" id="{BACF160B-9773-4A02-9A2B-890630D7D6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9231" y="1433065"/>
            <a:ext cx="4083138" cy="1378086"/>
          </a:xfrm>
          <a:prstGeom prst="rect">
            <a:avLst/>
          </a:prstGeom>
        </p:spPr>
      </p:pic>
      <p:sp>
        <p:nvSpPr>
          <p:cNvPr id="92" name="CaixaDeTexto 32">
            <a:extLst>
              <a:ext uri="{FF2B5EF4-FFF2-40B4-BE49-F238E27FC236}">
                <a16:creationId xmlns:a16="http://schemas.microsoft.com/office/drawing/2014/main" xmlns="" id="{A9782FBF-A5B9-4EFD-A386-BA87FD8BCA91}"/>
              </a:ext>
            </a:extLst>
          </p:cNvPr>
          <p:cNvSpPr txBox="1"/>
          <p:nvPr/>
        </p:nvSpPr>
        <p:spPr>
          <a:xfrm>
            <a:off x="10886916" y="1671047"/>
            <a:ext cx="6375280" cy="384721"/>
          </a:xfrm>
          <a:prstGeom prst="rect">
            <a:avLst/>
          </a:prstGeom>
          <a:solidFill>
            <a:srgbClr val="3734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solidFill>
                  <a:schemeClr val="bg1"/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SOLUÇÕES EM EFICIÊNCIA ENERGÉTICA E UTILIDADES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3BA97E6C-CC8C-41BA-9666-5348DC77261D}"/>
              </a:ext>
            </a:extLst>
          </p:cNvPr>
          <p:cNvSpPr txBox="1"/>
          <p:nvPr/>
        </p:nvSpPr>
        <p:spPr>
          <a:xfrm>
            <a:off x="1483982" y="3330299"/>
            <a:ext cx="123287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8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anose="00000500000000000000" pitchFamily="2" charset="0"/>
              </a:rPr>
              <a:t>Temos um modelo de negócio que atende toda a cadeia, ou parte dela.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xmlns="" id="{AED43E95-E210-46FD-91FD-EA5E875627CB}"/>
              </a:ext>
            </a:extLst>
          </p:cNvPr>
          <p:cNvSpPr/>
          <p:nvPr/>
        </p:nvSpPr>
        <p:spPr>
          <a:xfrm rot="2700000">
            <a:off x="1685925" y="4530479"/>
            <a:ext cx="1497757" cy="1497757"/>
          </a:xfrm>
          <a:prstGeom prst="roundRect">
            <a:avLst/>
          </a:prstGeom>
          <a:noFill/>
          <a:ln w="57150">
            <a:solidFill>
              <a:srgbClr val="DBDA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xmlns="" id="{72533924-0103-43E6-AB91-2070A5EDB177}"/>
              </a:ext>
            </a:extLst>
          </p:cNvPr>
          <p:cNvSpPr/>
          <p:nvPr/>
        </p:nvSpPr>
        <p:spPr>
          <a:xfrm rot="2700000">
            <a:off x="4173331" y="4563078"/>
            <a:ext cx="1497757" cy="1497757"/>
          </a:xfrm>
          <a:prstGeom prst="roundRect">
            <a:avLst/>
          </a:prstGeom>
          <a:noFill/>
          <a:ln w="57150">
            <a:solidFill>
              <a:srgbClr val="DBDA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xmlns="" id="{B47D6A42-D5BD-4E46-A9AD-6862F0807175}"/>
              </a:ext>
            </a:extLst>
          </p:cNvPr>
          <p:cNvSpPr/>
          <p:nvPr/>
        </p:nvSpPr>
        <p:spPr>
          <a:xfrm rot="2700000">
            <a:off x="6660738" y="4563078"/>
            <a:ext cx="1497757" cy="1497757"/>
          </a:xfrm>
          <a:prstGeom prst="roundRect">
            <a:avLst/>
          </a:prstGeom>
          <a:noFill/>
          <a:ln w="57150">
            <a:solidFill>
              <a:srgbClr val="DBDA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xmlns="" id="{C2832D8B-6B8C-498D-856C-7836E697946C}"/>
              </a:ext>
            </a:extLst>
          </p:cNvPr>
          <p:cNvSpPr/>
          <p:nvPr/>
        </p:nvSpPr>
        <p:spPr>
          <a:xfrm rot="2700000">
            <a:off x="9148144" y="4530478"/>
            <a:ext cx="1497757" cy="1497757"/>
          </a:xfrm>
          <a:prstGeom prst="roundRect">
            <a:avLst/>
          </a:prstGeom>
          <a:noFill/>
          <a:ln w="57150">
            <a:solidFill>
              <a:srgbClr val="DBDA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5D743783-A688-4138-9391-93D37C6C86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2" t="71076" r="36501" b="19775"/>
          <a:stretch/>
        </p:blipFill>
        <p:spPr>
          <a:xfrm>
            <a:off x="2061160" y="4672875"/>
            <a:ext cx="845695" cy="1216875"/>
          </a:xfrm>
          <a:prstGeom prst="rect">
            <a:avLst/>
          </a:prstGeom>
        </p:spPr>
      </p:pic>
      <p:sp>
        <p:nvSpPr>
          <p:cNvPr id="21" name="Retângulo: Cantos Arredondados 43">
            <a:extLst>
              <a:ext uri="{FF2B5EF4-FFF2-40B4-BE49-F238E27FC236}">
                <a16:creationId xmlns:a16="http://schemas.microsoft.com/office/drawing/2014/main" xmlns="" id="{F2092694-DCD2-4E47-B9F5-9752BF6BAABE}"/>
              </a:ext>
            </a:extLst>
          </p:cNvPr>
          <p:cNvSpPr/>
          <p:nvPr/>
        </p:nvSpPr>
        <p:spPr>
          <a:xfrm rot="2700000">
            <a:off x="11635552" y="4530479"/>
            <a:ext cx="1497757" cy="1497757"/>
          </a:xfrm>
          <a:prstGeom prst="roundRect">
            <a:avLst/>
          </a:prstGeom>
          <a:noFill/>
          <a:ln w="57150">
            <a:solidFill>
              <a:srgbClr val="DBDA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: Cantos Arredondados 43">
            <a:extLst>
              <a:ext uri="{FF2B5EF4-FFF2-40B4-BE49-F238E27FC236}">
                <a16:creationId xmlns:a16="http://schemas.microsoft.com/office/drawing/2014/main" xmlns="" id="{4F02022C-957D-412F-8736-A78151967A44}"/>
              </a:ext>
            </a:extLst>
          </p:cNvPr>
          <p:cNvSpPr/>
          <p:nvPr/>
        </p:nvSpPr>
        <p:spPr>
          <a:xfrm rot="2700000">
            <a:off x="14122959" y="4530481"/>
            <a:ext cx="1497757" cy="1497757"/>
          </a:xfrm>
          <a:prstGeom prst="roundRect">
            <a:avLst/>
          </a:prstGeom>
          <a:noFill/>
          <a:ln w="57150">
            <a:solidFill>
              <a:srgbClr val="DBDA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Oval 2">
            <a:extLst>
              <a:ext uri="{FF2B5EF4-FFF2-40B4-BE49-F238E27FC236}">
                <a16:creationId xmlns:a16="http://schemas.microsoft.com/office/drawing/2014/main" xmlns="" id="{ED9849B5-17B8-4C80-895A-70AA1F9C2C50}"/>
              </a:ext>
            </a:extLst>
          </p:cNvPr>
          <p:cNvSpPr/>
          <p:nvPr/>
        </p:nvSpPr>
        <p:spPr>
          <a:xfrm>
            <a:off x="2272759" y="6581284"/>
            <a:ext cx="270000" cy="270000"/>
          </a:xfrm>
          <a:prstGeom prst="ellipse">
            <a:avLst/>
          </a:prstGeom>
          <a:solidFill>
            <a:srgbClr val="DBD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cxnSp>
        <p:nvCxnSpPr>
          <p:cNvPr id="24" name="Straight Connector 4">
            <a:extLst>
              <a:ext uri="{FF2B5EF4-FFF2-40B4-BE49-F238E27FC236}">
                <a16:creationId xmlns:a16="http://schemas.microsoft.com/office/drawing/2014/main" xmlns="" id="{6A1F980B-E134-430A-9D4A-BD5E17BA0D26}"/>
              </a:ext>
            </a:extLst>
          </p:cNvPr>
          <p:cNvCxnSpPr/>
          <p:nvPr/>
        </p:nvCxnSpPr>
        <p:spPr>
          <a:xfrm flipV="1">
            <a:off x="3002091" y="6724018"/>
            <a:ext cx="1340918" cy="386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66">
            <a:extLst>
              <a:ext uri="{FF2B5EF4-FFF2-40B4-BE49-F238E27FC236}">
                <a16:creationId xmlns:a16="http://schemas.microsoft.com/office/drawing/2014/main" xmlns="" id="{A15DA007-6E99-4353-AEDB-550FF9A63B98}"/>
              </a:ext>
            </a:extLst>
          </p:cNvPr>
          <p:cNvCxnSpPr/>
          <p:nvPr/>
        </p:nvCxnSpPr>
        <p:spPr>
          <a:xfrm flipV="1">
            <a:off x="5487969" y="6720151"/>
            <a:ext cx="1340918" cy="386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67">
            <a:extLst>
              <a:ext uri="{FF2B5EF4-FFF2-40B4-BE49-F238E27FC236}">
                <a16:creationId xmlns:a16="http://schemas.microsoft.com/office/drawing/2014/main" xmlns="" id="{CA51FC9D-E3AA-48A2-A747-62A888556945}"/>
              </a:ext>
            </a:extLst>
          </p:cNvPr>
          <p:cNvCxnSpPr/>
          <p:nvPr/>
        </p:nvCxnSpPr>
        <p:spPr>
          <a:xfrm flipV="1">
            <a:off x="8010423" y="6716284"/>
            <a:ext cx="1340918" cy="386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68">
            <a:extLst>
              <a:ext uri="{FF2B5EF4-FFF2-40B4-BE49-F238E27FC236}">
                <a16:creationId xmlns:a16="http://schemas.microsoft.com/office/drawing/2014/main" xmlns="" id="{5A84AF70-AE84-4F5B-BDF6-91DE96CB89EA}"/>
              </a:ext>
            </a:extLst>
          </p:cNvPr>
          <p:cNvCxnSpPr/>
          <p:nvPr/>
        </p:nvCxnSpPr>
        <p:spPr>
          <a:xfrm flipV="1">
            <a:off x="10431091" y="6722084"/>
            <a:ext cx="1340918" cy="386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69">
            <a:extLst>
              <a:ext uri="{FF2B5EF4-FFF2-40B4-BE49-F238E27FC236}">
                <a16:creationId xmlns:a16="http://schemas.microsoft.com/office/drawing/2014/main" xmlns="" id="{F8063E16-220C-4711-9051-CF5A7C750A4A}"/>
              </a:ext>
            </a:extLst>
          </p:cNvPr>
          <p:cNvCxnSpPr/>
          <p:nvPr/>
        </p:nvCxnSpPr>
        <p:spPr>
          <a:xfrm flipV="1">
            <a:off x="12906623" y="6727884"/>
            <a:ext cx="1340918" cy="386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70">
            <a:extLst>
              <a:ext uri="{FF2B5EF4-FFF2-40B4-BE49-F238E27FC236}">
                <a16:creationId xmlns:a16="http://schemas.microsoft.com/office/drawing/2014/main" xmlns="" id="{E39D6470-246E-481D-8314-C39CB5008113}"/>
              </a:ext>
            </a:extLst>
          </p:cNvPr>
          <p:cNvSpPr/>
          <p:nvPr/>
        </p:nvSpPr>
        <p:spPr>
          <a:xfrm>
            <a:off x="4785591" y="6581284"/>
            <a:ext cx="270000" cy="270000"/>
          </a:xfrm>
          <a:prstGeom prst="ellipse">
            <a:avLst/>
          </a:prstGeom>
          <a:solidFill>
            <a:srgbClr val="DBD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30" name="Oval 71">
            <a:extLst>
              <a:ext uri="{FF2B5EF4-FFF2-40B4-BE49-F238E27FC236}">
                <a16:creationId xmlns:a16="http://schemas.microsoft.com/office/drawing/2014/main" xmlns="" id="{CAF34A23-5C91-4ED3-AD34-F0A89FAF9017}"/>
              </a:ext>
            </a:extLst>
          </p:cNvPr>
          <p:cNvSpPr/>
          <p:nvPr/>
        </p:nvSpPr>
        <p:spPr>
          <a:xfrm>
            <a:off x="7298423" y="6581284"/>
            <a:ext cx="270000" cy="270000"/>
          </a:xfrm>
          <a:prstGeom prst="ellipse">
            <a:avLst/>
          </a:prstGeom>
          <a:solidFill>
            <a:srgbClr val="DBD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31" name="Oval 72">
            <a:extLst>
              <a:ext uri="{FF2B5EF4-FFF2-40B4-BE49-F238E27FC236}">
                <a16:creationId xmlns:a16="http://schemas.microsoft.com/office/drawing/2014/main" xmlns="" id="{35FC6EE0-680E-46AD-83B0-755821AE9C53}"/>
              </a:ext>
            </a:extLst>
          </p:cNvPr>
          <p:cNvSpPr/>
          <p:nvPr/>
        </p:nvSpPr>
        <p:spPr>
          <a:xfrm>
            <a:off x="9811255" y="6581284"/>
            <a:ext cx="270000" cy="270000"/>
          </a:xfrm>
          <a:prstGeom prst="ellipse">
            <a:avLst/>
          </a:prstGeom>
          <a:solidFill>
            <a:srgbClr val="DBD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32" name="Oval 73">
            <a:extLst>
              <a:ext uri="{FF2B5EF4-FFF2-40B4-BE49-F238E27FC236}">
                <a16:creationId xmlns:a16="http://schemas.microsoft.com/office/drawing/2014/main" xmlns="" id="{93C2CAA9-1B01-4722-B471-3BBB4644916C}"/>
              </a:ext>
            </a:extLst>
          </p:cNvPr>
          <p:cNvSpPr/>
          <p:nvPr/>
        </p:nvSpPr>
        <p:spPr>
          <a:xfrm>
            <a:off x="12324087" y="6581284"/>
            <a:ext cx="270000" cy="270000"/>
          </a:xfrm>
          <a:prstGeom prst="ellipse">
            <a:avLst/>
          </a:prstGeom>
          <a:solidFill>
            <a:srgbClr val="DBD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sp>
        <p:nvSpPr>
          <p:cNvPr id="33" name="Oval 74">
            <a:extLst>
              <a:ext uri="{FF2B5EF4-FFF2-40B4-BE49-F238E27FC236}">
                <a16:creationId xmlns:a16="http://schemas.microsoft.com/office/drawing/2014/main" xmlns="" id="{A37E44C4-C8AC-4BC9-8B2C-F1B795C6269F}"/>
              </a:ext>
            </a:extLst>
          </p:cNvPr>
          <p:cNvSpPr/>
          <p:nvPr/>
        </p:nvSpPr>
        <p:spPr>
          <a:xfrm>
            <a:off x="14836919" y="6581284"/>
            <a:ext cx="270000" cy="270000"/>
          </a:xfrm>
          <a:prstGeom prst="ellipse">
            <a:avLst/>
          </a:prstGeom>
          <a:solidFill>
            <a:srgbClr val="DBD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34" name="TextBox 80">
            <a:extLst>
              <a:ext uri="{FF2B5EF4-FFF2-40B4-BE49-F238E27FC236}">
                <a16:creationId xmlns:a16="http://schemas.microsoft.com/office/drawing/2014/main" xmlns="" id="{87F94C3B-F8D7-498A-A1D7-A2089B331295}"/>
              </a:ext>
            </a:extLst>
          </p:cNvPr>
          <p:cNvSpPr txBox="1"/>
          <p:nvPr/>
        </p:nvSpPr>
        <p:spPr>
          <a:xfrm>
            <a:off x="6165388" y="7076788"/>
            <a:ext cx="2499714" cy="1880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728"/>
              </a:spcBef>
            </a:pPr>
            <a:r>
              <a:rPr lang="pt-B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ENGENHARIA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algn="ctr">
              <a:spcBef>
                <a:spcPts val="1728"/>
              </a:spcBef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Nessa etapa, buscamos a mais alta tecnologia para maior eficiência energética.</a:t>
            </a:r>
          </a:p>
        </p:txBody>
      </p:sp>
      <p:sp>
        <p:nvSpPr>
          <p:cNvPr id="35" name="TextBox 81">
            <a:extLst>
              <a:ext uri="{FF2B5EF4-FFF2-40B4-BE49-F238E27FC236}">
                <a16:creationId xmlns:a16="http://schemas.microsoft.com/office/drawing/2014/main" xmlns="" id="{6CEA412A-2422-4EEA-970B-5E75EE02B1B1}"/>
              </a:ext>
            </a:extLst>
          </p:cNvPr>
          <p:cNvSpPr txBox="1"/>
          <p:nvPr/>
        </p:nvSpPr>
        <p:spPr>
          <a:xfrm>
            <a:off x="13565618" y="7015235"/>
            <a:ext cx="2861251" cy="249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728"/>
              </a:spcBef>
            </a:pPr>
            <a:r>
              <a:rPr lang="pt-B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O&amp;M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algn="ctr">
              <a:spcBef>
                <a:spcPts val="1728"/>
              </a:spcBef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Operação local e remota, incluso a manutenção preventiva, corretiva e gestão dos insumos necessários durante o tempo de contrato.</a:t>
            </a:r>
          </a:p>
        </p:txBody>
      </p:sp>
      <p:sp>
        <p:nvSpPr>
          <p:cNvPr id="36" name="TextBox 82">
            <a:extLst>
              <a:ext uri="{FF2B5EF4-FFF2-40B4-BE49-F238E27FC236}">
                <a16:creationId xmlns:a16="http://schemas.microsoft.com/office/drawing/2014/main" xmlns="" id="{D7F8DFC2-FD9E-4965-B9D2-483B9ED90546}"/>
              </a:ext>
            </a:extLst>
          </p:cNvPr>
          <p:cNvSpPr txBox="1"/>
          <p:nvPr/>
        </p:nvSpPr>
        <p:spPr>
          <a:xfrm>
            <a:off x="1087501" y="7075164"/>
            <a:ext cx="2694604" cy="2526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728"/>
              </a:spcBef>
            </a:pPr>
            <a:r>
              <a:rPr lang="pt-B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A SOLUÇÃO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algn="ctr">
              <a:spcBef>
                <a:spcPts val="1728"/>
              </a:spcBef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Nossa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equipe especializada entrega um estudo apontando a melhor solução energética e utilidades para o seu negócio.</a:t>
            </a:r>
          </a:p>
        </p:txBody>
      </p:sp>
      <p:sp>
        <p:nvSpPr>
          <p:cNvPr id="37" name="TextBox 83">
            <a:extLst>
              <a:ext uri="{FF2B5EF4-FFF2-40B4-BE49-F238E27FC236}">
                <a16:creationId xmlns:a16="http://schemas.microsoft.com/office/drawing/2014/main" xmlns="" id="{75D18F2D-D0DE-497F-9913-6483BAE5FC2B}"/>
              </a:ext>
            </a:extLst>
          </p:cNvPr>
          <p:cNvSpPr txBox="1"/>
          <p:nvPr/>
        </p:nvSpPr>
        <p:spPr>
          <a:xfrm>
            <a:off x="3804051" y="7075164"/>
            <a:ext cx="2303357" cy="1880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728"/>
              </a:spcBef>
            </a:pPr>
            <a:r>
              <a:rPr lang="pt-B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INVESTIMENTO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algn="ctr">
              <a:spcBef>
                <a:spcPts val="1728"/>
              </a:spcBef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Ecogen aporta até 100% do investimento da solução.</a:t>
            </a:r>
          </a:p>
        </p:txBody>
      </p:sp>
      <p:sp>
        <p:nvSpPr>
          <p:cNvPr id="38" name="TextBox 84">
            <a:extLst>
              <a:ext uri="{FF2B5EF4-FFF2-40B4-BE49-F238E27FC236}">
                <a16:creationId xmlns:a16="http://schemas.microsoft.com/office/drawing/2014/main" xmlns="" id="{8559CA3B-1767-4266-B70D-4E7DABACBD10}"/>
              </a:ext>
            </a:extLst>
          </p:cNvPr>
          <p:cNvSpPr txBox="1"/>
          <p:nvPr/>
        </p:nvSpPr>
        <p:spPr>
          <a:xfrm>
            <a:off x="8781061" y="7077664"/>
            <a:ext cx="2485288" cy="249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728"/>
              </a:spcBef>
            </a:pPr>
            <a:r>
              <a:rPr lang="pt-B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EQUIPAMENTOS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algn="ctr">
              <a:spcBef>
                <a:spcPts val="1728"/>
              </a:spcBef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Aquisição de equipamentos dos melhores e mais renomados fornecedores do mercado.</a:t>
            </a:r>
          </a:p>
        </p:txBody>
      </p:sp>
      <p:sp>
        <p:nvSpPr>
          <p:cNvPr id="39" name="TextBox 85">
            <a:extLst>
              <a:ext uri="{FF2B5EF4-FFF2-40B4-BE49-F238E27FC236}">
                <a16:creationId xmlns:a16="http://schemas.microsoft.com/office/drawing/2014/main" xmlns="" id="{93B9C034-5F89-495F-997D-38C332812701}"/>
              </a:ext>
            </a:extLst>
          </p:cNvPr>
          <p:cNvSpPr txBox="1"/>
          <p:nvPr/>
        </p:nvSpPr>
        <p:spPr>
          <a:xfrm>
            <a:off x="11352556" y="7066469"/>
            <a:ext cx="2213062" cy="249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728"/>
              </a:spcBef>
            </a:pPr>
            <a:r>
              <a:rPr lang="pt-B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INSTALAÇÃO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algn="ctr">
              <a:spcBef>
                <a:spcPts val="1728"/>
              </a:spcBef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Gerenciamento eficiente e customizado para a instalação completa da solução.</a:t>
            </a:r>
          </a:p>
        </p:txBody>
      </p:sp>
      <p:graphicFrame>
        <p:nvGraphicFramePr>
          <p:cNvPr id="40" name="Object 3">
            <a:extLst>
              <a:ext uri="{FF2B5EF4-FFF2-40B4-BE49-F238E27FC236}">
                <a16:creationId xmlns:a16="http://schemas.microsoft.com/office/drawing/2014/main" xmlns="" id="{A385B16E-EA7C-441C-BF9B-2808062073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072955"/>
              </p:ext>
            </p:extLst>
          </p:nvPr>
        </p:nvGraphicFramePr>
        <p:xfrm>
          <a:off x="4465432" y="5046924"/>
          <a:ext cx="947597" cy="640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7" imgW="1394415" imgH="940937" progId="CorelDraw.Graphic.18">
                  <p:embed/>
                </p:oleObj>
              </mc:Choice>
              <mc:Fallback>
                <p:oleObj name="CorelDRAW" r:id="rId7" imgW="1394415" imgH="940937" progId="CorelDraw.Graphic.18">
                  <p:embed/>
                  <p:pic>
                    <p:nvPicPr>
                      <p:cNvPr id="40" name="Object 3">
                        <a:extLst>
                          <a:ext uri="{FF2B5EF4-FFF2-40B4-BE49-F238E27FC236}">
                            <a16:creationId xmlns:a16="http://schemas.microsoft.com/office/drawing/2014/main" xmlns="" id="{A385B16E-EA7C-441C-BF9B-2808062073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65432" y="5046924"/>
                        <a:ext cx="947597" cy="640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5">
            <a:extLst>
              <a:ext uri="{FF2B5EF4-FFF2-40B4-BE49-F238E27FC236}">
                <a16:creationId xmlns:a16="http://schemas.microsoft.com/office/drawing/2014/main" xmlns="" id="{312A5182-05AA-4D09-AE01-B256978517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313150"/>
              </p:ext>
            </p:extLst>
          </p:nvPr>
        </p:nvGraphicFramePr>
        <p:xfrm>
          <a:off x="7021541" y="4884638"/>
          <a:ext cx="858435" cy="858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DRAW" r:id="rId9" imgW="1243871" imgH="1245231" progId="CorelDraw.Graphic.18">
                  <p:embed/>
                </p:oleObj>
              </mc:Choice>
              <mc:Fallback>
                <p:oleObj name="CorelDRAW" r:id="rId9" imgW="1243871" imgH="1245231" progId="CorelDraw.Graphic.18">
                  <p:embed/>
                  <p:pic>
                    <p:nvPicPr>
                      <p:cNvPr id="42" name="Object 5">
                        <a:extLst>
                          <a:ext uri="{FF2B5EF4-FFF2-40B4-BE49-F238E27FC236}">
                            <a16:creationId xmlns:a16="http://schemas.microsoft.com/office/drawing/2014/main" xmlns="" id="{312A5182-05AA-4D09-AE01-B256978517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21541" y="4884638"/>
                        <a:ext cx="858435" cy="858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2">
            <a:extLst>
              <a:ext uri="{FF2B5EF4-FFF2-40B4-BE49-F238E27FC236}">
                <a16:creationId xmlns:a16="http://schemas.microsoft.com/office/drawing/2014/main" xmlns="" id="{3B045531-8602-4104-B253-DE17FC43D7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922618"/>
              </p:ext>
            </p:extLst>
          </p:nvPr>
        </p:nvGraphicFramePr>
        <p:xfrm>
          <a:off x="14406673" y="4901025"/>
          <a:ext cx="860491" cy="785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DRAW" r:id="rId11" imgW="1739336" imgH="1589449" progId="CorelDraw.Graphic.18">
                  <p:embed/>
                </p:oleObj>
              </mc:Choice>
              <mc:Fallback>
                <p:oleObj name="CorelDRAW" r:id="rId11" imgW="1739336" imgH="1589449" progId="CorelDraw.Graphic.18">
                  <p:embed/>
                  <p:pic>
                    <p:nvPicPr>
                      <p:cNvPr id="43" name="Object 12">
                        <a:extLst>
                          <a:ext uri="{FF2B5EF4-FFF2-40B4-BE49-F238E27FC236}">
                            <a16:creationId xmlns:a16="http://schemas.microsoft.com/office/drawing/2014/main" xmlns="" id="{3B045531-8602-4104-B253-DE17FC43D7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406673" y="4901025"/>
                        <a:ext cx="860491" cy="785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4">
            <a:extLst>
              <a:ext uri="{FF2B5EF4-FFF2-40B4-BE49-F238E27FC236}">
                <a16:creationId xmlns:a16="http://schemas.microsoft.com/office/drawing/2014/main" xmlns="" id="{389BACD7-311E-41E6-9E5E-F48D9A86F0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49151"/>
              </p:ext>
            </p:extLst>
          </p:nvPr>
        </p:nvGraphicFramePr>
        <p:xfrm>
          <a:off x="9404786" y="4980910"/>
          <a:ext cx="1022266" cy="58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orelDRAW" r:id="rId13" imgW="5726408" imgH="3271698" progId="CorelDraw.Graphic.18">
                  <p:embed/>
                </p:oleObj>
              </mc:Choice>
              <mc:Fallback>
                <p:oleObj name="CorelDRAW" r:id="rId13" imgW="5726408" imgH="3271698" progId="CorelDraw.Graphic.18">
                  <p:embed/>
                  <p:pic>
                    <p:nvPicPr>
                      <p:cNvPr id="44" name="Object 14">
                        <a:extLst>
                          <a:ext uri="{FF2B5EF4-FFF2-40B4-BE49-F238E27FC236}">
                            <a16:creationId xmlns:a16="http://schemas.microsoft.com/office/drawing/2014/main" xmlns="" id="{389BACD7-311E-41E6-9E5E-F48D9A86F0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404786" y="4980910"/>
                        <a:ext cx="1022266" cy="584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9">
            <a:extLst>
              <a:ext uri="{FF2B5EF4-FFF2-40B4-BE49-F238E27FC236}">
                <a16:creationId xmlns:a16="http://schemas.microsoft.com/office/drawing/2014/main" xmlns="" id="{715CDC52-7AFD-43BD-B39B-C7C25A6549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523215"/>
              </p:ext>
            </p:extLst>
          </p:nvPr>
        </p:nvGraphicFramePr>
        <p:xfrm>
          <a:off x="12071433" y="4922829"/>
          <a:ext cx="676380" cy="820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orelDRAW" r:id="rId15" imgW="3276031" imgH="3974163" progId="CorelDraw.Graphic.18">
                  <p:embed/>
                </p:oleObj>
              </mc:Choice>
              <mc:Fallback>
                <p:oleObj name="CorelDRAW" r:id="rId15" imgW="3276031" imgH="3974163" progId="CorelDraw.Graphic.18">
                  <p:embed/>
                  <p:pic>
                    <p:nvPicPr>
                      <p:cNvPr id="47" name="Object 19">
                        <a:extLst>
                          <a:ext uri="{FF2B5EF4-FFF2-40B4-BE49-F238E27FC236}">
                            <a16:creationId xmlns:a16="http://schemas.microsoft.com/office/drawing/2014/main" xmlns="" id="{715CDC52-7AFD-43BD-B39B-C7C25A6549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2071433" y="4922829"/>
                        <a:ext cx="676380" cy="820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8" name="Picture 2" descr="MITSUI &amp;amp; CO., LTD.">
            <a:extLst>
              <a:ext uri="{FF2B5EF4-FFF2-40B4-BE49-F238E27FC236}">
                <a16:creationId xmlns:a16="http://schemas.microsoft.com/office/drawing/2014/main" xmlns="" id="{8A4FC4D2-22CB-4541-850A-60C6C8B171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9" t="13110" r="31667" b="12909"/>
          <a:stretch/>
        </p:blipFill>
        <p:spPr bwMode="auto">
          <a:xfrm>
            <a:off x="15308052" y="2421433"/>
            <a:ext cx="1809458" cy="197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m 48" descr="Logotipo&#10;&#10;Descrição gerada automaticamente">
            <a:extLst>
              <a:ext uri="{FF2B5EF4-FFF2-40B4-BE49-F238E27FC236}">
                <a16:creationId xmlns:a16="http://schemas.microsoft.com/office/drawing/2014/main" xmlns="" id="{80FB087A-A0E8-486C-83DF-5F98E7779A1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91" y="394703"/>
            <a:ext cx="1787761" cy="12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7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.01536 0.00064 L 4.98689E-6 4.35943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00" y="-3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92" grpId="0" animBg="1"/>
      <p:bldP spid="9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Ícone Da Ocasião Da Carreira Ilustração Stock - Ilustração de trabalhador,  funcionar: 2844491">
            <a:extLst>
              <a:ext uri="{FF2B5EF4-FFF2-40B4-BE49-F238E27FC236}">
                <a16:creationId xmlns:a16="http://schemas.microsoft.com/office/drawing/2014/main" xmlns="" id="{3A99181D-59F2-45C3-9A66-637BA64EF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77" y="3946739"/>
            <a:ext cx="2026816" cy="202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960DB384-5408-4E95-8A33-7D16E00B414D}"/>
              </a:ext>
            </a:extLst>
          </p:cNvPr>
          <p:cNvSpPr txBox="1"/>
          <p:nvPr/>
        </p:nvSpPr>
        <p:spPr>
          <a:xfrm>
            <a:off x="4634424" y="3696900"/>
            <a:ext cx="9443525" cy="236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948A54"/>
                </a:solidFill>
                <a:latin typeface="Titillium Web" panose="00000500000000000000" pitchFamily="2" charset="0"/>
              </a:rPr>
              <a:t>Tecnologias COGERAÇÃO + avançadas e difundidas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 err="1">
                <a:solidFill>
                  <a:srgbClr val="948A54"/>
                </a:solidFill>
                <a:latin typeface="Titillium Web" panose="00000500000000000000" pitchFamily="2" charset="0"/>
              </a:rPr>
              <a:t>Gas</a:t>
            </a:r>
            <a:r>
              <a:rPr lang="pt-BR" sz="2000" b="1" dirty="0">
                <a:solidFill>
                  <a:srgbClr val="948A54"/>
                </a:solidFill>
                <a:latin typeface="Titillium Web" panose="00000500000000000000" pitchFamily="2" charset="0"/>
              </a:rPr>
              <a:t> </a:t>
            </a:r>
            <a:r>
              <a:rPr lang="pt-BR" sz="2000" b="1" dirty="0" err="1">
                <a:solidFill>
                  <a:srgbClr val="948A54"/>
                </a:solidFill>
                <a:latin typeface="Titillium Web" panose="00000500000000000000" pitchFamily="2" charset="0"/>
              </a:rPr>
              <a:t>to</a:t>
            </a:r>
            <a:r>
              <a:rPr lang="pt-BR" sz="2000" b="1" dirty="0">
                <a:solidFill>
                  <a:srgbClr val="948A54"/>
                </a:solidFill>
                <a:latin typeface="Titillium Web" panose="00000500000000000000" pitchFamily="2" charset="0"/>
              </a:rPr>
              <a:t> </a:t>
            </a:r>
            <a:r>
              <a:rPr lang="pt-BR" sz="2000" b="1" dirty="0" err="1">
                <a:solidFill>
                  <a:srgbClr val="948A54"/>
                </a:solidFill>
                <a:latin typeface="Titillium Web" panose="00000500000000000000" pitchFamily="2" charset="0"/>
              </a:rPr>
              <a:t>wire</a:t>
            </a:r>
            <a:endParaRPr lang="pt-BR" sz="2000" b="1" dirty="0">
              <a:solidFill>
                <a:srgbClr val="948A54"/>
              </a:solidFill>
              <a:latin typeface="Titillium Web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948A54"/>
                </a:solidFill>
                <a:latin typeface="Titillium Web" panose="00000500000000000000" pitchFamily="2" charset="0"/>
              </a:rPr>
              <a:t>Equipamentos de menor Potência -&gt; </a:t>
            </a:r>
            <a:r>
              <a:rPr lang="pt-BR" sz="2000" b="1" dirty="0" err="1">
                <a:solidFill>
                  <a:srgbClr val="948A54"/>
                </a:solidFill>
                <a:latin typeface="Titillium Web" panose="00000500000000000000" pitchFamily="2" charset="0"/>
              </a:rPr>
              <a:t>diverficação</a:t>
            </a:r>
            <a:endParaRPr lang="pt-BR" sz="2000" b="1" dirty="0">
              <a:solidFill>
                <a:srgbClr val="948A54"/>
              </a:solidFill>
              <a:latin typeface="Titillium Web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948A54"/>
                </a:solidFill>
                <a:latin typeface="Titillium Web" panose="00000500000000000000" pitchFamily="2" charset="0"/>
              </a:rPr>
              <a:t>Geradores à Biogás / </a:t>
            </a:r>
            <a:r>
              <a:rPr lang="pt-BR" sz="2000" b="1" dirty="0" err="1">
                <a:solidFill>
                  <a:srgbClr val="948A54"/>
                </a:solidFill>
                <a:latin typeface="Titillium Web" panose="00000500000000000000" pitchFamily="2" charset="0"/>
              </a:rPr>
              <a:t>Biometano</a:t>
            </a:r>
            <a:endParaRPr lang="pt-BR" sz="2000" b="1" dirty="0">
              <a:solidFill>
                <a:srgbClr val="948A54"/>
              </a:solidFill>
              <a:latin typeface="Titillium Web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948A54"/>
                </a:solidFill>
                <a:latin typeface="Titillium Web" panose="00000500000000000000" pitchFamily="2" charset="0"/>
              </a:rPr>
              <a:t>Poços </a:t>
            </a:r>
            <a:r>
              <a:rPr lang="pt-BR" sz="2000" b="1" dirty="0" err="1">
                <a:solidFill>
                  <a:srgbClr val="948A54"/>
                </a:solidFill>
                <a:latin typeface="Titillium Web" panose="00000500000000000000" pitchFamily="2" charset="0"/>
              </a:rPr>
              <a:t>onshore</a:t>
            </a:r>
            <a:r>
              <a:rPr lang="pt-BR" sz="2000" b="1" dirty="0">
                <a:solidFill>
                  <a:srgbClr val="948A54"/>
                </a:solidFill>
                <a:latin typeface="Titillium Web" panose="00000500000000000000" pitchFamily="2" charset="0"/>
              </a:rPr>
              <a:t>  operadores menores</a:t>
            </a:r>
          </a:p>
        </p:txBody>
      </p:sp>
      <p:pic>
        <p:nvPicPr>
          <p:cNvPr id="41" name="Imagem 35">
            <a:extLst>
              <a:ext uri="{FF2B5EF4-FFF2-40B4-BE49-F238E27FC236}">
                <a16:creationId xmlns:a16="http://schemas.microsoft.com/office/drawing/2014/main" xmlns="" id="{2FDF1024-7C29-4193-9C53-6D3287312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1" t="42619" r="23325" b="16308"/>
          <a:stretch/>
        </p:blipFill>
        <p:spPr>
          <a:xfrm>
            <a:off x="6803778" y="0"/>
            <a:ext cx="10754413" cy="4056434"/>
          </a:xfrm>
          <a:prstGeom prst="rect">
            <a:avLst/>
          </a:prstGeom>
        </p:spPr>
      </p:pic>
      <p:sp>
        <p:nvSpPr>
          <p:cNvPr id="87" name="Retângulo: Cantos Arredondados 40">
            <a:extLst>
              <a:ext uri="{FF2B5EF4-FFF2-40B4-BE49-F238E27FC236}">
                <a16:creationId xmlns:a16="http://schemas.microsoft.com/office/drawing/2014/main" xmlns="" id="{1663940E-AEFB-4B0E-B8AD-43FC0C70E765}"/>
              </a:ext>
            </a:extLst>
          </p:cNvPr>
          <p:cNvSpPr/>
          <p:nvPr/>
        </p:nvSpPr>
        <p:spPr>
          <a:xfrm rot="2700000">
            <a:off x="2460612" y="-510415"/>
            <a:ext cx="2563120" cy="2563120"/>
          </a:xfrm>
          <a:prstGeom prst="roundRect">
            <a:avLst>
              <a:gd name="adj" fmla="val 10490"/>
            </a:avLst>
          </a:prstGeom>
          <a:noFill/>
          <a:ln w="28575">
            <a:solidFill>
              <a:srgbClr val="DBDA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88" name="Retângulo: Cantos Arredondados 42">
            <a:extLst>
              <a:ext uri="{FF2B5EF4-FFF2-40B4-BE49-F238E27FC236}">
                <a16:creationId xmlns:a16="http://schemas.microsoft.com/office/drawing/2014/main" xmlns="" id="{A50B2DD1-C12E-4CA1-8900-FAB5FB56F8EC}"/>
              </a:ext>
            </a:extLst>
          </p:cNvPr>
          <p:cNvSpPr/>
          <p:nvPr/>
        </p:nvSpPr>
        <p:spPr>
          <a:xfrm rot="2700000">
            <a:off x="590217" y="968196"/>
            <a:ext cx="1405092" cy="1474409"/>
          </a:xfrm>
          <a:prstGeom prst="roundRect">
            <a:avLst/>
          </a:prstGeom>
          <a:noFill/>
          <a:ln w="57150">
            <a:solidFill>
              <a:srgbClr val="DBDA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89" name="TextBox 88"/>
          <p:cNvSpPr txBox="1"/>
          <p:nvPr/>
        </p:nvSpPr>
        <p:spPr>
          <a:xfrm>
            <a:off x="4939231" y="414486"/>
            <a:ext cx="12536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7200" b="1" dirty="0">
                <a:solidFill>
                  <a:schemeClr val="bg2">
                    <a:lumMod val="50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Desafios &amp; Oportunidades</a:t>
            </a:r>
          </a:p>
        </p:txBody>
      </p:sp>
      <p:pic>
        <p:nvPicPr>
          <p:cNvPr id="90" name="Imagem 12">
            <a:extLst>
              <a:ext uri="{FF2B5EF4-FFF2-40B4-BE49-F238E27FC236}">
                <a16:creationId xmlns:a16="http://schemas.microsoft.com/office/drawing/2014/main" xmlns="" id="{42EEBF0A-FE0C-4C2F-BE2E-1F92D81289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701" y="-683603"/>
            <a:ext cx="8146656" cy="1473766"/>
          </a:xfrm>
          <a:prstGeom prst="rect">
            <a:avLst/>
          </a:prstGeom>
        </p:spPr>
      </p:pic>
      <p:pic>
        <p:nvPicPr>
          <p:cNvPr id="91" name="Imagem 13">
            <a:extLst>
              <a:ext uri="{FF2B5EF4-FFF2-40B4-BE49-F238E27FC236}">
                <a16:creationId xmlns:a16="http://schemas.microsoft.com/office/drawing/2014/main" xmlns="" id="{BACF160B-9773-4A02-9A2B-890630D7D6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9231" y="1433065"/>
            <a:ext cx="4083138" cy="1378086"/>
          </a:xfrm>
          <a:prstGeom prst="rect">
            <a:avLst/>
          </a:prstGeom>
        </p:spPr>
      </p:pic>
      <p:sp>
        <p:nvSpPr>
          <p:cNvPr id="92" name="CaixaDeTexto 32">
            <a:extLst>
              <a:ext uri="{FF2B5EF4-FFF2-40B4-BE49-F238E27FC236}">
                <a16:creationId xmlns:a16="http://schemas.microsoft.com/office/drawing/2014/main" xmlns="" id="{A9782FBF-A5B9-4EFD-A386-BA87FD8BCA91}"/>
              </a:ext>
            </a:extLst>
          </p:cNvPr>
          <p:cNvSpPr txBox="1"/>
          <p:nvPr/>
        </p:nvSpPr>
        <p:spPr>
          <a:xfrm>
            <a:off x="13807440" y="1671047"/>
            <a:ext cx="3454755" cy="384721"/>
          </a:xfrm>
          <a:prstGeom prst="rect">
            <a:avLst/>
          </a:prstGeom>
          <a:solidFill>
            <a:srgbClr val="3734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solidFill>
                  <a:schemeClr val="bg1"/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MERCADO DE GÁS NATURAL</a:t>
            </a:r>
          </a:p>
        </p:txBody>
      </p:sp>
      <p:pic>
        <p:nvPicPr>
          <p:cNvPr id="6146" name="Picture 2" descr="Gás natural - ícones de indústria grátis">
            <a:extLst>
              <a:ext uri="{FF2B5EF4-FFF2-40B4-BE49-F238E27FC236}">
                <a16:creationId xmlns:a16="http://schemas.microsoft.com/office/drawing/2014/main" xmlns="" id="{6A2793A0-A262-4639-9B23-AF6F5D972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462" y="3716963"/>
            <a:ext cx="459552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88">
            <a:extLst>
              <a:ext uri="{FF2B5EF4-FFF2-40B4-BE49-F238E27FC236}">
                <a16:creationId xmlns:a16="http://schemas.microsoft.com/office/drawing/2014/main" xmlns="" id="{F1E40C19-EB40-4E89-9B88-FF4CEE3FF40B}"/>
              </a:ext>
            </a:extLst>
          </p:cNvPr>
          <p:cNvSpPr txBox="1"/>
          <p:nvPr/>
        </p:nvSpPr>
        <p:spPr>
          <a:xfrm>
            <a:off x="498763" y="3570046"/>
            <a:ext cx="346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2">
                    <a:lumMod val="50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Oportunidades </a:t>
            </a:r>
          </a:p>
        </p:txBody>
      </p:sp>
      <p:sp>
        <p:nvSpPr>
          <p:cNvPr id="29" name="TextBox 88">
            <a:extLst>
              <a:ext uri="{FF2B5EF4-FFF2-40B4-BE49-F238E27FC236}">
                <a16:creationId xmlns:a16="http://schemas.microsoft.com/office/drawing/2014/main" xmlns="" id="{86CA2D91-51CE-4645-A586-43491205E8FE}"/>
              </a:ext>
            </a:extLst>
          </p:cNvPr>
          <p:cNvSpPr txBox="1"/>
          <p:nvPr/>
        </p:nvSpPr>
        <p:spPr>
          <a:xfrm>
            <a:off x="685801" y="7091662"/>
            <a:ext cx="305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2">
                    <a:lumMod val="50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Desafios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7DA0DA4-0EC6-4615-A6EA-B994AD2CE36E}"/>
              </a:ext>
            </a:extLst>
          </p:cNvPr>
          <p:cNvSpPr/>
          <p:nvPr/>
        </p:nvSpPr>
        <p:spPr>
          <a:xfrm flipH="1">
            <a:off x="3973489" y="3775095"/>
            <a:ext cx="118452" cy="2283990"/>
          </a:xfrm>
          <a:prstGeom prst="rect">
            <a:avLst/>
          </a:prstGeom>
          <a:solidFill>
            <a:srgbClr val="948A54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BC9B09BA-3504-43FA-848B-18360A6583BD}"/>
              </a:ext>
            </a:extLst>
          </p:cNvPr>
          <p:cNvSpPr/>
          <p:nvPr/>
        </p:nvSpPr>
        <p:spPr>
          <a:xfrm flipH="1">
            <a:off x="3979925" y="7174628"/>
            <a:ext cx="112016" cy="1900520"/>
          </a:xfrm>
          <a:prstGeom prst="rect">
            <a:avLst/>
          </a:prstGeom>
          <a:solidFill>
            <a:srgbClr val="948A54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321AB77E-732C-4340-8E42-AA9F36120C43}"/>
              </a:ext>
            </a:extLst>
          </p:cNvPr>
          <p:cNvSpPr txBox="1"/>
          <p:nvPr/>
        </p:nvSpPr>
        <p:spPr>
          <a:xfrm>
            <a:off x="4634425" y="7130517"/>
            <a:ext cx="9443524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948A54"/>
                </a:solidFill>
                <a:latin typeface="Titillium Web" panose="00000500000000000000" pitchFamily="2" charset="0"/>
              </a:rPr>
              <a:t>Altos investimentos em Infra Estrutura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948A54"/>
                </a:solidFill>
                <a:latin typeface="Titillium Web" panose="00000500000000000000" pitchFamily="2" charset="0"/>
              </a:rPr>
              <a:t>Dólar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948A54"/>
                </a:solidFill>
                <a:latin typeface="Titillium Web" panose="00000500000000000000" pitchFamily="2" charset="0"/>
              </a:rPr>
              <a:t>Regulação densa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948A54"/>
                </a:solidFill>
                <a:latin typeface="Titillium Web" panose="00000500000000000000" pitchFamily="2" charset="0"/>
              </a:rPr>
              <a:t>Preço do gás curto prazo</a:t>
            </a:r>
          </a:p>
        </p:txBody>
      </p:sp>
      <p:pic>
        <p:nvPicPr>
          <p:cNvPr id="33" name="Picture 2" descr="Gás natural - ícones de indústria grátis">
            <a:extLst>
              <a:ext uri="{FF2B5EF4-FFF2-40B4-BE49-F238E27FC236}">
                <a16:creationId xmlns:a16="http://schemas.microsoft.com/office/drawing/2014/main" xmlns="" id="{A894A217-ACF6-41DE-8A9F-80AFDB624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462" y="7150580"/>
            <a:ext cx="459552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Gás natural - ícones de indústria grátis">
            <a:extLst>
              <a:ext uri="{FF2B5EF4-FFF2-40B4-BE49-F238E27FC236}">
                <a16:creationId xmlns:a16="http://schemas.microsoft.com/office/drawing/2014/main" xmlns="" id="{F4180A4D-FFA6-41F8-8EBE-27A284917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702" y="7585053"/>
            <a:ext cx="459552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Ícone Engrenagem PNG - Ícone Engrenagem PNG">
            <a:extLst>
              <a:ext uri="{FF2B5EF4-FFF2-40B4-BE49-F238E27FC236}">
                <a16:creationId xmlns:a16="http://schemas.microsoft.com/office/drawing/2014/main" xmlns="" id="{12EC6C14-C43F-47A7-81AD-756B49928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91" y="7850115"/>
            <a:ext cx="1234651" cy="123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Gás natural - ícones de indústria grátis">
            <a:extLst>
              <a:ext uri="{FF2B5EF4-FFF2-40B4-BE49-F238E27FC236}">
                <a16:creationId xmlns:a16="http://schemas.microsoft.com/office/drawing/2014/main" xmlns="" id="{A9EFF61E-55DA-4D8B-8870-3FF83670F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462" y="8077212"/>
            <a:ext cx="459552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Gás natural - ícones de indústria grátis">
            <a:extLst>
              <a:ext uri="{FF2B5EF4-FFF2-40B4-BE49-F238E27FC236}">
                <a16:creationId xmlns:a16="http://schemas.microsoft.com/office/drawing/2014/main" xmlns="" id="{33481730-4596-4E05-9E94-1AF5AEC85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702" y="4176515"/>
            <a:ext cx="459552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Gás natural - ícones de indústria grátis">
            <a:extLst>
              <a:ext uri="{FF2B5EF4-FFF2-40B4-BE49-F238E27FC236}">
                <a16:creationId xmlns:a16="http://schemas.microsoft.com/office/drawing/2014/main" xmlns="" id="{0CE7DF8E-2BB3-4AED-A505-9B5AB6459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942" y="4610988"/>
            <a:ext cx="459552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Gás natural - ícones de indústria grátis">
            <a:extLst>
              <a:ext uri="{FF2B5EF4-FFF2-40B4-BE49-F238E27FC236}">
                <a16:creationId xmlns:a16="http://schemas.microsoft.com/office/drawing/2014/main" xmlns="" id="{7D8246AA-2864-41EE-B4BB-7A47B7529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702" y="5103147"/>
            <a:ext cx="459552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m 34" descr="Logotipo&#10;&#10;Descrição gerada automaticamente">
            <a:extLst>
              <a:ext uri="{FF2B5EF4-FFF2-40B4-BE49-F238E27FC236}">
                <a16:creationId xmlns:a16="http://schemas.microsoft.com/office/drawing/2014/main" xmlns="" id="{DB199D0B-0B2E-405B-95B8-2B5C480A8B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91" y="394703"/>
            <a:ext cx="1787761" cy="1214017"/>
          </a:xfrm>
          <a:prstGeom prst="rect">
            <a:avLst/>
          </a:prstGeom>
        </p:spPr>
      </p:pic>
      <p:pic>
        <p:nvPicPr>
          <p:cNvPr id="36" name="Picture 2" descr="Gás natural - ícones de indústria grátis">
            <a:extLst>
              <a:ext uri="{FF2B5EF4-FFF2-40B4-BE49-F238E27FC236}">
                <a16:creationId xmlns:a16="http://schemas.microsoft.com/office/drawing/2014/main" xmlns="" id="{0F6E1895-6CB6-4F69-B9C3-09B6F59F9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942" y="5576855"/>
            <a:ext cx="459552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Gás natural - ícones de indústria grátis">
            <a:extLst>
              <a:ext uri="{FF2B5EF4-FFF2-40B4-BE49-F238E27FC236}">
                <a16:creationId xmlns:a16="http://schemas.microsoft.com/office/drawing/2014/main" xmlns="" id="{6398EAFE-13F3-43FE-8589-8BE811A39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462" y="8562387"/>
            <a:ext cx="459552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64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.01537 0.00064 L -1.32899E-7 4.35943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00" y="-3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92" grpId="0" animBg="1"/>
      <p:bldP spid="9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11A24FC-66CD-4BAE-A240-848DE8DE4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" y="-645"/>
            <a:ext cx="17558192" cy="9876483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xmlns="" id="{7D59AFBD-EC35-4100-ACC9-B30B9A1C8F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r="66231" b="47426"/>
          <a:stretch/>
        </p:blipFill>
        <p:spPr>
          <a:xfrm>
            <a:off x="-2609889" y="573682"/>
            <a:ext cx="5926427" cy="5884601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xmlns="" id="{7D59AFBD-EC35-4100-ACC9-B30B9A1C8F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r="66231" b="47426"/>
          <a:stretch/>
        </p:blipFill>
        <p:spPr>
          <a:xfrm>
            <a:off x="11005826" y="6226817"/>
            <a:ext cx="5926427" cy="588460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701806DE-9C6D-4A1C-B24B-A4A8E8E246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7" t="23348" r="31939" b="3265"/>
          <a:stretch/>
        </p:blipFill>
        <p:spPr>
          <a:xfrm>
            <a:off x="-76200" y="1456917"/>
            <a:ext cx="10511662" cy="8372883"/>
          </a:xfrm>
          <a:prstGeom prst="rect">
            <a:avLst/>
          </a:prstGeom>
          <a:effectLst>
            <a:glow rad="304800">
              <a:schemeClr val="accent3">
                <a:satMod val="175000"/>
                <a:alpha val="1000"/>
              </a:schemeClr>
            </a:glow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F71775EE-1DA4-4278-94BE-3243A57708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6" t="50000" r="17436" b="16284"/>
          <a:stretch/>
        </p:blipFill>
        <p:spPr>
          <a:xfrm>
            <a:off x="15100509" y="1851092"/>
            <a:ext cx="4857750" cy="3329782"/>
          </a:xfrm>
          <a:prstGeom prst="rect">
            <a:avLst/>
          </a:prstGeom>
        </p:spPr>
      </p:pic>
      <p:sp>
        <p:nvSpPr>
          <p:cNvPr id="119" name="CaixaDeTexto 58">
            <a:extLst>
              <a:ext uri="{FF2B5EF4-FFF2-40B4-BE49-F238E27FC236}">
                <a16:creationId xmlns:a16="http://schemas.microsoft.com/office/drawing/2014/main" xmlns="" id="{29AD0921-2C7A-4CDC-BF6B-6D7A932A83FA}"/>
              </a:ext>
            </a:extLst>
          </p:cNvPr>
          <p:cNvSpPr txBox="1"/>
          <p:nvPr/>
        </p:nvSpPr>
        <p:spPr>
          <a:xfrm>
            <a:off x="9387226" y="3260144"/>
            <a:ext cx="65426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D7D32B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Ana Karina da Silva e Silva</a:t>
            </a:r>
          </a:p>
          <a:p>
            <a:r>
              <a:rPr lang="pt-BR" sz="2800" dirty="0">
                <a:solidFill>
                  <a:schemeClr val="bg1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Consultora de Negócios</a:t>
            </a:r>
            <a:endParaRPr lang="pt-BR" sz="3200" dirty="0">
              <a:solidFill>
                <a:schemeClr val="bg1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r>
              <a:rPr lang="pt-BR" sz="3200" dirty="0" err="1">
                <a:solidFill>
                  <a:schemeClr val="bg1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Cel</a:t>
            </a:r>
            <a:r>
              <a:rPr lang="pt-BR" sz="3200" dirty="0">
                <a:solidFill>
                  <a:schemeClr val="bg1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: (19) 97357 9560</a:t>
            </a:r>
          </a:p>
          <a:p>
            <a:r>
              <a:rPr lang="pt-BR" sz="2400" dirty="0">
                <a:solidFill>
                  <a:schemeClr val="bg1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E-mail: ana.silva@ecogenbrasil.com.br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B50BCE45-9551-4964-A1C3-FBAB260ED7C6}"/>
              </a:ext>
            </a:extLst>
          </p:cNvPr>
          <p:cNvSpPr txBox="1"/>
          <p:nvPr/>
        </p:nvSpPr>
        <p:spPr>
          <a:xfrm>
            <a:off x="5850227" y="1258557"/>
            <a:ext cx="112852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OBRIGADA!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xmlns="" id="{D8443C90-46B7-4B5F-910D-3509D68DB13A}"/>
              </a:ext>
            </a:extLst>
          </p:cNvPr>
          <p:cNvGrpSpPr/>
          <p:nvPr/>
        </p:nvGrpSpPr>
        <p:grpSpPr>
          <a:xfrm>
            <a:off x="6211725" y="3024429"/>
            <a:ext cx="2664164" cy="2618929"/>
            <a:chOff x="1095135" y="3742037"/>
            <a:chExt cx="5099280" cy="5012698"/>
          </a:xfrm>
        </p:grpSpPr>
        <p:pic>
          <p:nvPicPr>
            <p:cNvPr id="20" name="Imagem 19" descr="Mulher em pé posando para foto&#10;&#10;Descrição gerada automaticamente">
              <a:extLst>
                <a:ext uri="{FF2B5EF4-FFF2-40B4-BE49-F238E27FC236}">
                  <a16:creationId xmlns:a16="http://schemas.microsoft.com/office/drawing/2014/main" xmlns="" id="{40DBD81B-F071-4DA6-BEF7-7DF3FCA02C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" t="15108" r="15536" b="41471"/>
            <a:stretch/>
          </p:blipFill>
          <p:spPr>
            <a:xfrm>
              <a:off x="1110375" y="3744631"/>
              <a:ext cx="5068800" cy="4974630"/>
            </a:xfrm>
            <a:prstGeom prst="ellipse">
              <a:avLst/>
            </a:prstGeom>
          </p:spPr>
        </p:pic>
        <p:sp>
          <p:nvSpPr>
            <p:cNvPr id="21" name="Elipse 20">
              <a:extLst>
                <a:ext uri="{FF2B5EF4-FFF2-40B4-BE49-F238E27FC236}">
                  <a16:creationId xmlns:a16="http://schemas.microsoft.com/office/drawing/2014/main" xmlns="" id="{4311BD82-9DFB-4B71-BDD9-57FDA98852BD}"/>
                </a:ext>
              </a:extLst>
            </p:cNvPr>
            <p:cNvSpPr/>
            <p:nvPr/>
          </p:nvSpPr>
          <p:spPr>
            <a:xfrm>
              <a:off x="1095135" y="3742037"/>
              <a:ext cx="5099280" cy="5012698"/>
            </a:xfrm>
            <a:prstGeom prst="ellipse">
              <a:avLst/>
            </a:prstGeom>
            <a:noFill/>
            <a:ln w="57150">
              <a:solidFill>
                <a:srgbClr val="DAD7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26011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509 -0.00353 L -4.52039E-7 -1.53512E-6 " pathEditMode="relative" rAng="0" ptsTypes="AA">
                                      <p:cBhvr>
                                        <p:cTn id="9" dur="5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" y="17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35">
            <a:extLst>
              <a:ext uri="{FF2B5EF4-FFF2-40B4-BE49-F238E27FC236}">
                <a16:creationId xmlns:a16="http://schemas.microsoft.com/office/drawing/2014/main" xmlns="" id="{2FDF1024-7C29-4193-9C53-6D3287312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1" t="42619" r="23325" b="16308"/>
          <a:stretch/>
        </p:blipFill>
        <p:spPr>
          <a:xfrm>
            <a:off x="6803778" y="0"/>
            <a:ext cx="10754413" cy="4056434"/>
          </a:xfrm>
          <a:prstGeom prst="rect">
            <a:avLst/>
          </a:prstGeom>
        </p:spPr>
      </p:pic>
      <p:sp>
        <p:nvSpPr>
          <p:cNvPr id="87" name="Retângulo: Cantos Arredondados 40">
            <a:extLst>
              <a:ext uri="{FF2B5EF4-FFF2-40B4-BE49-F238E27FC236}">
                <a16:creationId xmlns:a16="http://schemas.microsoft.com/office/drawing/2014/main" xmlns="" id="{1663940E-AEFB-4B0E-B8AD-43FC0C70E765}"/>
              </a:ext>
            </a:extLst>
          </p:cNvPr>
          <p:cNvSpPr/>
          <p:nvPr/>
        </p:nvSpPr>
        <p:spPr>
          <a:xfrm rot="2700000">
            <a:off x="2460612" y="-510415"/>
            <a:ext cx="2563120" cy="2563120"/>
          </a:xfrm>
          <a:prstGeom prst="roundRect">
            <a:avLst>
              <a:gd name="adj" fmla="val 10490"/>
            </a:avLst>
          </a:prstGeom>
          <a:noFill/>
          <a:ln w="28575">
            <a:solidFill>
              <a:srgbClr val="DBDA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88" name="Retângulo: Cantos Arredondados 42">
            <a:extLst>
              <a:ext uri="{FF2B5EF4-FFF2-40B4-BE49-F238E27FC236}">
                <a16:creationId xmlns:a16="http://schemas.microsoft.com/office/drawing/2014/main" xmlns="" id="{A50B2DD1-C12E-4CA1-8900-FAB5FB56F8EC}"/>
              </a:ext>
            </a:extLst>
          </p:cNvPr>
          <p:cNvSpPr/>
          <p:nvPr/>
        </p:nvSpPr>
        <p:spPr>
          <a:xfrm rot="2700000">
            <a:off x="590217" y="968196"/>
            <a:ext cx="1405092" cy="1474409"/>
          </a:xfrm>
          <a:prstGeom prst="roundRect">
            <a:avLst/>
          </a:prstGeom>
          <a:noFill/>
          <a:ln w="57150">
            <a:solidFill>
              <a:srgbClr val="DBDA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89" name="TextBox 88"/>
          <p:cNvSpPr txBox="1"/>
          <p:nvPr/>
        </p:nvSpPr>
        <p:spPr>
          <a:xfrm>
            <a:off x="1295399" y="4452056"/>
            <a:ext cx="1444752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500" b="1" dirty="0">
                <a:solidFill>
                  <a:schemeClr val="bg2">
                    <a:lumMod val="50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Mercado de Gás</a:t>
            </a:r>
          </a:p>
          <a:p>
            <a:r>
              <a:rPr lang="pt-BR" sz="6000" b="1" dirty="0">
                <a:solidFill>
                  <a:schemeClr val="bg2">
                    <a:lumMod val="50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Ana Karina da Silva e Silva | Ecogen Brasil</a:t>
            </a:r>
          </a:p>
        </p:txBody>
      </p: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xmlns="" id="{3504A2A7-1D6B-414B-8103-4A8E19BF19A4}"/>
              </a:ext>
            </a:extLst>
          </p:cNvPr>
          <p:cNvCxnSpPr/>
          <p:nvPr/>
        </p:nvCxnSpPr>
        <p:spPr>
          <a:xfrm>
            <a:off x="1447800" y="6583407"/>
            <a:ext cx="12390120" cy="0"/>
          </a:xfrm>
          <a:prstGeom prst="line">
            <a:avLst/>
          </a:prstGeom>
          <a:ln w="76200">
            <a:solidFill>
              <a:srgbClr val="948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Imagem 62" descr="Logotipo&#10;&#10;Descrição gerada automaticamente">
            <a:extLst>
              <a:ext uri="{FF2B5EF4-FFF2-40B4-BE49-F238E27FC236}">
                <a16:creationId xmlns:a16="http://schemas.microsoft.com/office/drawing/2014/main" xmlns="" id="{F677655C-D5CE-4041-8F45-65750777E8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91" y="394703"/>
            <a:ext cx="1787761" cy="12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8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5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35">
            <a:extLst>
              <a:ext uri="{FF2B5EF4-FFF2-40B4-BE49-F238E27FC236}">
                <a16:creationId xmlns:a16="http://schemas.microsoft.com/office/drawing/2014/main" xmlns="" id="{2FDF1024-7C29-4193-9C53-6D32873127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1" t="42619" r="23325" b="16308"/>
          <a:stretch/>
        </p:blipFill>
        <p:spPr>
          <a:xfrm>
            <a:off x="6803778" y="0"/>
            <a:ext cx="10754413" cy="4056434"/>
          </a:xfrm>
          <a:prstGeom prst="rect">
            <a:avLst/>
          </a:prstGeom>
        </p:spPr>
      </p:pic>
      <p:sp>
        <p:nvSpPr>
          <p:cNvPr id="87" name="Retângulo: Cantos Arredondados 40">
            <a:extLst>
              <a:ext uri="{FF2B5EF4-FFF2-40B4-BE49-F238E27FC236}">
                <a16:creationId xmlns:a16="http://schemas.microsoft.com/office/drawing/2014/main" xmlns="" id="{1663940E-AEFB-4B0E-B8AD-43FC0C70E765}"/>
              </a:ext>
            </a:extLst>
          </p:cNvPr>
          <p:cNvSpPr/>
          <p:nvPr/>
        </p:nvSpPr>
        <p:spPr>
          <a:xfrm rot="2700000">
            <a:off x="2460612" y="-510415"/>
            <a:ext cx="2563120" cy="2563120"/>
          </a:xfrm>
          <a:prstGeom prst="roundRect">
            <a:avLst>
              <a:gd name="adj" fmla="val 10490"/>
            </a:avLst>
          </a:prstGeom>
          <a:noFill/>
          <a:ln w="28575">
            <a:solidFill>
              <a:srgbClr val="DBDA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88" name="Retângulo: Cantos Arredondados 42">
            <a:extLst>
              <a:ext uri="{FF2B5EF4-FFF2-40B4-BE49-F238E27FC236}">
                <a16:creationId xmlns:a16="http://schemas.microsoft.com/office/drawing/2014/main" xmlns="" id="{A50B2DD1-C12E-4CA1-8900-FAB5FB56F8EC}"/>
              </a:ext>
            </a:extLst>
          </p:cNvPr>
          <p:cNvSpPr/>
          <p:nvPr/>
        </p:nvSpPr>
        <p:spPr>
          <a:xfrm rot="2700000">
            <a:off x="590217" y="968196"/>
            <a:ext cx="1405092" cy="1474409"/>
          </a:xfrm>
          <a:prstGeom prst="roundRect">
            <a:avLst/>
          </a:prstGeom>
          <a:noFill/>
          <a:ln w="57150">
            <a:solidFill>
              <a:srgbClr val="DBDA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89" name="TextBox 88"/>
          <p:cNvSpPr txBox="1"/>
          <p:nvPr/>
        </p:nvSpPr>
        <p:spPr>
          <a:xfrm>
            <a:off x="4939231" y="414486"/>
            <a:ext cx="12536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7200" b="1" dirty="0">
                <a:solidFill>
                  <a:schemeClr val="bg2">
                    <a:lumMod val="50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Ana Karina da Silva e Silva</a:t>
            </a:r>
          </a:p>
        </p:txBody>
      </p:sp>
      <p:pic>
        <p:nvPicPr>
          <p:cNvPr id="90" name="Imagem 12">
            <a:extLst>
              <a:ext uri="{FF2B5EF4-FFF2-40B4-BE49-F238E27FC236}">
                <a16:creationId xmlns:a16="http://schemas.microsoft.com/office/drawing/2014/main" xmlns="" id="{42EEBF0A-FE0C-4C2F-BE2E-1F92D81289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701" y="-683603"/>
            <a:ext cx="8146656" cy="1473766"/>
          </a:xfrm>
          <a:prstGeom prst="rect">
            <a:avLst/>
          </a:prstGeom>
        </p:spPr>
      </p:pic>
      <p:pic>
        <p:nvPicPr>
          <p:cNvPr id="91" name="Imagem 13">
            <a:extLst>
              <a:ext uri="{FF2B5EF4-FFF2-40B4-BE49-F238E27FC236}">
                <a16:creationId xmlns:a16="http://schemas.microsoft.com/office/drawing/2014/main" xmlns="" id="{BACF160B-9773-4A02-9A2B-890630D7D6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9231" y="1433065"/>
            <a:ext cx="4083138" cy="1378086"/>
          </a:xfrm>
          <a:prstGeom prst="rect">
            <a:avLst/>
          </a:prstGeom>
        </p:spPr>
      </p:pic>
      <p:sp>
        <p:nvSpPr>
          <p:cNvPr id="92" name="CaixaDeTexto 32">
            <a:extLst>
              <a:ext uri="{FF2B5EF4-FFF2-40B4-BE49-F238E27FC236}">
                <a16:creationId xmlns:a16="http://schemas.microsoft.com/office/drawing/2014/main" xmlns="" id="{A9782FBF-A5B9-4EFD-A386-BA87FD8BCA91}"/>
              </a:ext>
            </a:extLst>
          </p:cNvPr>
          <p:cNvSpPr txBox="1"/>
          <p:nvPr/>
        </p:nvSpPr>
        <p:spPr>
          <a:xfrm>
            <a:off x="12130268" y="1671047"/>
            <a:ext cx="5131928" cy="384722"/>
          </a:xfrm>
          <a:prstGeom prst="rect">
            <a:avLst/>
          </a:prstGeom>
          <a:solidFill>
            <a:srgbClr val="3734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solidFill>
                  <a:schemeClr val="bg1"/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CONSULTORA DE NEGÓCIOS | ECOGEN BRASIL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089039E3-DBE3-49C4-B58A-CDD929C97089}"/>
              </a:ext>
            </a:extLst>
          </p:cNvPr>
          <p:cNvSpPr txBox="1"/>
          <p:nvPr/>
        </p:nvSpPr>
        <p:spPr>
          <a:xfrm>
            <a:off x="5628880" y="4420912"/>
            <a:ext cx="1115696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latin typeface="Titillium Web" panose="00000500000000000000" pitchFamily="2" charset="0"/>
              </a:rPr>
              <a:t>Cerca de </a:t>
            </a:r>
            <a:r>
              <a:rPr lang="pt-BR" sz="3200" b="1" dirty="0">
                <a:solidFill>
                  <a:schemeClr val="bg2">
                    <a:lumMod val="50000"/>
                  </a:schemeClr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20 anos de experiência nos Mercados de Gás Natural e Energia</a:t>
            </a:r>
            <a:r>
              <a:rPr lang="pt-BR" sz="2400" dirty="0">
                <a:latin typeface="Titillium Web" panose="00000500000000000000" pitchFamily="2" charset="0"/>
              </a:rPr>
              <a:t>, tendo desenvolvido projetos com escopos diversificados, sempre em busca de </a:t>
            </a:r>
            <a:r>
              <a:rPr lang="pt-BR" sz="3200" b="1" dirty="0">
                <a:solidFill>
                  <a:schemeClr val="bg2">
                    <a:lumMod val="50000"/>
                  </a:schemeClr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otimização de custos</a:t>
            </a:r>
            <a:r>
              <a:rPr lang="pt-BR" sz="2400" dirty="0">
                <a:latin typeface="Titillium Web" panose="00000500000000000000" pitchFamily="2" charset="0"/>
              </a:rPr>
              <a:t>, promoção da </a:t>
            </a:r>
            <a:r>
              <a:rPr lang="pt-BR" sz="3200" b="1" dirty="0">
                <a:solidFill>
                  <a:schemeClr val="bg2">
                    <a:lumMod val="50000"/>
                  </a:schemeClr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sustentabilidade</a:t>
            </a:r>
            <a:r>
              <a:rPr lang="pt-BR" sz="2400" dirty="0">
                <a:latin typeface="Titillium Web" panose="00000500000000000000" pitchFamily="2" charset="0"/>
              </a:rPr>
              <a:t> e </a:t>
            </a:r>
            <a:r>
              <a:rPr lang="pt-BR" sz="3200" b="1" dirty="0">
                <a:solidFill>
                  <a:schemeClr val="bg2">
                    <a:lumMod val="50000"/>
                  </a:schemeClr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confiabilidade das soluções</a:t>
            </a:r>
            <a:r>
              <a:rPr lang="pt-BR" sz="2400" dirty="0">
                <a:latin typeface="Titillium Web" panose="00000500000000000000" pitchFamily="2" charset="0"/>
              </a:rPr>
              <a:t>, visando a </a:t>
            </a:r>
            <a:r>
              <a:rPr lang="pt-BR" sz="3200" b="1" dirty="0">
                <a:solidFill>
                  <a:schemeClr val="bg2">
                    <a:lumMod val="50000"/>
                  </a:schemeClr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Eficiência Energética </a:t>
            </a:r>
            <a:r>
              <a:rPr lang="pt-BR" sz="2400" dirty="0">
                <a:latin typeface="Titillium Web" panose="00000500000000000000" pitchFamily="2" charset="0"/>
              </a:rPr>
              <a:t>dos clientes.</a:t>
            </a:r>
          </a:p>
          <a:p>
            <a:endParaRPr lang="pt-BR" sz="2400" dirty="0">
              <a:latin typeface="Titillium Web" panose="00000500000000000000" pitchFamily="2" charset="0"/>
            </a:endParaRPr>
          </a:p>
          <a:p>
            <a:r>
              <a:rPr lang="pt-BR" sz="2400" dirty="0">
                <a:latin typeface="Titillium Web" panose="00000500000000000000" pitchFamily="2" charset="0"/>
              </a:rPr>
              <a:t>Tenho como propósito </a:t>
            </a:r>
            <a:r>
              <a:rPr lang="pt-BR" sz="3200" b="1" dirty="0">
                <a:solidFill>
                  <a:schemeClr val="bg2">
                    <a:lumMod val="50000"/>
                  </a:schemeClr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transformar a relação da sociedade com a energia </a:t>
            </a:r>
            <a:r>
              <a:rPr lang="pt-BR" sz="2400" dirty="0">
                <a:latin typeface="Titillium Web" panose="00000500000000000000" pitchFamily="2" charset="0"/>
              </a:rPr>
              <a:t>de forma que o meio </a:t>
            </a:r>
            <a:r>
              <a:rPr lang="pt-BR" sz="3200" b="1" dirty="0">
                <a:solidFill>
                  <a:schemeClr val="bg2">
                    <a:lumMod val="50000"/>
                  </a:schemeClr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ambiente seja preservado</a:t>
            </a:r>
            <a:r>
              <a:rPr lang="pt-BR" sz="2400" dirty="0">
                <a:latin typeface="Titillium Web" panose="00000500000000000000" pitchFamily="2" charset="0"/>
              </a:rPr>
              <a:t>, empresas sejam geradoras de valor contínuo e pessoas sejam o principal meio desta transformação.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2EB3B591-646D-45C6-AF9E-9A29528FBEE5}"/>
              </a:ext>
            </a:extLst>
          </p:cNvPr>
          <p:cNvGrpSpPr/>
          <p:nvPr/>
        </p:nvGrpSpPr>
        <p:grpSpPr>
          <a:xfrm>
            <a:off x="485028" y="4102222"/>
            <a:ext cx="4875139" cy="4792363"/>
            <a:chOff x="1095135" y="3742037"/>
            <a:chExt cx="5099280" cy="5012698"/>
          </a:xfrm>
        </p:grpSpPr>
        <p:pic>
          <p:nvPicPr>
            <p:cNvPr id="9" name="Imagem 8" descr="Mulher em pé posando para foto&#10;&#10;Descrição gerada automaticamente">
              <a:extLst>
                <a:ext uri="{FF2B5EF4-FFF2-40B4-BE49-F238E27FC236}">
                  <a16:creationId xmlns:a16="http://schemas.microsoft.com/office/drawing/2014/main" xmlns="" id="{7A63D9D9-C2AC-4939-88DE-04DE0D729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" t="15108" r="15536" b="41471"/>
            <a:stretch/>
          </p:blipFill>
          <p:spPr>
            <a:xfrm>
              <a:off x="1110375" y="3744631"/>
              <a:ext cx="5068800" cy="4974630"/>
            </a:xfrm>
            <a:prstGeom prst="ellipse">
              <a:avLst/>
            </a:prstGeom>
          </p:spPr>
        </p:pic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9955F62E-BEF2-4C64-BE04-E5ACD9667C6D}"/>
                </a:ext>
              </a:extLst>
            </p:cNvPr>
            <p:cNvSpPr/>
            <p:nvPr/>
          </p:nvSpPr>
          <p:spPr>
            <a:xfrm>
              <a:off x="1095135" y="3742037"/>
              <a:ext cx="5099280" cy="5012698"/>
            </a:xfrm>
            <a:prstGeom prst="ellipse">
              <a:avLst/>
            </a:prstGeom>
            <a:noFill/>
            <a:ln w="57150">
              <a:solidFill>
                <a:srgbClr val="DAD7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50" name="Imagem 49" descr="Logotipo&#10;&#10;Descrição gerada automaticamente">
            <a:extLst>
              <a:ext uri="{FF2B5EF4-FFF2-40B4-BE49-F238E27FC236}">
                <a16:creationId xmlns:a16="http://schemas.microsoft.com/office/drawing/2014/main" xmlns="" id="{7D982A2B-4726-464D-BA20-0D5B9A4F31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91" y="394703"/>
            <a:ext cx="1787761" cy="12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.01537 0.00064 L -4.43902E-6 4.35943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00" y="-3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92" grpId="0" animBg="1"/>
      <p:bldP spid="9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35">
            <a:extLst>
              <a:ext uri="{FF2B5EF4-FFF2-40B4-BE49-F238E27FC236}">
                <a16:creationId xmlns:a16="http://schemas.microsoft.com/office/drawing/2014/main" xmlns="" id="{2FDF1024-7C29-4193-9C53-6D3287312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1" t="42619" r="23325" b="16308"/>
          <a:stretch/>
        </p:blipFill>
        <p:spPr>
          <a:xfrm>
            <a:off x="6803778" y="0"/>
            <a:ext cx="10754413" cy="4056434"/>
          </a:xfrm>
          <a:prstGeom prst="rect">
            <a:avLst/>
          </a:prstGeom>
        </p:spPr>
      </p:pic>
      <p:sp>
        <p:nvSpPr>
          <p:cNvPr id="87" name="Retângulo: Cantos Arredondados 40">
            <a:extLst>
              <a:ext uri="{FF2B5EF4-FFF2-40B4-BE49-F238E27FC236}">
                <a16:creationId xmlns:a16="http://schemas.microsoft.com/office/drawing/2014/main" xmlns="" id="{1663940E-AEFB-4B0E-B8AD-43FC0C70E765}"/>
              </a:ext>
            </a:extLst>
          </p:cNvPr>
          <p:cNvSpPr/>
          <p:nvPr/>
        </p:nvSpPr>
        <p:spPr>
          <a:xfrm rot="2700000">
            <a:off x="2460612" y="-510415"/>
            <a:ext cx="2563120" cy="2563120"/>
          </a:xfrm>
          <a:prstGeom prst="roundRect">
            <a:avLst>
              <a:gd name="adj" fmla="val 10490"/>
            </a:avLst>
          </a:prstGeom>
          <a:noFill/>
          <a:ln w="28575">
            <a:solidFill>
              <a:srgbClr val="DBDA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88" name="Retângulo: Cantos Arredondados 42">
            <a:extLst>
              <a:ext uri="{FF2B5EF4-FFF2-40B4-BE49-F238E27FC236}">
                <a16:creationId xmlns:a16="http://schemas.microsoft.com/office/drawing/2014/main" xmlns="" id="{A50B2DD1-C12E-4CA1-8900-FAB5FB56F8EC}"/>
              </a:ext>
            </a:extLst>
          </p:cNvPr>
          <p:cNvSpPr/>
          <p:nvPr/>
        </p:nvSpPr>
        <p:spPr>
          <a:xfrm rot="2700000">
            <a:off x="590217" y="968196"/>
            <a:ext cx="1405092" cy="1474409"/>
          </a:xfrm>
          <a:prstGeom prst="roundRect">
            <a:avLst/>
          </a:prstGeom>
          <a:noFill/>
          <a:ln w="57150">
            <a:solidFill>
              <a:srgbClr val="DBDA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89" name="TextBox 88"/>
          <p:cNvSpPr txBox="1"/>
          <p:nvPr/>
        </p:nvSpPr>
        <p:spPr>
          <a:xfrm>
            <a:off x="4939231" y="414486"/>
            <a:ext cx="12536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7200" b="1" dirty="0">
                <a:solidFill>
                  <a:schemeClr val="bg2">
                    <a:lumMod val="50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Linha do Tempo</a:t>
            </a:r>
          </a:p>
        </p:txBody>
      </p:sp>
      <p:pic>
        <p:nvPicPr>
          <p:cNvPr id="90" name="Imagem 12">
            <a:extLst>
              <a:ext uri="{FF2B5EF4-FFF2-40B4-BE49-F238E27FC236}">
                <a16:creationId xmlns:a16="http://schemas.microsoft.com/office/drawing/2014/main" xmlns="" id="{42EEBF0A-FE0C-4C2F-BE2E-1F92D81289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701" y="-683603"/>
            <a:ext cx="8146656" cy="1473766"/>
          </a:xfrm>
          <a:prstGeom prst="rect">
            <a:avLst/>
          </a:prstGeom>
        </p:spPr>
      </p:pic>
      <p:pic>
        <p:nvPicPr>
          <p:cNvPr id="91" name="Imagem 13">
            <a:extLst>
              <a:ext uri="{FF2B5EF4-FFF2-40B4-BE49-F238E27FC236}">
                <a16:creationId xmlns:a16="http://schemas.microsoft.com/office/drawing/2014/main" xmlns="" id="{BACF160B-9773-4A02-9A2B-890630D7D6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9231" y="1433065"/>
            <a:ext cx="4083138" cy="1378086"/>
          </a:xfrm>
          <a:prstGeom prst="rect">
            <a:avLst/>
          </a:prstGeom>
        </p:spPr>
      </p:pic>
      <p:sp>
        <p:nvSpPr>
          <p:cNvPr id="92" name="CaixaDeTexto 32">
            <a:extLst>
              <a:ext uri="{FF2B5EF4-FFF2-40B4-BE49-F238E27FC236}">
                <a16:creationId xmlns:a16="http://schemas.microsoft.com/office/drawing/2014/main" xmlns="" id="{A9782FBF-A5B9-4EFD-A386-BA87FD8BCA91}"/>
              </a:ext>
            </a:extLst>
          </p:cNvPr>
          <p:cNvSpPr txBox="1"/>
          <p:nvPr/>
        </p:nvSpPr>
        <p:spPr>
          <a:xfrm>
            <a:off x="14822356" y="1671047"/>
            <a:ext cx="2439839" cy="384722"/>
          </a:xfrm>
          <a:prstGeom prst="rect">
            <a:avLst/>
          </a:prstGeom>
          <a:solidFill>
            <a:srgbClr val="3734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solidFill>
                  <a:schemeClr val="bg1"/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MERCADO DE GÁS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9ACD6AE3-9CD0-4D4B-96A6-AA6DFB9FDFD6}"/>
              </a:ext>
            </a:extLst>
          </p:cNvPr>
          <p:cNvSpPr/>
          <p:nvPr/>
        </p:nvSpPr>
        <p:spPr>
          <a:xfrm>
            <a:off x="10113974" y="6275493"/>
            <a:ext cx="436588" cy="282428"/>
          </a:xfrm>
          <a:prstGeom prst="rect">
            <a:avLst/>
          </a:prstGeom>
          <a:solidFill>
            <a:srgbClr val="1DA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3" name="Imagem 52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582A4204-6C3D-428F-91B5-8A385647D3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0" t="24274" b="31804"/>
          <a:stretch/>
        </p:blipFill>
        <p:spPr>
          <a:xfrm>
            <a:off x="10486731" y="4364024"/>
            <a:ext cx="10163470" cy="4104393"/>
          </a:xfrm>
          <a:prstGeom prst="rect">
            <a:avLst/>
          </a:prstGeom>
        </p:spPr>
      </p:pic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58268290-30B1-4CD4-8B92-2C350A5834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3" t="24274" b="31804"/>
          <a:stretch/>
        </p:blipFill>
        <p:spPr>
          <a:xfrm>
            <a:off x="-76199" y="4328522"/>
            <a:ext cx="12157315" cy="4175397"/>
          </a:xfrm>
          <a:prstGeom prst="rect">
            <a:avLst/>
          </a:prstGeom>
        </p:spPr>
      </p:pic>
      <p:sp>
        <p:nvSpPr>
          <p:cNvPr id="19" name="TextBox 88">
            <a:extLst>
              <a:ext uri="{FF2B5EF4-FFF2-40B4-BE49-F238E27FC236}">
                <a16:creationId xmlns:a16="http://schemas.microsoft.com/office/drawing/2014/main" xmlns="" id="{AC2E9A50-7A8E-408A-9CF2-07BF09E688CB}"/>
              </a:ext>
            </a:extLst>
          </p:cNvPr>
          <p:cNvSpPr txBox="1"/>
          <p:nvPr/>
        </p:nvSpPr>
        <p:spPr>
          <a:xfrm>
            <a:off x="139064" y="7616479"/>
            <a:ext cx="1260349" cy="528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1940</a:t>
            </a:r>
          </a:p>
        </p:txBody>
      </p:sp>
      <p:sp>
        <p:nvSpPr>
          <p:cNvPr id="20" name="TextBox 88">
            <a:extLst>
              <a:ext uri="{FF2B5EF4-FFF2-40B4-BE49-F238E27FC236}">
                <a16:creationId xmlns:a16="http://schemas.microsoft.com/office/drawing/2014/main" xmlns="" id="{61AFE60B-D581-427E-94F4-EA41B4EAEAF8}"/>
              </a:ext>
            </a:extLst>
          </p:cNvPr>
          <p:cNvSpPr txBox="1"/>
          <p:nvPr/>
        </p:nvSpPr>
        <p:spPr>
          <a:xfrm>
            <a:off x="1838255" y="4797333"/>
            <a:ext cx="1260349" cy="528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1951</a:t>
            </a:r>
          </a:p>
        </p:txBody>
      </p:sp>
      <p:sp>
        <p:nvSpPr>
          <p:cNvPr id="21" name="TextBox 88">
            <a:extLst>
              <a:ext uri="{FF2B5EF4-FFF2-40B4-BE49-F238E27FC236}">
                <a16:creationId xmlns:a16="http://schemas.microsoft.com/office/drawing/2014/main" xmlns="" id="{D4A954A5-211F-4FC0-984E-6271AFB0BBBD}"/>
              </a:ext>
            </a:extLst>
          </p:cNvPr>
          <p:cNvSpPr txBox="1"/>
          <p:nvPr/>
        </p:nvSpPr>
        <p:spPr>
          <a:xfrm>
            <a:off x="3313867" y="7616479"/>
            <a:ext cx="1260349" cy="528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1975</a:t>
            </a:r>
          </a:p>
        </p:txBody>
      </p:sp>
      <p:sp>
        <p:nvSpPr>
          <p:cNvPr id="22" name="TextBox 88">
            <a:extLst>
              <a:ext uri="{FF2B5EF4-FFF2-40B4-BE49-F238E27FC236}">
                <a16:creationId xmlns:a16="http://schemas.microsoft.com/office/drawing/2014/main" xmlns="" id="{891DEC64-084D-47D8-9256-1448629D149E}"/>
              </a:ext>
            </a:extLst>
          </p:cNvPr>
          <p:cNvSpPr txBox="1"/>
          <p:nvPr/>
        </p:nvSpPr>
        <p:spPr>
          <a:xfrm>
            <a:off x="4700049" y="4797333"/>
            <a:ext cx="1260349" cy="528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1981</a:t>
            </a:r>
          </a:p>
        </p:txBody>
      </p:sp>
      <p:sp>
        <p:nvSpPr>
          <p:cNvPr id="23" name="TextBox 88">
            <a:extLst>
              <a:ext uri="{FF2B5EF4-FFF2-40B4-BE49-F238E27FC236}">
                <a16:creationId xmlns:a16="http://schemas.microsoft.com/office/drawing/2014/main" xmlns="" id="{F391F9A4-7029-4B03-9156-2B751F9D1889}"/>
              </a:ext>
            </a:extLst>
          </p:cNvPr>
          <p:cNvSpPr txBox="1"/>
          <p:nvPr/>
        </p:nvSpPr>
        <p:spPr>
          <a:xfrm>
            <a:off x="7561843" y="4797333"/>
            <a:ext cx="1260349" cy="528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1988</a:t>
            </a:r>
          </a:p>
        </p:txBody>
      </p:sp>
      <p:sp>
        <p:nvSpPr>
          <p:cNvPr id="24" name="TextBox 88">
            <a:extLst>
              <a:ext uri="{FF2B5EF4-FFF2-40B4-BE49-F238E27FC236}">
                <a16:creationId xmlns:a16="http://schemas.microsoft.com/office/drawing/2014/main" xmlns="" id="{C870BFF5-6799-40DA-9200-CFD269893D05}"/>
              </a:ext>
            </a:extLst>
          </p:cNvPr>
          <p:cNvSpPr txBox="1"/>
          <p:nvPr/>
        </p:nvSpPr>
        <p:spPr>
          <a:xfrm>
            <a:off x="10572689" y="4797333"/>
            <a:ext cx="1260349" cy="528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1999</a:t>
            </a:r>
          </a:p>
        </p:txBody>
      </p:sp>
      <p:sp>
        <p:nvSpPr>
          <p:cNvPr id="25" name="TextBox 88">
            <a:extLst>
              <a:ext uri="{FF2B5EF4-FFF2-40B4-BE49-F238E27FC236}">
                <a16:creationId xmlns:a16="http://schemas.microsoft.com/office/drawing/2014/main" xmlns="" id="{8331B3E0-96AB-4BFB-AA93-63BA78043444}"/>
              </a:ext>
            </a:extLst>
          </p:cNvPr>
          <p:cNvSpPr txBox="1"/>
          <p:nvPr/>
        </p:nvSpPr>
        <p:spPr>
          <a:xfrm>
            <a:off x="6083446" y="7616479"/>
            <a:ext cx="1260349" cy="528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1987</a:t>
            </a:r>
          </a:p>
        </p:txBody>
      </p:sp>
      <p:sp>
        <p:nvSpPr>
          <p:cNvPr id="26" name="TextBox 88">
            <a:extLst>
              <a:ext uri="{FF2B5EF4-FFF2-40B4-BE49-F238E27FC236}">
                <a16:creationId xmlns:a16="http://schemas.microsoft.com/office/drawing/2014/main" xmlns="" id="{670720A6-E78F-4BBE-9F6B-95F1238A5894}"/>
              </a:ext>
            </a:extLst>
          </p:cNvPr>
          <p:cNvSpPr txBox="1"/>
          <p:nvPr/>
        </p:nvSpPr>
        <p:spPr>
          <a:xfrm>
            <a:off x="8945240" y="7616479"/>
            <a:ext cx="1260349" cy="528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1995</a:t>
            </a:r>
          </a:p>
        </p:txBody>
      </p:sp>
      <p:sp>
        <p:nvSpPr>
          <p:cNvPr id="27" name="TextBox 88">
            <a:extLst>
              <a:ext uri="{FF2B5EF4-FFF2-40B4-BE49-F238E27FC236}">
                <a16:creationId xmlns:a16="http://schemas.microsoft.com/office/drawing/2014/main" xmlns="" id="{BA4E5055-ADF6-4AF3-B0BF-E154109C728A}"/>
              </a:ext>
            </a:extLst>
          </p:cNvPr>
          <p:cNvSpPr txBox="1"/>
          <p:nvPr/>
        </p:nvSpPr>
        <p:spPr>
          <a:xfrm>
            <a:off x="12045517" y="7575839"/>
            <a:ext cx="1260349" cy="528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2000</a:t>
            </a:r>
          </a:p>
        </p:txBody>
      </p:sp>
      <p:sp>
        <p:nvSpPr>
          <p:cNvPr id="28" name="TextBox 88">
            <a:extLst>
              <a:ext uri="{FF2B5EF4-FFF2-40B4-BE49-F238E27FC236}">
                <a16:creationId xmlns:a16="http://schemas.microsoft.com/office/drawing/2014/main" xmlns="" id="{D73F27D5-174A-4515-8B08-78E1DEC0EBE2}"/>
              </a:ext>
            </a:extLst>
          </p:cNvPr>
          <p:cNvSpPr txBox="1"/>
          <p:nvPr/>
        </p:nvSpPr>
        <p:spPr>
          <a:xfrm>
            <a:off x="14787400" y="7565679"/>
            <a:ext cx="1260349" cy="528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2005</a:t>
            </a:r>
          </a:p>
        </p:txBody>
      </p:sp>
      <p:sp>
        <p:nvSpPr>
          <p:cNvPr id="29" name="TextBox 88">
            <a:extLst>
              <a:ext uri="{FF2B5EF4-FFF2-40B4-BE49-F238E27FC236}">
                <a16:creationId xmlns:a16="http://schemas.microsoft.com/office/drawing/2014/main" xmlns="" id="{575A82B4-58DB-46AA-966A-782CC1B3ECAE}"/>
              </a:ext>
            </a:extLst>
          </p:cNvPr>
          <p:cNvSpPr txBox="1"/>
          <p:nvPr/>
        </p:nvSpPr>
        <p:spPr>
          <a:xfrm>
            <a:off x="13410111" y="4797333"/>
            <a:ext cx="1260349" cy="96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2002	</a:t>
            </a:r>
          </a:p>
        </p:txBody>
      </p:sp>
      <p:sp>
        <p:nvSpPr>
          <p:cNvPr id="30" name="TextBox 88">
            <a:extLst>
              <a:ext uri="{FF2B5EF4-FFF2-40B4-BE49-F238E27FC236}">
                <a16:creationId xmlns:a16="http://schemas.microsoft.com/office/drawing/2014/main" xmlns="" id="{35DAFA5D-2D66-463B-AD83-D247026E4916}"/>
              </a:ext>
            </a:extLst>
          </p:cNvPr>
          <p:cNvSpPr txBox="1"/>
          <p:nvPr/>
        </p:nvSpPr>
        <p:spPr>
          <a:xfrm>
            <a:off x="-22765" y="5282859"/>
            <a:ext cx="1695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rgbClr val="4C6BAC"/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Recôncavo</a:t>
            </a:r>
          </a:p>
          <a:p>
            <a:pPr algn="ctr"/>
            <a:r>
              <a:rPr lang="pt-BR" sz="1800" dirty="0">
                <a:solidFill>
                  <a:srgbClr val="4C6BAC"/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Baiano</a:t>
            </a:r>
          </a:p>
        </p:txBody>
      </p:sp>
      <p:sp>
        <p:nvSpPr>
          <p:cNvPr id="31" name="TextBox 88">
            <a:extLst>
              <a:ext uri="{FF2B5EF4-FFF2-40B4-BE49-F238E27FC236}">
                <a16:creationId xmlns:a16="http://schemas.microsoft.com/office/drawing/2014/main" xmlns="" id="{45F52241-3628-46F4-AE00-F86A4CF44A55}"/>
              </a:ext>
            </a:extLst>
          </p:cNvPr>
          <p:cNvSpPr txBox="1"/>
          <p:nvPr/>
        </p:nvSpPr>
        <p:spPr>
          <a:xfrm>
            <a:off x="1604014" y="6843484"/>
            <a:ext cx="1695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rgbClr val="1DB0AA"/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Monopólio</a:t>
            </a:r>
          </a:p>
          <a:p>
            <a:pPr algn="ctr"/>
            <a:r>
              <a:rPr lang="pt-BR" sz="1800" dirty="0">
                <a:solidFill>
                  <a:srgbClr val="1DB0AA"/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da União</a:t>
            </a:r>
          </a:p>
        </p:txBody>
      </p:sp>
      <p:sp>
        <p:nvSpPr>
          <p:cNvPr id="32" name="TextBox 88">
            <a:extLst>
              <a:ext uri="{FF2B5EF4-FFF2-40B4-BE49-F238E27FC236}">
                <a16:creationId xmlns:a16="http://schemas.microsoft.com/office/drawing/2014/main" xmlns="" id="{A6632CD5-4B55-4436-BC62-0F283CB295CC}"/>
              </a:ext>
            </a:extLst>
          </p:cNvPr>
          <p:cNvSpPr txBox="1"/>
          <p:nvPr/>
        </p:nvSpPr>
        <p:spPr>
          <a:xfrm>
            <a:off x="3107001" y="5559858"/>
            <a:ext cx="1695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rgbClr val="BED02E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Proálcool</a:t>
            </a:r>
          </a:p>
        </p:txBody>
      </p:sp>
      <p:sp>
        <p:nvSpPr>
          <p:cNvPr id="33" name="TextBox 88">
            <a:extLst>
              <a:ext uri="{FF2B5EF4-FFF2-40B4-BE49-F238E27FC236}">
                <a16:creationId xmlns:a16="http://schemas.microsoft.com/office/drawing/2014/main" xmlns="" id="{E0372FCD-42CB-47C3-B946-1DD3389E9C77}"/>
              </a:ext>
            </a:extLst>
          </p:cNvPr>
          <p:cNvSpPr txBox="1"/>
          <p:nvPr/>
        </p:nvSpPr>
        <p:spPr>
          <a:xfrm>
            <a:off x="4346246" y="6843484"/>
            <a:ext cx="2008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rgbClr val="FCD836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Bacia de Campos</a:t>
            </a:r>
          </a:p>
          <a:p>
            <a:pPr algn="ctr"/>
            <a:r>
              <a:rPr lang="pt-BR" sz="1800" dirty="0">
                <a:solidFill>
                  <a:srgbClr val="FCD836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&lt;1% Matriz</a:t>
            </a:r>
          </a:p>
        </p:txBody>
      </p:sp>
      <p:sp>
        <p:nvSpPr>
          <p:cNvPr id="35" name="TextBox 88">
            <a:extLst>
              <a:ext uri="{FF2B5EF4-FFF2-40B4-BE49-F238E27FC236}">
                <a16:creationId xmlns:a16="http://schemas.microsoft.com/office/drawing/2014/main" xmlns="" id="{156CB492-B5CF-4093-9278-C0858D86FDC1}"/>
              </a:ext>
            </a:extLst>
          </p:cNvPr>
          <p:cNvSpPr txBox="1"/>
          <p:nvPr/>
        </p:nvSpPr>
        <p:spPr>
          <a:xfrm>
            <a:off x="7384094" y="6843484"/>
            <a:ext cx="1695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rgbClr val="F18500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Constituição  Monopólio</a:t>
            </a:r>
          </a:p>
          <a:p>
            <a:pPr algn="ctr"/>
            <a:r>
              <a:rPr lang="pt-BR" sz="1800" dirty="0">
                <a:solidFill>
                  <a:srgbClr val="F18500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 do Estado </a:t>
            </a:r>
          </a:p>
          <a:p>
            <a:pPr algn="ctr"/>
            <a:r>
              <a:rPr lang="pt-BR" sz="1800" dirty="0">
                <a:solidFill>
                  <a:srgbClr val="F18500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Distribuição</a:t>
            </a:r>
            <a:endParaRPr lang="pt-BR" sz="1800" dirty="0">
              <a:solidFill>
                <a:srgbClr val="F18500"/>
              </a:solidFill>
              <a:latin typeface="Titillium Web" panose="00000500000000000000" pitchFamily="2" charset="0"/>
              <a:ea typeface="Trebuchet MS" charset="0"/>
              <a:cs typeface="Arial" panose="020B0604020202020204" pitchFamily="34" charset="0"/>
            </a:endParaRPr>
          </a:p>
        </p:txBody>
      </p:sp>
      <p:sp>
        <p:nvSpPr>
          <p:cNvPr id="36" name="TextBox 88">
            <a:extLst>
              <a:ext uri="{FF2B5EF4-FFF2-40B4-BE49-F238E27FC236}">
                <a16:creationId xmlns:a16="http://schemas.microsoft.com/office/drawing/2014/main" xmlns="" id="{29059C96-EF87-4BC7-BD40-D8E26E207A52}"/>
              </a:ext>
            </a:extLst>
          </p:cNvPr>
          <p:cNvSpPr txBox="1"/>
          <p:nvPr/>
        </p:nvSpPr>
        <p:spPr>
          <a:xfrm>
            <a:off x="8854891" y="5005860"/>
            <a:ext cx="1695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rgbClr val="E52E4E"/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Empresas Privadas</a:t>
            </a:r>
          </a:p>
          <a:p>
            <a:pPr algn="ctr"/>
            <a:r>
              <a:rPr lang="pt-BR" sz="1800" dirty="0">
                <a:solidFill>
                  <a:srgbClr val="E52E4E"/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Concessões</a:t>
            </a:r>
          </a:p>
        </p:txBody>
      </p:sp>
      <p:sp>
        <p:nvSpPr>
          <p:cNvPr id="37" name="TextBox 88">
            <a:extLst>
              <a:ext uri="{FF2B5EF4-FFF2-40B4-BE49-F238E27FC236}">
                <a16:creationId xmlns:a16="http://schemas.microsoft.com/office/drawing/2014/main" xmlns="" id="{3BF80795-A945-4838-B938-D49B9548240C}"/>
              </a:ext>
            </a:extLst>
          </p:cNvPr>
          <p:cNvSpPr txBox="1"/>
          <p:nvPr/>
        </p:nvSpPr>
        <p:spPr>
          <a:xfrm>
            <a:off x="10317713" y="6843484"/>
            <a:ext cx="1695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err="1">
                <a:solidFill>
                  <a:srgbClr val="1DB0AA"/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GasBol</a:t>
            </a:r>
            <a:endParaRPr lang="pt-BR" sz="3600" b="1" dirty="0">
              <a:solidFill>
                <a:srgbClr val="1DB0AA"/>
              </a:solidFill>
              <a:latin typeface="Titillium Web" panose="00000500000000000000" pitchFamily="2" charset="0"/>
              <a:ea typeface="Trebuchet MS" charset="0"/>
              <a:cs typeface="Arial" panose="020B0604020202020204" pitchFamily="34" charset="0"/>
            </a:endParaRPr>
          </a:p>
        </p:txBody>
      </p:sp>
      <p:sp>
        <p:nvSpPr>
          <p:cNvPr id="38" name="TextBox 88">
            <a:extLst>
              <a:ext uri="{FF2B5EF4-FFF2-40B4-BE49-F238E27FC236}">
                <a16:creationId xmlns:a16="http://schemas.microsoft.com/office/drawing/2014/main" xmlns="" id="{923A2275-7A35-47BB-B0DF-D29214D2B381}"/>
              </a:ext>
            </a:extLst>
          </p:cNvPr>
          <p:cNvSpPr txBox="1"/>
          <p:nvPr/>
        </p:nvSpPr>
        <p:spPr>
          <a:xfrm>
            <a:off x="11788403" y="5282859"/>
            <a:ext cx="1695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rgbClr val="BCCD2E"/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Biogás </a:t>
            </a:r>
          </a:p>
          <a:p>
            <a:pPr algn="ctr"/>
            <a:r>
              <a:rPr lang="pt-BR" sz="1800" dirty="0">
                <a:solidFill>
                  <a:srgbClr val="BCCD2E"/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volta a tona</a:t>
            </a:r>
          </a:p>
        </p:txBody>
      </p:sp>
      <p:sp>
        <p:nvSpPr>
          <p:cNvPr id="40" name="TextBox 88">
            <a:extLst>
              <a:ext uri="{FF2B5EF4-FFF2-40B4-BE49-F238E27FC236}">
                <a16:creationId xmlns:a16="http://schemas.microsoft.com/office/drawing/2014/main" xmlns="" id="{2FE6C929-D564-492C-BE06-4F503D21F241}"/>
              </a:ext>
            </a:extLst>
          </p:cNvPr>
          <p:cNvSpPr txBox="1"/>
          <p:nvPr/>
        </p:nvSpPr>
        <p:spPr>
          <a:xfrm>
            <a:off x="14575263" y="5005860"/>
            <a:ext cx="1695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rgbClr val="F4C350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Mercado Crédito de Carbono</a:t>
            </a: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xmlns="" id="{CAEFADE3-4EE1-4369-AFFF-029B70F4F8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281" y="2800852"/>
            <a:ext cx="1635111" cy="1605038"/>
          </a:xfrm>
          <a:prstGeom prst="rect">
            <a:avLst/>
          </a:prstGeom>
          <a:ln w="57150">
            <a:solidFill>
              <a:srgbClr val="BCCD2E"/>
            </a:solidFill>
          </a:ln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xmlns="" id="{A8521E43-763A-4C33-A0A1-017E2AAC82FB}"/>
              </a:ext>
            </a:extLst>
          </p:cNvPr>
          <p:cNvSpPr txBox="1"/>
          <p:nvPr/>
        </p:nvSpPr>
        <p:spPr>
          <a:xfrm>
            <a:off x="5892463" y="5559858"/>
            <a:ext cx="1695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 err="1">
                <a:solidFill>
                  <a:srgbClr val="EF8501"/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Plangás</a:t>
            </a:r>
            <a:endParaRPr lang="pt-BR" sz="1800" dirty="0">
              <a:solidFill>
                <a:srgbClr val="F7B212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6" name="TextBox 88">
            <a:extLst>
              <a:ext uri="{FF2B5EF4-FFF2-40B4-BE49-F238E27FC236}">
                <a16:creationId xmlns:a16="http://schemas.microsoft.com/office/drawing/2014/main" xmlns="" id="{B2E44185-5AEA-4E22-AB27-7256C6D13B4F}"/>
              </a:ext>
            </a:extLst>
          </p:cNvPr>
          <p:cNvSpPr txBox="1"/>
          <p:nvPr/>
        </p:nvSpPr>
        <p:spPr>
          <a:xfrm>
            <a:off x="15944134" y="6826170"/>
            <a:ext cx="1695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rgbClr val="F4C350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Novo </a:t>
            </a:r>
            <a:r>
              <a:rPr lang="pt-BR" sz="1800" dirty="0" err="1">
                <a:solidFill>
                  <a:srgbClr val="F4C350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PlanGás</a:t>
            </a:r>
            <a:endParaRPr lang="pt-BR" sz="1800" dirty="0">
              <a:solidFill>
                <a:srgbClr val="F4C350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pt-BR" sz="1800" dirty="0">
                <a:solidFill>
                  <a:srgbClr val="F4C350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Descoberta </a:t>
            </a:r>
          </a:p>
          <a:p>
            <a:pPr algn="ctr"/>
            <a:r>
              <a:rPr lang="pt-BR" sz="1800" dirty="0">
                <a:solidFill>
                  <a:srgbClr val="F4C350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Pré Sal</a:t>
            </a:r>
          </a:p>
        </p:txBody>
      </p:sp>
      <p:sp>
        <p:nvSpPr>
          <p:cNvPr id="57" name="TextBox 88">
            <a:extLst>
              <a:ext uri="{FF2B5EF4-FFF2-40B4-BE49-F238E27FC236}">
                <a16:creationId xmlns:a16="http://schemas.microsoft.com/office/drawing/2014/main" xmlns="" id="{423A08B5-EC25-4459-846F-E511AF616DAC}"/>
              </a:ext>
            </a:extLst>
          </p:cNvPr>
          <p:cNvSpPr txBox="1"/>
          <p:nvPr/>
        </p:nvSpPr>
        <p:spPr>
          <a:xfrm>
            <a:off x="16229511" y="4812573"/>
            <a:ext cx="1260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2006</a:t>
            </a:r>
          </a:p>
        </p:txBody>
      </p:sp>
      <p:pic>
        <p:nvPicPr>
          <p:cNvPr id="60" name="Imagem 59" descr="Logotipo&#10;&#10;Descrição gerada automaticamente">
            <a:extLst>
              <a:ext uri="{FF2B5EF4-FFF2-40B4-BE49-F238E27FC236}">
                <a16:creationId xmlns:a16="http://schemas.microsoft.com/office/drawing/2014/main" xmlns="" id="{D17C9F68-CCD5-47A6-B5C1-D397B4C425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91" y="394703"/>
            <a:ext cx="1787761" cy="1214017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xmlns="" id="{2A677182-5C77-45A1-AEB3-D900CA12EA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1723" y="7616479"/>
            <a:ext cx="1374522" cy="604298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BC13518D-4930-4208-96BC-390B1A02BDB9}"/>
              </a:ext>
            </a:extLst>
          </p:cNvPr>
          <p:cNvGrpSpPr/>
          <p:nvPr/>
        </p:nvGrpSpPr>
        <p:grpSpPr>
          <a:xfrm>
            <a:off x="6395321" y="3116398"/>
            <a:ext cx="1610759" cy="643208"/>
            <a:chOff x="6395321" y="3116398"/>
            <a:chExt cx="1610759" cy="643208"/>
          </a:xfrm>
        </p:grpSpPr>
        <p:pic>
          <p:nvPicPr>
            <p:cNvPr id="45" name="Imagem 44">
              <a:extLst>
                <a:ext uri="{FF2B5EF4-FFF2-40B4-BE49-F238E27FC236}">
                  <a16:creationId xmlns:a16="http://schemas.microsoft.com/office/drawing/2014/main" xmlns="" id="{11768844-AB2C-4F89-AACD-CBF8C6B55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99185" y="3116398"/>
              <a:ext cx="1403029" cy="558194"/>
            </a:xfrm>
            <a:prstGeom prst="rect">
              <a:avLst/>
            </a:prstGeom>
          </p:spPr>
        </p:pic>
        <p:cxnSp>
          <p:nvCxnSpPr>
            <p:cNvPr id="4" name="Conector de Seta Reta 3">
              <a:extLst>
                <a:ext uri="{FF2B5EF4-FFF2-40B4-BE49-F238E27FC236}">
                  <a16:creationId xmlns:a16="http://schemas.microsoft.com/office/drawing/2014/main" xmlns="" id="{8A126E9D-02BF-41E1-9B19-F234C278C820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3759606"/>
              <a:ext cx="1610759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Imagem 45">
            <a:extLst>
              <a:ext uri="{FF2B5EF4-FFF2-40B4-BE49-F238E27FC236}">
                <a16:creationId xmlns:a16="http://schemas.microsoft.com/office/drawing/2014/main" xmlns="" id="{9D88B32D-4B97-4819-80AA-42061B2223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44396" y="6856760"/>
            <a:ext cx="1200150" cy="885825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14BEA63E-58F6-4008-AC13-57476EE34C43}"/>
              </a:ext>
            </a:extLst>
          </p:cNvPr>
          <p:cNvGrpSpPr/>
          <p:nvPr/>
        </p:nvGrpSpPr>
        <p:grpSpPr>
          <a:xfrm>
            <a:off x="13558247" y="3086168"/>
            <a:ext cx="1803673" cy="720026"/>
            <a:chOff x="13558247" y="3086168"/>
            <a:chExt cx="1803673" cy="720026"/>
          </a:xfrm>
        </p:grpSpPr>
        <p:pic>
          <p:nvPicPr>
            <p:cNvPr id="44" name="Imagem 43">
              <a:extLst>
                <a:ext uri="{FF2B5EF4-FFF2-40B4-BE49-F238E27FC236}">
                  <a16:creationId xmlns:a16="http://schemas.microsoft.com/office/drawing/2014/main" xmlns="" id="{FFCC9240-AB36-44E4-AC39-4D40B735B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3903086" y="3086168"/>
              <a:ext cx="1113994" cy="673438"/>
            </a:xfrm>
            <a:prstGeom prst="rect">
              <a:avLst/>
            </a:prstGeom>
          </p:spPr>
        </p:pic>
        <p:cxnSp>
          <p:nvCxnSpPr>
            <p:cNvPr id="47" name="Conector de Seta Reta 46">
              <a:extLst>
                <a:ext uri="{FF2B5EF4-FFF2-40B4-BE49-F238E27FC236}">
                  <a16:creationId xmlns:a16="http://schemas.microsoft.com/office/drawing/2014/main" xmlns="" id="{2905AC54-4A1A-47D7-8D3C-1A9EE4F2A1A9}"/>
                </a:ext>
              </a:extLst>
            </p:cNvPr>
            <p:cNvCxnSpPr>
              <a:cxnSpLocks/>
            </p:cNvCxnSpPr>
            <p:nvPr/>
          </p:nvCxnSpPr>
          <p:spPr>
            <a:xfrm>
              <a:off x="13558247" y="3806194"/>
              <a:ext cx="1803673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4455154C-77AF-4F35-B08D-4128110ECB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91750" y="2902324"/>
            <a:ext cx="1923365" cy="670162"/>
          </a:xfrm>
          <a:prstGeom prst="rect">
            <a:avLst/>
          </a:prstGeom>
        </p:spPr>
      </p:pic>
      <p:cxnSp>
        <p:nvCxnSpPr>
          <p:cNvPr id="50" name="Conector de Seta Reta 49">
            <a:extLst>
              <a:ext uri="{FF2B5EF4-FFF2-40B4-BE49-F238E27FC236}">
                <a16:creationId xmlns:a16="http://schemas.microsoft.com/office/drawing/2014/main" xmlns="" id="{FC2A0C81-D44A-4AFA-9442-8E3808ED9503}"/>
              </a:ext>
            </a:extLst>
          </p:cNvPr>
          <p:cNvCxnSpPr>
            <a:cxnSpLocks/>
          </p:cNvCxnSpPr>
          <p:nvPr/>
        </p:nvCxnSpPr>
        <p:spPr>
          <a:xfrm>
            <a:off x="9534761" y="3749446"/>
            <a:ext cx="1610759" cy="0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21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.01537 0.00064 L -2.01609E-7 4.35943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00" y="-3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92" grpId="0" animBg="1"/>
      <p:bldP spid="92" grpId="1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40" grpId="0"/>
      <p:bldP spid="43" grpId="0"/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7392965F-7676-47C1-B93A-32DB953F76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3" t="24274" b="31804"/>
          <a:stretch/>
        </p:blipFill>
        <p:spPr>
          <a:xfrm rot="20867327">
            <a:off x="976953" y="2902910"/>
            <a:ext cx="13866294" cy="476234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41" name="Imagem 35">
            <a:extLst>
              <a:ext uri="{FF2B5EF4-FFF2-40B4-BE49-F238E27FC236}">
                <a16:creationId xmlns:a16="http://schemas.microsoft.com/office/drawing/2014/main" xmlns="" id="{2FDF1024-7C29-4193-9C53-6D32873127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1" t="42619" r="23325" b="16308"/>
          <a:stretch/>
        </p:blipFill>
        <p:spPr>
          <a:xfrm>
            <a:off x="6803778" y="0"/>
            <a:ext cx="10754413" cy="4056434"/>
          </a:xfrm>
          <a:prstGeom prst="rect">
            <a:avLst/>
          </a:prstGeom>
        </p:spPr>
      </p:pic>
      <p:sp>
        <p:nvSpPr>
          <p:cNvPr id="87" name="Retângulo: Cantos Arredondados 40">
            <a:extLst>
              <a:ext uri="{FF2B5EF4-FFF2-40B4-BE49-F238E27FC236}">
                <a16:creationId xmlns:a16="http://schemas.microsoft.com/office/drawing/2014/main" xmlns="" id="{1663940E-AEFB-4B0E-B8AD-43FC0C70E765}"/>
              </a:ext>
            </a:extLst>
          </p:cNvPr>
          <p:cNvSpPr/>
          <p:nvPr/>
        </p:nvSpPr>
        <p:spPr>
          <a:xfrm rot="2700000">
            <a:off x="2460612" y="-510415"/>
            <a:ext cx="2563120" cy="2563120"/>
          </a:xfrm>
          <a:prstGeom prst="roundRect">
            <a:avLst>
              <a:gd name="adj" fmla="val 10490"/>
            </a:avLst>
          </a:prstGeom>
          <a:noFill/>
          <a:ln w="28575">
            <a:solidFill>
              <a:srgbClr val="DBDA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88" name="Retângulo: Cantos Arredondados 42">
            <a:extLst>
              <a:ext uri="{FF2B5EF4-FFF2-40B4-BE49-F238E27FC236}">
                <a16:creationId xmlns:a16="http://schemas.microsoft.com/office/drawing/2014/main" xmlns="" id="{A50B2DD1-C12E-4CA1-8900-FAB5FB56F8EC}"/>
              </a:ext>
            </a:extLst>
          </p:cNvPr>
          <p:cNvSpPr/>
          <p:nvPr/>
        </p:nvSpPr>
        <p:spPr>
          <a:xfrm rot="2700000">
            <a:off x="590217" y="968196"/>
            <a:ext cx="1405092" cy="1474409"/>
          </a:xfrm>
          <a:prstGeom prst="roundRect">
            <a:avLst/>
          </a:prstGeom>
          <a:noFill/>
          <a:ln w="57150">
            <a:solidFill>
              <a:srgbClr val="DBDA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89" name="TextBox 88"/>
          <p:cNvSpPr txBox="1"/>
          <p:nvPr/>
        </p:nvSpPr>
        <p:spPr>
          <a:xfrm>
            <a:off x="4939231" y="414486"/>
            <a:ext cx="12536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7200" b="1" dirty="0">
                <a:solidFill>
                  <a:schemeClr val="bg2">
                    <a:lumMod val="50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A partir dos anos 2000</a:t>
            </a:r>
          </a:p>
        </p:txBody>
      </p:sp>
      <p:pic>
        <p:nvPicPr>
          <p:cNvPr id="90" name="Imagem 12">
            <a:extLst>
              <a:ext uri="{FF2B5EF4-FFF2-40B4-BE49-F238E27FC236}">
                <a16:creationId xmlns:a16="http://schemas.microsoft.com/office/drawing/2014/main" xmlns="" id="{42EEBF0A-FE0C-4C2F-BE2E-1F92D81289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701" y="-683603"/>
            <a:ext cx="8146656" cy="1473766"/>
          </a:xfrm>
          <a:prstGeom prst="rect">
            <a:avLst/>
          </a:prstGeom>
        </p:spPr>
      </p:pic>
      <p:pic>
        <p:nvPicPr>
          <p:cNvPr id="91" name="Imagem 13">
            <a:extLst>
              <a:ext uri="{FF2B5EF4-FFF2-40B4-BE49-F238E27FC236}">
                <a16:creationId xmlns:a16="http://schemas.microsoft.com/office/drawing/2014/main" xmlns="" id="{BACF160B-9773-4A02-9A2B-890630D7D6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9231" y="1433065"/>
            <a:ext cx="4083138" cy="1378086"/>
          </a:xfrm>
          <a:prstGeom prst="rect">
            <a:avLst/>
          </a:prstGeom>
        </p:spPr>
      </p:pic>
      <p:sp>
        <p:nvSpPr>
          <p:cNvPr id="92" name="CaixaDeTexto 32">
            <a:extLst>
              <a:ext uri="{FF2B5EF4-FFF2-40B4-BE49-F238E27FC236}">
                <a16:creationId xmlns:a16="http://schemas.microsoft.com/office/drawing/2014/main" xmlns="" id="{A9782FBF-A5B9-4EFD-A386-BA87FD8BCA91}"/>
              </a:ext>
            </a:extLst>
          </p:cNvPr>
          <p:cNvSpPr txBox="1"/>
          <p:nvPr/>
        </p:nvSpPr>
        <p:spPr>
          <a:xfrm>
            <a:off x="14942916" y="1671047"/>
            <a:ext cx="2319279" cy="384721"/>
          </a:xfrm>
          <a:prstGeom prst="rect">
            <a:avLst/>
          </a:prstGeom>
          <a:solidFill>
            <a:srgbClr val="3734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solidFill>
                  <a:schemeClr val="bg1"/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MERCADO DE GÁS</a:t>
            </a:r>
          </a:p>
        </p:txBody>
      </p:sp>
      <p:sp>
        <p:nvSpPr>
          <p:cNvPr id="18" name="TextBox 88">
            <a:extLst>
              <a:ext uri="{FF2B5EF4-FFF2-40B4-BE49-F238E27FC236}">
                <a16:creationId xmlns:a16="http://schemas.microsoft.com/office/drawing/2014/main" xmlns="" id="{11691CF4-4084-4E7A-BE9C-BCBE7F0208E6}"/>
              </a:ext>
            </a:extLst>
          </p:cNvPr>
          <p:cNvSpPr txBox="1"/>
          <p:nvPr/>
        </p:nvSpPr>
        <p:spPr>
          <a:xfrm>
            <a:off x="1862691" y="7866664"/>
            <a:ext cx="1145772" cy="480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2009</a:t>
            </a:r>
          </a:p>
        </p:txBody>
      </p:sp>
      <p:sp>
        <p:nvSpPr>
          <p:cNvPr id="19" name="TextBox 88">
            <a:extLst>
              <a:ext uri="{FF2B5EF4-FFF2-40B4-BE49-F238E27FC236}">
                <a16:creationId xmlns:a16="http://schemas.microsoft.com/office/drawing/2014/main" xmlns="" id="{D86B0667-DE0E-4692-AA78-C74E8E4603C9}"/>
              </a:ext>
            </a:extLst>
          </p:cNvPr>
          <p:cNvSpPr txBox="1"/>
          <p:nvPr/>
        </p:nvSpPr>
        <p:spPr>
          <a:xfrm>
            <a:off x="3034442" y="4379888"/>
            <a:ext cx="1260349" cy="528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2011</a:t>
            </a:r>
          </a:p>
        </p:txBody>
      </p:sp>
      <p:sp>
        <p:nvSpPr>
          <p:cNvPr id="20" name="TextBox 88">
            <a:extLst>
              <a:ext uri="{FF2B5EF4-FFF2-40B4-BE49-F238E27FC236}">
                <a16:creationId xmlns:a16="http://schemas.microsoft.com/office/drawing/2014/main" xmlns="" id="{DB3941A4-9C74-413D-B668-A4C76029F213}"/>
              </a:ext>
            </a:extLst>
          </p:cNvPr>
          <p:cNvSpPr txBox="1"/>
          <p:nvPr/>
        </p:nvSpPr>
        <p:spPr>
          <a:xfrm>
            <a:off x="5344466" y="7100306"/>
            <a:ext cx="1260349" cy="528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21" name="TextBox 88">
            <a:extLst>
              <a:ext uri="{FF2B5EF4-FFF2-40B4-BE49-F238E27FC236}">
                <a16:creationId xmlns:a16="http://schemas.microsoft.com/office/drawing/2014/main" xmlns="" id="{C43D85A4-BDE5-4D06-A272-8008A4191F32}"/>
              </a:ext>
            </a:extLst>
          </p:cNvPr>
          <p:cNvSpPr txBox="1"/>
          <p:nvPr/>
        </p:nvSpPr>
        <p:spPr>
          <a:xfrm>
            <a:off x="6226474" y="3668431"/>
            <a:ext cx="1260349" cy="528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22" name="TextBox 88">
            <a:extLst>
              <a:ext uri="{FF2B5EF4-FFF2-40B4-BE49-F238E27FC236}">
                <a16:creationId xmlns:a16="http://schemas.microsoft.com/office/drawing/2014/main" xmlns="" id="{AF6FE61E-0828-4E53-A851-612980D82190}"/>
              </a:ext>
            </a:extLst>
          </p:cNvPr>
          <p:cNvSpPr txBox="1"/>
          <p:nvPr/>
        </p:nvSpPr>
        <p:spPr>
          <a:xfrm>
            <a:off x="8460831" y="6459854"/>
            <a:ext cx="1260349" cy="528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24" name="TextBox 88">
            <a:extLst>
              <a:ext uri="{FF2B5EF4-FFF2-40B4-BE49-F238E27FC236}">
                <a16:creationId xmlns:a16="http://schemas.microsoft.com/office/drawing/2014/main" xmlns="" id="{3DD8659F-3579-4B1A-A904-68FDF5D85734}"/>
              </a:ext>
            </a:extLst>
          </p:cNvPr>
          <p:cNvSpPr txBox="1"/>
          <p:nvPr/>
        </p:nvSpPr>
        <p:spPr>
          <a:xfrm>
            <a:off x="630162" y="5872843"/>
            <a:ext cx="193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rgbClr val="948A54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GNL | Lei do Gás </a:t>
            </a:r>
          </a:p>
        </p:txBody>
      </p:sp>
      <p:sp>
        <p:nvSpPr>
          <p:cNvPr id="25" name="TextBox 88">
            <a:extLst>
              <a:ext uri="{FF2B5EF4-FFF2-40B4-BE49-F238E27FC236}">
                <a16:creationId xmlns:a16="http://schemas.microsoft.com/office/drawing/2014/main" xmlns="" id="{4C5C466C-B1BE-4BB2-8510-B22DB4B1A9E2}"/>
              </a:ext>
            </a:extLst>
          </p:cNvPr>
          <p:cNvSpPr txBox="1"/>
          <p:nvPr/>
        </p:nvSpPr>
        <p:spPr>
          <a:xfrm>
            <a:off x="3144192" y="6567520"/>
            <a:ext cx="1933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rgbClr val="948A54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Início exploração</a:t>
            </a:r>
          </a:p>
          <a:p>
            <a:pPr algn="ctr"/>
            <a:r>
              <a:rPr lang="pt-BR" sz="1800" dirty="0" err="1">
                <a:solidFill>
                  <a:srgbClr val="948A54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Pré</a:t>
            </a:r>
            <a:r>
              <a:rPr lang="pt-BR" sz="1800" dirty="0">
                <a:solidFill>
                  <a:srgbClr val="948A54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 Sal</a:t>
            </a:r>
          </a:p>
        </p:txBody>
      </p:sp>
      <p:sp>
        <p:nvSpPr>
          <p:cNvPr id="26" name="TextBox 88">
            <a:extLst>
              <a:ext uri="{FF2B5EF4-FFF2-40B4-BE49-F238E27FC236}">
                <a16:creationId xmlns:a16="http://schemas.microsoft.com/office/drawing/2014/main" xmlns="" id="{CA4A1393-66D2-41A7-B665-10866FCA5FE5}"/>
              </a:ext>
            </a:extLst>
          </p:cNvPr>
          <p:cNvSpPr txBox="1"/>
          <p:nvPr/>
        </p:nvSpPr>
        <p:spPr>
          <a:xfrm>
            <a:off x="4301597" y="4502977"/>
            <a:ext cx="2374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rgbClr val="948A54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Regulação </a:t>
            </a:r>
          </a:p>
          <a:p>
            <a:pPr algn="ctr"/>
            <a:r>
              <a:rPr lang="pt-BR" sz="1800" dirty="0">
                <a:solidFill>
                  <a:srgbClr val="948A54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Auto Produtores de Energias - Renováveis</a:t>
            </a:r>
          </a:p>
        </p:txBody>
      </p:sp>
      <p:sp>
        <p:nvSpPr>
          <p:cNvPr id="27" name="TextBox 88">
            <a:extLst>
              <a:ext uri="{FF2B5EF4-FFF2-40B4-BE49-F238E27FC236}">
                <a16:creationId xmlns:a16="http://schemas.microsoft.com/office/drawing/2014/main" xmlns="" id="{DFD0A5C0-D6C1-4B5B-814A-9B721E9EC4B5}"/>
              </a:ext>
            </a:extLst>
          </p:cNvPr>
          <p:cNvSpPr txBox="1"/>
          <p:nvPr/>
        </p:nvSpPr>
        <p:spPr>
          <a:xfrm>
            <a:off x="6582275" y="5861543"/>
            <a:ext cx="193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rgbClr val="948A54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Acordo de Paris</a:t>
            </a:r>
          </a:p>
        </p:txBody>
      </p:sp>
      <p:sp>
        <p:nvSpPr>
          <p:cNvPr id="28" name="TextBox 88">
            <a:extLst>
              <a:ext uri="{FF2B5EF4-FFF2-40B4-BE49-F238E27FC236}">
                <a16:creationId xmlns:a16="http://schemas.microsoft.com/office/drawing/2014/main" xmlns="" id="{162B5116-7079-4231-8389-5F53E08DA074}"/>
              </a:ext>
            </a:extLst>
          </p:cNvPr>
          <p:cNvSpPr txBox="1"/>
          <p:nvPr/>
        </p:nvSpPr>
        <p:spPr>
          <a:xfrm>
            <a:off x="7493629" y="4082636"/>
            <a:ext cx="1933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rgbClr val="948A54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Criação da </a:t>
            </a:r>
            <a:r>
              <a:rPr lang="pt-BR" sz="1800" dirty="0" err="1">
                <a:solidFill>
                  <a:srgbClr val="948A54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Renovabio</a:t>
            </a:r>
            <a:endParaRPr lang="pt-BR" sz="1800" dirty="0">
              <a:solidFill>
                <a:srgbClr val="948A54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" name="TextBox 88">
            <a:extLst>
              <a:ext uri="{FF2B5EF4-FFF2-40B4-BE49-F238E27FC236}">
                <a16:creationId xmlns:a16="http://schemas.microsoft.com/office/drawing/2014/main" xmlns="" id="{B0A625A2-0FFA-43ED-A05E-73D58541594E}"/>
              </a:ext>
            </a:extLst>
          </p:cNvPr>
          <p:cNvSpPr txBox="1"/>
          <p:nvPr/>
        </p:nvSpPr>
        <p:spPr>
          <a:xfrm>
            <a:off x="9276449" y="2958065"/>
            <a:ext cx="1597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>
                    <a:lumMod val="65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29" name="TextBox 88">
            <a:extLst>
              <a:ext uri="{FF2B5EF4-FFF2-40B4-BE49-F238E27FC236}">
                <a16:creationId xmlns:a16="http://schemas.microsoft.com/office/drawing/2014/main" xmlns="" id="{84DF13B3-6B29-4421-800E-E3259AE19ADA}"/>
              </a:ext>
            </a:extLst>
          </p:cNvPr>
          <p:cNvSpPr txBox="1"/>
          <p:nvPr/>
        </p:nvSpPr>
        <p:spPr>
          <a:xfrm>
            <a:off x="9317089" y="5032452"/>
            <a:ext cx="2450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948A54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Aprovação</a:t>
            </a:r>
          </a:p>
          <a:p>
            <a:pPr algn="ctr"/>
            <a:r>
              <a:rPr lang="pt-BR" sz="2000" b="1" dirty="0">
                <a:solidFill>
                  <a:srgbClr val="948A54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Lei do Gás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xmlns="" id="{14374348-0844-47A8-A314-E8AED69A2E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7712" y="6349412"/>
            <a:ext cx="822952" cy="1476612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0F681632-839C-413A-93D0-266F0108F662}"/>
              </a:ext>
            </a:extLst>
          </p:cNvPr>
          <p:cNvSpPr txBox="1"/>
          <p:nvPr/>
        </p:nvSpPr>
        <p:spPr>
          <a:xfrm rot="5400000">
            <a:off x="12395304" y="4958518"/>
            <a:ext cx="2400657" cy="75430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defPPr>
              <a:defRPr lang="pt-BR"/>
            </a:defPPr>
          </a:lstStyle>
          <a:p>
            <a:pPr algn="r"/>
            <a:r>
              <a:rPr lang="pt-BR" sz="7200" b="1" dirty="0">
                <a:solidFill>
                  <a:schemeClr val="bg2">
                    <a:lumMod val="50000"/>
                  </a:schemeClr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... novas </a:t>
            </a:r>
          </a:p>
          <a:p>
            <a:pPr algn="r"/>
            <a:r>
              <a:rPr lang="pt-BR" sz="7200" b="1" dirty="0">
                <a:solidFill>
                  <a:schemeClr val="bg2">
                    <a:lumMod val="50000"/>
                  </a:schemeClr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perspectivas!</a:t>
            </a:r>
          </a:p>
        </p:txBody>
      </p:sp>
      <p:pic>
        <p:nvPicPr>
          <p:cNvPr id="2050" name="Picture 2" descr="ESG – Voluntariado Empresarial">
            <a:extLst>
              <a:ext uri="{FF2B5EF4-FFF2-40B4-BE49-F238E27FC236}">
                <a16:creationId xmlns:a16="http://schemas.microsoft.com/office/drawing/2014/main" xmlns="" id="{E482D07F-8CA8-4533-AD84-5C0CA5B40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432" y="5867305"/>
            <a:ext cx="1634674" cy="169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m 34" descr="Logotipo&#10;&#10;Descrição gerada automaticamente">
            <a:extLst>
              <a:ext uri="{FF2B5EF4-FFF2-40B4-BE49-F238E27FC236}">
                <a16:creationId xmlns:a16="http://schemas.microsoft.com/office/drawing/2014/main" xmlns="" id="{3D7659FE-E906-4482-8734-DA49EFACC4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91" y="394703"/>
            <a:ext cx="1787761" cy="1214017"/>
          </a:xfrm>
          <a:prstGeom prst="rect">
            <a:avLst/>
          </a:prstGeom>
        </p:spPr>
      </p:pic>
      <p:sp>
        <p:nvSpPr>
          <p:cNvPr id="33" name="TextBox 88">
            <a:extLst>
              <a:ext uri="{FF2B5EF4-FFF2-40B4-BE49-F238E27FC236}">
                <a16:creationId xmlns:a16="http://schemas.microsoft.com/office/drawing/2014/main" xmlns="" id="{6A95C75F-AC11-40A7-A603-56E1CF386BE7}"/>
              </a:ext>
            </a:extLst>
          </p:cNvPr>
          <p:cNvSpPr txBox="1"/>
          <p:nvPr/>
        </p:nvSpPr>
        <p:spPr>
          <a:xfrm>
            <a:off x="11650237" y="5735019"/>
            <a:ext cx="1260349" cy="528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280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.01537 0.00064 L 4.30431E-6 4.35943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00" y="-3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92" grpId="0" animBg="1"/>
      <p:bldP spid="92" grpId="1" animBg="1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3" grpId="0"/>
      <p:bldP spid="29" grpId="0"/>
      <p:bldP spid="31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D3752040-4B16-42A5-A12B-23F8E8BD4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720" y="5248752"/>
            <a:ext cx="9814858" cy="4661565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960DB384-5408-4E95-8A33-7D16E00B414D}"/>
              </a:ext>
            </a:extLst>
          </p:cNvPr>
          <p:cNvSpPr txBox="1"/>
          <p:nvPr/>
        </p:nvSpPr>
        <p:spPr>
          <a:xfrm>
            <a:off x="890813" y="3226447"/>
            <a:ext cx="10103934" cy="4403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948A54"/>
                </a:solidFill>
                <a:latin typeface="Titillium Web" panose="00000500000000000000" pitchFamily="2" charset="0"/>
              </a:rPr>
              <a:t>Mercado sedimentado:</a:t>
            </a:r>
            <a:r>
              <a:rPr lang="pt-BR" dirty="0">
                <a:latin typeface="Titillium Web" panose="00000500000000000000" pitchFamily="2" charset="0"/>
                <a:sym typeface="Wingdings" panose="05000000000000000000" pitchFamily="2" charset="2"/>
              </a:rPr>
              <a:t> Infraestrutura | Aplicações | Cultura do Gás</a:t>
            </a:r>
            <a:endParaRPr lang="pt-BR" dirty="0">
              <a:latin typeface="Titillium Web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948A54"/>
                </a:solidFill>
                <a:latin typeface="Titillium Web" panose="00000500000000000000" pitchFamily="2" charset="0"/>
                <a:sym typeface="Wingdings" panose="05000000000000000000" pitchFamily="2" charset="2"/>
              </a:rPr>
              <a:t>Redução de emissões: </a:t>
            </a:r>
            <a:r>
              <a:rPr lang="pt-BR" dirty="0">
                <a:latin typeface="Titillium Web" panose="00000500000000000000" pitchFamily="2" charset="0"/>
              </a:rPr>
              <a:t>“Combustível da Transição”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948A54"/>
                </a:solidFill>
                <a:latin typeface="Titillium Web" panose="00000500000000000000" pitchFamily="2" charset="0"/>
              </a:rPr>
              <a:t>Lei do Gás  | Marco Regulatório | Mercado Livre do Gás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Titillium Web" panose="00000500000000000000" pitchFamily="2" charset="0"/>
                <a:sym typeface="Wingdings" panose="05000000000000000000" pitchFamily="2" charset="2"/>
              </a:rPr>
              <a:t>R$ 75Bi investimentos + 30k postos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Titillium Web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pt-BR" dirty="0">
                <a:latin typeface="Titillium Web" panose="00000500000000000000" pitchFamily="2" charset="0"/>
              </a:rPr>
              <a:t>Grandes players </a:t>
            </a:r>
            <a:r>
              <a:rPr lang="pt-BR" dirty="0">
                <a:latin typeface="Titillium Web" panose="00000500000000000000" pitchFamily="2" charset="0"/>
                <a:sym typeface="Wingdings" panose="05000000000000000000" pitchFamily="2" charset="2"/>
              </a:rPr>
              <a:t> competitividade</a:t>
            </a:r>
            <a:endParaRPr lang="pt-BR" dirty="0">
              <a:latin typeface="Titillium Web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948A54"/>
                </a:solidFill>
                <a:latin typeface="Titillium Web" panose="00000500000000000000" pitchFamily="2" charset="0"/>
              </a:rPr>
              <a:t>Negociação por </a:t>
            </a:r>
            <a:r>
              <a:rPr lang="pt-BR" b="1" dirty="0" err="1">
                <a:solidFill>
                  <a:srgbClr val="948A54"/>
                </a:solidFill>
                <a:latin typeface="Titillium Web" panose="00000500000000000000" pitchFamily="2" charset="0"/>
              </a:rPr>
              <a:t>HUB´s</a:t>
            </a:r>
            <a:r>
              <a:rPr lang="pt-BR" b="1" dirty="0">
                <a:solidFill>
                  <a:srgbClr val="948A54"/>
                </a:solidFill>
                <a:latin typeface="Titillium Web" panose="00000500000000000000" pitchFamily="2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948A54"/>
                </a:solidFill>
                <a:latin typeface="Titillium Web" panose="00000500000000000000" pitchFamily="2" charset="0"/>
              </a:rPr>
              <a:t>Biogás</a:t>
            </a:r>
            <a:endParaRPr lang="pt-BR" dirty="0">
              <a:latin typeface="Titillium Web" panose="00000500000000000000" pitchFamily="2" charset="0"/>
            </a:endParaRPr>
          </a:p>
        </p:txBody>
      </p:sp>
      <p:pic>
        <p:nvPicPr>
          <p:cNvPr id="41" name="Imagem 35">
            <a:extLst>
              <a:ext uri="{FF2B5EF4-FFF2-40B4-BE49-F238E27FC236}">
                <a16:creationId xmlns:a16="http://schemas.microsoft.com/office/drawing/2014/main" xmlns="" id="{2FDF1024-7C29-4193-9C53-6D3287312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1" t="42619" r="23325" b="16308"/>
          <a:stretch/>
        </p:blipFill>
        <p:spPr>
          <a:xfrm>
            <a:off x="6803778" y="0"/>
            <a:ext cx="10754413" cy="4056434"/>
          </a:xfrm>
          <a:prstGeom prst="rect">
            <a:avLst/>
          </a:prstGeom>
        </p:spPr>
      </p:pic>
      <p:sp>
        <p:nvSpPr>
          <p:cNvPr id="87" name="Retângulo: Cantos Arredondados 40">
            <a:extLst>
              <a:ext uri="{FF2B5EF4-FFF2-40B4-BE49-F238E27FC236}">
                <a16:creationId xmlns:a16="http://schemas.microsoft.com/office/drawing/2014/main" xmlns="" id="{1663940E-AEFB-4B0E-B8AD-43FC0C70E765}"/>
              </a:ext>
            </a:extLst>
          </p:cNvPr>
          <p:cNvSpPr/>
          <p:nvPr/>
        </p:nvSpPr>
        <p:spPr>
          <a:xfrm rot="2700000">
            <a:off x="2460612" y="-510415"/>
            <a:ext cx="2563120" cy="2563120"/>
          </a:xfrm>
          <a:prstGeom prst="roundRect">
            <a:avLst>
              <a:gd name="adj" fmla="val 10490"/>
            </a:avLst>
          </a:prstGeom>
          <a:noFill/>
          <a:ln w="28575">
            <a:solidFill>
              <a:srgbClr val="DBDA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88" name="Retângulo: Cantos Arredondados 42">
            <a:extLst>
              <a:ext uri="{FF2B5EF4-FFF2-40B4-BE49-F238E27FC236}">
                <a16:creationId xmlns:a16="http://schemas.microsoft.com/office/drawing/2014/main" xmlns="" id="{A50B2DD1-C12E-4CA1-8900-FAB5FB56F8EC}"/>
              </a:ext>
            </a:extLst>
          </p:cNvPr>
          <p:cNvSpPr/>
          <p:nvPr/>
        </p:nvSpPr>
        <p:spPr>
          <a:xfrm rot="2700000">
            <a:off x="590217" y="968196"/>
            <a:ext cx="1405092" cy="1474409"/>
          </a:xfrm>
          <a:prstGeom prst="roundRect">
            <a:avLst/>
          </a:prstGeom>
          <a:noFill/>
          <a:ln w="57150">
            <a:solidFill>
              <a:srgbClr val="DBDA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89" name="TextBox 88"/>
          <p:cNvSpPr txBox="1"/>
          <p:nvPr/>
        </p:nvSpPr>
        <p:spPr>
          <a:xfrm>
            <a:off x="4939231" y="414486"/>
            <a:ext cx="12536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7200" b="1" dirty="0">
                <a:solidFill>
                  <a:schemeClr val="bg2">
                    <a:lumMod val="50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Potencial do Mercado</a:t>
            </a:r>
          </a:p>
        </p:txBody>
      </p:sp>
      <p:pic>
        <p:nvPicPr>
          <p:cNvPr id="90" name="Imagem 12">
            <a:extLst>
              <a:ext uri="{FF2B5EF4-FFF2-40B4-BE49-F238E27FC236}">
                <a16:creationId xmlns:a16="http://schemas.microsoft.com/office/drawing/2014/main" xmlns="" id="{42EEBF0A-FE0C-4C2F-BE2E-1F92D81289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701" y="-683603"/>
            <a:ext cx="8146656" cy="1473766"/>
          </a:xfrm>
          <a:prstGeom prst="rect">
            <a:avLst/>
          </a:prstGeom>
        </p:spPr>
      </p:pic>
      <p:pic>
        <p:nvPicPr>
          <p:cNvPr id="91" name="Imagem 13">
            <a:extLst>
              <a:ext uri="{FF2B5EF4-FFF2-40B4-BE49-F238E27FC236}">
                <a16:creationId xmlns:a16="http://schemas.microsoft.com/office/drawing/2014/main" xmlns="" id="{BACF160B-9773-4A02-9A2B-890630D7D6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9231" y="1433065"/>
            <a:ext cx="4083138" cy="1378086"/>
          </a:xfrm>
          <a:prstGeom prst="rect">
            <a:avLst/>
          </a:prstGeom>
        </p:spPr>
      </p:pic>
      <p:sp>
        <p:nvSpPr>
          <p:cNvPr id="92" name="CaixaDeTexto 32">
            <a:extLst>
              <a:ext uri="{FF2B5EF4-FFF2-40B4-BE49-F238E27FC236}">
                <a16:creationId xmlns:a16="http://schemas.microsoft.com/office/drawing/2014/main" xmlns="" id="{A9782FBF-A5B9-4EFD-A386-BA87FD8BCA91}"/>
              </a:ext>
            </a:extLst>
          </p:cNvPr>
          <p:cNvSpPr txBox="1"/>
          <p:nvPr/>
        </p:nvSpPr>
        <p:spPr>
          <a:xfrm>
            <a:off x="15255433" y="1671047"/>
            <a:ext cx="2006762" cy="384722"/>
          </a:xfrm>
          <a:prstGeom prst="rect">
            <a:avLst/>
          </a:prstGeom>
          <a:solidFill>
            <a:srgbClr val="3734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solidFill>
                  <a:schemeClr val="bg1"/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GÁS NATURAL</a:t>
            </a:r>
          </a:p>
        </p:txBody>
      </p:sp>
      <p:pic>
        <p:nvPicPr>
          <p:cNvPr id="6146" name="Picture 2" descr="Gás natural - ícones de indústria grátis">
            <a:extLst>
              <a:ext uri="{FF2B5EF4-FFF2-40B4-BE49-F238E27FC236}">
                <a16:creationId xmlns:a16="http://schemas.microsoft.com/office/drawing/2014/main" xmlns="" id="{6A2793A0-A262-4639-9B23-AF6F5D972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25" y="3307470"/>
            <a:ext cx="459552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ás natural - ícones de indústria grátis">
            <a:extLst>
              <a:ext uri="{FF2B5EF4-FFF2-40B4-BE49-F238E27FC236}">
                <a16:creationId xmlns:a16="http://schemas.microsoft.com/office/drawing/2014/main" xmlns="" id="{FE58B6A1-5E00-4A05-BC63-F46D74E80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1" y="3917700"/>
            <a:ext cx="459552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ás natural - ícones de indústria grátis">
            <a:extLst>
              <a:ext uri="{FF2B5EF4-FFF2-40B4-BE49-F238E27FC236}">
                <a16:creationId xmlns:a16="http://schemas.microsoft.com/office/drawing/2014/main" xmlns="" id="{09A74E30-9005-4724-AA02-29C73C9F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65" y="4539503"/>
            <a:ext cx="459552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Gás natural - ícones de indústria grátis">
            <a:extLst>
              <a:ext uri="{FF2B5EF4-FFF2-40B4-BE49-F238E27FC236}">
                <a16:creationId xmlns:a16="http://schemas.microsoft.com/office/drawing/2014/main" xmlns="" id="{92BE69E1-702F-476D-8DD5-4A1B0DF7F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65" y="6401735"/>
            <a:ext cx="459552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Gás natural - ícones de indústria grátis">
            <a:extLst>
              <a:ext uri="{FF2B5EF4-FFF2-40B4-BE49-F238E27FC236}">
                <a16:creationId xmlns:a16="http://schemas.microsoft.com/office/drawing/2014/main" xmlns="" id="{EEDB0A3A-DAFB-4084-A522-7C92C9A42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31" y="7011965"/>
            <a:ext cx="459552" cy="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 descr="Logotipo&#10;&#10;Descrição gerada automaticamente">
            <a:extLst>
              <a:ext uri="{FF2B5EF4-FFF2-40B4-BE49-F238E27FC236}">
                <a16:creationId xmlns:a16="http://schemas.microsoft.com/office/drawing/2014/main" xmlns="" id="{A8E3B20A-9848-4426-AB05-BFBE6EAFA2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91" y="394703"/>
            <a:ext cx="1787761" cy="12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.01537 0.00064 L 3.93816E-6 4.35943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00" y="-3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92" grpId="0" animBg="1"/>
      <p:bldP spid="9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eta: para a Direita 42">
            <a:extLst>
              <a:ext uri="{FF2B5EF4-FFF2-40B4-BE49-F238E27FC236}">
                <a16:creationId xmlns:a16="http://schemas.microsoft.com/office/drawing/2014/main" xmlns="" id="{38B9C158-C9D5-4287-A054-F0FD23D73771}"/>
              </a:ext>
            </a:extLst>
          </p:cNvPr>
          <p:cNvSpPr/>
          <p:nvPr/>
        </p:nvSpPr>
        <p:spPr>
          <a:xfrm>
            <a:off x="4793004" y="6742850"/>
            <a:ext cx="5052430" cy="8497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Seta: para a Direita 43">
            <a:extLst>
              <a:ext uri="{FF2B5EF4-FFF2-40B4-BE49-F238E27FC236}">
                <a16:creationId xmlns:a16="http://schemas.microsoft.com/office/drawing/2014/main" xmlns="" id="{11CF7173-8692-4F41-9083-AF23184CC55B}"/>
              </a:ext>
            </a:extLst>
          </p:cNvPr>
          <p:cNvSpPr/>
          <p:nvPr/>
        </p:nvSpPr>
        <p:spPr>
          <a:xfrm>
            <a:off x="4793004" y="7348673"/>
            <a:ext cx="5052430" cy="8497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Seta: para a Direita 44">
            <a:extLst>
              <a:ext uri="{FF2B5EF4-FFF2-40B4-BE49-F238E27FC236}">
                <a16:creationId xmlns:a16="http://schemas.microsoft.com/office/drawing/2014/main" xmlns="" id="{39C2120C-0BE0-4266-A83F-62EE3CED3DAF}"/>
              </a:ext>
            </a:extLst>
          </p:cNvPr>
          <p:cNvSpPr/>
          <p:nvPr/>
        </p:nvSpPr>
        <p:spPr>
          <a:xfrm>
            <a:off x="4793004" y="7954496"/>
            <a:ext cx="5052430" cy="8497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Seta: para a Direita 63">
            <a:extLst>
              <a:ext uri="{FF2B5EF4-FFF2-40B4-BE49-F238E27FC236}">
                <a16:creationId xmlns:a16="http://schemas.microsoft.com/office/drawing/2014/main" xmlns="" id="{AD41D1DB-CB3C-4ADC-88CE-62B7B7B7E0CA}"/>
              </a:ext>
            </a:extLst>
          </p:cNvPr>
          <p:cNvSpPr/>
          <p:nvPr/>
        </p:nvSpPr>
        <p:spPr>
          <a:xfrm>
            <a:off x="8467916" y="5329929"/>
            <a:ext cx="1377518" cy="8497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Seta: para a Direita 58">
            <a:extLst>
              <a:ext uri="{FF2B5EF4-FFF2-40B4-BE49-F238E27FC236}">
                <a16:creationId xmlns:a16="http://schemas.microsoft.com/office/drawing/2014/main" xmlns="" id="{93B8B255-E783-4D7C-A8A6-B67163A82464}"/>
              </a:ext>
            </a:extLst>
          </p:cNvPr>
          <p:cNvSpPr/>
          <p:nvPr/>
        </p:nvSpPr>
        <p:spPr>
          <a:xfrm>
            <a:off x="8467916" y="8884790"/>
            <a:ext cx="1377518" cy="8497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Seta: para a Direita 41">
            <a:extLst>
              <a:ext uri="{FF2B5EF4-FFF2-40B4-BE49-F238E27FC236}">
                <a16:creationId xmlns:a16="http://schemas.microsoft.com/office/drawing/2014/main" xmlns="" id="{574E7C91-C228-49CE-B71A-F918939C775A}"/>
              </a:ext>
            </a:extLst>
          </p:cNvPr>
          <p:cNvSpPr/>
          <p:nvPr/>
        </p:nvSpPr>
        <p:spPr>
          <a:xfrm>
            <a:off x="4793004" y="4317410"/>
            <a:ext cx="5052430" cy="8497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xmlns="" id="{07C4BE56-9424-462D-8FC1-DF61F936B9DB}"/>
              </a:ext>
            </a:extLst>
          </p:cNvPr>
          <p:cNvSpPr/>
          <p:nvPr/>
        </p:nvSpPr>
        <p:spPr>
          <a:xfrm rot="16200000">
            <a:off x="4819906" y="5993840"/>
            <a:ext cx="4698395" cy="300231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rgbClr val="948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" name="Imagem 35">
            <a:extLst>
              <a:ext uri="{FF2B5EF4-FFF2-40B4-BE49-F238E27FC236}">
                <a16:creationId xmlns:a16="http://schemas.microsoft.com/office/drawing/2014/main" xmlns="" id="{2FDF1024-7C29-4193-9C53-6D32873127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1" t="42619" r="23325" b="16308"/>
          <a:stretch/>
        </p:blipFill>
        <p:spPr>
          <a:xfrm>
            <a:off x="6803778" y="0"/>
            <a:ext cx="10754413" cy="4056434"/>
          </a:xfrm>
          <a:prstGeom prst="rect">
            <a:avLst/>
          </a:prstGeom>
        </p:spPr>
      </p:pic>
      <p:sp>
        <p:nvSpPr>
          <p:cNvPr id="87" name="Retângulo: Cantos Arredondados 40">
            <a:extLst>
              <a:ext uri="{FF2B5EF4-FFF2-40B4-BE49-F238E27FC236}">
                <a16:creationId xmlns:a16="http://schemas.microsoft.com/office/drawing/2014/main" xmlns="" id="{1663940E-AEFB-4B0E-B8AD-43FC0C70E765}"/>
              </a:ext>
            </a:extLst>
          </p:cNvPr>
          <p:cNvSpPr/>
          <p:nvPr/>
        </p:nvSpPr>
        <p:spPr>
          <a:xfrm rot="2700000">
            <a:off x="2460612" y="-510415"/>
            <a:ext cx="2563120" cy="2563120"/>
          </a:xfrm>
          <a:prstGeom prst="roundRect">
            <a:avLst>
              <a:gd name="adj" fmla="val 10490"/>
            </a:avLst>
          </a:prstGeom>
          <a:noFill/>
          <a:ln w="28575">
            <a:solidFill>
              <a:srgbClr val="DBDA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88" name="Retângulo: Cantos Arredondados 42">
            <a:extLst>
              <a:ext uri="{FF2B5EF4-FFF2-40B4-BE49-F238E27FC236}">
                <a16:creationId xmlns:a16="http://schemas.microsoft.com/office/drawing/2014/main" xmlns="" id="{A50B2DD1-C12E-4CA1-8900-FAB5FB56F8EC}"/>
              </a:ext>
            </a:extLst>
          </p:cNvPr>
          <p:cNvSpPr/>
          <p:nvPr/>
        </p:nvSpPr>
        <p:spPr>
          <a:xfrm rot="2700000">
            <a:off x="590217" y="968196"/>
            <a:ext cx="1405092" cy="1474409"/>
          </a:xfrm>
          <a:prstGeom prst="roundRect">
            <a:avLst/>
          </a:prstGeom>
          <a:noFill/>
          <a:ln w="57150">
            <a:solidFill>
              <a:srgbClr val="DBDA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89" name="TextBox 88"/>
          <p:cNvSpPr txBox="1"/>
          <p:nvPr/>
        </p:nvSpPr>
        <p:spPr>
          <a:xfrm>
            <a:off x="4939231" y="414486"/>
            <a:ext cx="12536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7200" b="1" dirty="0">
                <a:solidFill>
                  <a:schemeClr val="bg2">
                    <a:lumMod val="50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Biogás X </a:t>
            </a:r>
            <a:r>
              <a:rPr lang="pt-BR" sz="7200" b="1" dirty="0" err="1">
                <a:solidFill>
                  <a:schemeClr val="bg2">
                    <a:lumMod val="50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Biometano</a:t>
            </a:r>
            <a:endParaRPr lang="pt-BR" sz="7200" b="1" dirty="0">
              <a:solidFill>
                <a:schemeClr val="bg2">
                  <a:lumMod val="50000"/>
                </a:schemeClr>
              </a:solidFill>
              <a:latin typeface="Titillium Web" panose="00000500000000000000" pitchFamily="2" charset="0"/>
              <a:ea typeface="Trebuchet MS" charset="0"/>
              <a:cs typeface="Arial" panose="020B0604020202020204" pitchFamily="34" charset="0"/>
            </a:endParaRPr>
          </a:p>
        </p:txBody>
      </p:sp>
      <p:pic>
        <p:nvPicPr>
          <p:cNvPr id="90" name="Imagem 12">
            <a:extLst>
              <a:ext uri="{FF2B5EF4-FFF2-40B4-BE49-F238E27FC236}">
                <a16:creationId xmlns:a16="http://schemas.microsoft.com/office/drawing/2014/main" xmlns="" id="{42EEBF0A-FE0C-4C2F-BE2E-1F92D81289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701" y="-683603"/>
            <a:ext cx="8146656" cy="1473766"/>
          </a:xfrm>
          <a:prstGeom prst="rect">
            <a:avLst/>
          </a:prstGeom>
        </p:spPr>
      </p:pic>
      <p:pic>
        <p:nvPicPr>
          <p:cNvPr id="91" name="Imagem 13">
            <a:extLst>
              <a:ext uri="{FF2B5EF4-FFF2-40B4-BE49-F238E27FC236}">
                <a16:creationId xmlns:a16="http://schemas.microsoft.com/office/drawing/2014/main" xmlns="" id="{BACF160B-9773-4A02-9A2B-890630D7D6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9231" y="1433065"/>
            <a:ext cx="4083138" cy="1378086"/>
          </a:xfrm>
          <a:prstGeom prst="rect">
            <a:avLst/>
          </a:prstGeom>
        </p:spPr>
      </p:pic>
      <p:sp>
        <p:nvSpPr>
          <p:cNvPr id="92" name="CaixaDeTexto 32">
            <a:extLst>
              <a:ext uri="{FF2B5EF4-FFF2-40B4-BE49-F238E27FC236}">
                <a16:creationId xmlns:a16="http://schemas.microsoft.com/office/drawing/2014/main" xmlns="" id="{A9782FBF-A5B9-4EFD-A386-BA87FD8BCA91}"/>
              </a:ext>
            </a:extLst>
          </p:cNvPr>
          <p:cNvSpPr txBox="1"/>
          <p:nvPr/>
        </p:nvSpPr>
        <p:spPr>
          <a:xfrm>
            <a:off x="13452764" y="1671047"/>
            <a:ext cx="3809431" cy="384721"/>
          </a:xfrm>
          <a:prstGeom prst="rect">
            <a:avLst/>
          </a:prstGeom>
          <a:solidFill>
            <a:srgbClr val="3734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solidFill>
                  <a:schemeClr val="bg1"/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TECNOLOGIA E FORMAS DE USO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BA1C946B-3326-4E0D-BE91-0EBCC26183AA}"/>
              </a:ext>
            </a:extLst>
          </p:cNvPr>
          <p:cNvSpPr txBox="1"/>
          <p:nvPr/>
        </p:nvSpPr>
        <p:spPr>
          <a:xfrm rot="16200000">
            <a:off x="1471064" y="445748"/>
            <a:ext cx="2103229" cy="488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>
                <a:solidFill>
                  <a:schemeClr val="bg1"/>
                </a:solidFill>
              </a:rPr>
              <a:t>Upgrading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xmlns="" id="{FE2D98A7-E675-436F-B800-C31B83A5E013}"/>
              </a:ext>
            </a:extLst>
          </p:cNvPr>
          <p:cNvSpPr/>
          <p:nvPr/>
        </p:nvSpPr>
        <p:spPr>
          <a:xfrm>
            <a:off x="13928834" y="3116122"/>
            <a:ext cx="3087076" cy="794285"/>
          </a:xfrm>
          <a:prstGeom prst="roundRect">
            <a:avLst/>
          </a:prstGeom>
          <a:ln w="19050">
            <a:solidFill>
              <a:srgbClr val="948A5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u="sng" dirty="0" err="1">
                <a:solidFill>
                  <a:srgbClr val="948A54"/>
                </a:solidFill>
                <a:latin typeface="Titillium Web" panose="00000500000000000000" pitchFamily="2" charset="0"/>
              </a:rPr>
              <a:t>Upsides</a:t>
            </a:r>
            <a:r>
              <a:rPr lang="pt-BR" sz="1600" b="1" dirty="0">
                <a:solidFill>
                  <a:srgbClr val="948A54"/>
                </a:solidFill>
                <a:latin typeface="Titillium Web" panose="00000500000000000000" pitchFamily="2" charset="0"/>
              </a:rPr>
              <a:t>: comercialização de fertilizantes, de CO</a:t>
            </a:r>
            <a:r>
              <a:rPr lang="pt-BR" sz="1600" b="1" baseline="-25000" dirty="0">
                <a:solidFill>
                  <a:srgbClr val="948A54"/>
                </a:solidFill>
                <a:latin typeface="Titillium Web" panose="00000500000000000000" pitchFamily="2" charset="0"/>
              </a:rPr>
              <a:t>2</a:t>
            </a:r>
            <a:r>
              <a:rPr lang="pt-BR" sz="1600" b="1" dirty="0">
                <a:solidFill>
                  <a:srgbClr val="948A54"/>
                </a:solidFill>
                <a:latin typeface="Titillium Web" panose="00000500000000000000" pitchFamily="2" charset="0"/>
              </a:rPr>
              <a:t>, de enxofre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xmlns="" id="{54386A7D-46AE-43C8-90FA-B67D99F9D039}"/>
              </a:ext>
            </a:extLst>
          </p:cNvPr>
          <p:cNvSpPr/>
          <p:nvPr/>
        </p:nvSpPr>
        <p:spPr>
          <a:xfrm>
            <a:off x="5520899" y="2957582"/>
            <a:ext cx="3444240" cy="794285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HIDROGÊNIO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xmlns="" id="{1E52D2F2-30E8-45A3-990A-8B1EB9497EEC}"/>
              </a:ext>
            </a:extLst>
          </p:cNvPr>
          <p:cNvSpPr/>
          <p:nvPr/>
        </p:nvSpPr>
        <p:spPr>
          <a:xfrm>
            <a:off x="5528634" y="5017759"/>
            <a:ext cx="3444240" cy="794285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BIOMETANO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xmlns="" id="{B904D504-15D0-441D-B596-C672AF193FBA}"/>
              </a:ext>
            </a:extLst>
          </p:cNvPr>
          <p:cNvSpPr/>
          <p:nvPr/>
        </p:nvSpPr>
        <p:spPr>
          <a:xfrm>
            <a:off x="5481541" y="8493154"/>
            <a:ext cx="3444240" cy="794285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BIOGÁS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xmlns="" id="{42E193D9-BD7B-4374-9BF5-A31C82293EE7}"/>
              </a:ext>
            </a:extLst>
          </p:cNvPr>
          <p:cNvSpPr txBox="1"/>
          <p:nvPr/>
        </p:nvSpPr>
        <p:spPr>
          <a:xfrm>
            <a:off x="2519208" y="4163880"/>
            <a:ext cx="2373226" cy="376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Reforma do Metano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xmlns="" id="{49547FDC-EBE0-4189-89B5-28A5A2458F57}"/>
              </a:ext>
            </a:extLst>
          </p:cNvPr>
          <p:cNvSpPr txBox="1"/>
          <p:nvPr/>
        </p:nvSpPr>
        <p:spPr>
          <a:xfrm>
            <a:off x="2370355" y="6597301"/>
            <a:ext cx="2373226" cy="376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Retirada de CO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2</a:t>
            </a:r>
            <a:endParaRPr lang="pt-BR" sz="1800" dirty="0">
              <a:solidFill>
                <a:schemeClr val="tx1">
                  <a:lumMod val="50000"/>
                  <a:lumOff val="50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xmlns="" id="{EBB33A4E-1499-4735-8E98-7808A8B5506D}"/>
              </a:ext>
            </a:extLst>
          </p:cNvPr>
          <p:cNvSpPr txBox="1"/>
          <p:nvPr/>
        </p:nvSpPr>
        <p:spPr>
          <a:xfrm>
            <a:off x="2370355" y="7160638"/>
            <a:ext cx="2373226" cy="376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Retirada de H2S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xmlns="" id="{D0923EA6-2C57-423B-B0F9-4CAEF76E5138}"/>
              </a:ext>
            </a:extLst>
          </p:cNvPr>
          <p:cNvSpPr txBox="1"/>
          <p:nvPr/>
        </p:nvSpPr>
        <p:spPr>
          <a:xfrm>
            <a:off x="2370355" y="7766461"/>
            <a:ext cx="2373226" cy="376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Retirada de Umidade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xmlns="" id="{512020F5-2044-4603-92A9-34539058C65A}"/>
              </a:ext>
            </a:extLst>
          </p:cNvPr>
          <p:cNvSpPr txBox="1"/>
          <p:nvPr/>
        </p:nvSpPr>
        <p:spPr>
          <a:xfrm>
            <a:off x="9845434" y="3912334"/>
            <a:ext cx="33054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Células a Combustível</a:t>
            </a:r>
          </a:p>
          <a:p>
            <a:pPr algn="ctr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 (estacionária, portátil, veicular)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xmlns="" id="{A6736986-19B1-46BD-9408-0023B8E9C1DC}"/>
              </a:ext>
            </a:extLst>
          </p:cNvPr>
          <p:cNvSpPr txBox="1"/>
          <p:nvPr/>
        </p:nvSpPr>
        <p:spPr>
          <a:xfrm>
            <a:off x="10153498" y="6548797"/>
            <a:ext cx="3612148" cy="1719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Motogeradores</a:t>
            </a:r>
            <a:endParaRPr lang="pt-BR" sz="1800" dirty="0">
              <a:solidFill>
                <a:schemeClr val="tx1">
                  <a:lumMod val="50000"/>
                  <a:lumOff val="50000"/>
                </a:schemeClr>
              </a:solidFill>
              <a:latin typeface="Titillium Web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Turbinas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Caldeiras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Uso residencial (gás de cozinha)</a:t>
            </a: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xmlns="" id="{8AEE8451-3F65-4D8B-80C6-7BD06ADA8EBB}"/>
              </a:ext>
            </a:extLst>
          </p:cNvPr>
          <p:cNvSpPr/>
          <p:nvPr/>
        </p:nvSpPr>
        <p:spPr>
          <a:xfrm>
            <a:off x="13697079" y="6617377"/>
            <a:ext cx="61629" cy="16031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xmlns="" id="{6402EB7A-ED5C-4296-8882-201EEAF91833}"/>
              </a:ext>
            </a:extLst>
          </p:cNvPr>
          <p:cNvSpPr/>
          <p:nvPr/>
        </p:nvSpPr>
        <p:spPr>
          <a:xfrm>
            <a:off x="9978519" y="6600328"/>
            <a:ext cx="61629" cy="16031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xmlns="" id="{4F37CA2F-2503-4FFD-9850-6B3AF86DED0C}"/>
              </a:ext>
            </a:extLst>
          </p:cNvPr>
          <p:cNvSpPr txBox="1"/>
          <p:nvPr/>
        </p:nvSpPr>
        <p:spPr>
          <a:xfrm>
            <a:off x="13972192" y="6824828"/>
            <a:ext cx="2627733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Energia elétrica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Energia térmica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xmlns="" id="{3FC5FC1B-BEC8-480C-BC4A-A5256F36681C}"/>
              </a:ext>
            </a:extLst>
          </p:cNvPr>
          <p:cNvSpPr txBox="1"/>
          <p:nvPr/>
        </p:nvSpPr>
        <p:spPr>
          <a:xfrm>
            <a:off x="9909074" y="8734784"/>
            <a:ext cx="2610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Biogás primário ou bruto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xmlns="" id="{44E61410-17AA-4454-B977-7D289B131CC4}"/>
              </a:ext>
            </a:extLst>
          </p:cNvPr>
          <p:cNvSpPr/>
          <p:nvPr/>
        </p:nvSpPr>
        <p:spPr>
          <a:xfrm>
            <a:off x="2519208" y="6503132"/>
            <a:ext cx="4486387" cy="1701132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xmlns="" id="{E74013B9-829B-4C81-81AB-4AB6B17A1BAE}"/>
              </a:ext>
            </a:extLst>
          </p:cNvPr>
          <p:cNvSpPr txBox="1"/>
          <p:nvPr/>
        </p:nvSpPr>
        <p:spPr>
          <a:xfrm>
            <a:off x="1713677" y="8696241"/>
            <a:ext cx="32762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Biogás secundário ou tratado</a:t>
            </a:r>
          </a:p>
        </p:txBody>
      </p:sp>
      <p:sp>
        <p:nvSpPr>
          <p:cNvPr id="62" name="Seta: para a Direita 61">
            <a:extLst>
              <a:ext uri="{FF2B5EF4-FFF2-40B4-BE49-F238E27FC236}">
                <a16:creationId xmlns:a16="http://schemas.microsoft.com/office/drawing/2014/main" xmlns="" id="{D3A28727-6EB7-40EB-A873-0929C3EB7EC4}"/>
              </a:ext>
            </a:extLst>
          </p:cNvPr>
          <p:cNvSpPr/>
          <p:nvPr/>
        </p:nvSpPr>
        <p:spPr>
          <a:xfrm rot="5400000">
            <a:off x="2628704" y="8442996"/>
            <a:ext cx="568271" cy="8497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xmlns="" id="{5508641E-07DC-4E07-96CF-7CA549860C32}"/>
              </a:ext>
            </a:extLst>
          </p:cNvPr>
          <p:cNvSpPr txBox="1"/>
          <p:nvPr/>
        </p:nvSpPr>
        <p:spPr>
          <a:xfrm>
            <a:off x="10153498" y="4715230"/>
            <a:ext cx="3612148" cy="1304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Rede de gás natural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Combustível veicular (GNV)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Uso industrial (GNC e GNL)</a:t>
            </a: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xmlns="" id="{A346C68D-C7A7-447D-BDDB-35250D9F825F}"/>
              </a:ext>
            </a:extLst>
          </p:cNvPr>
          <p:cNvSpPr/>
          <p:nvPr/>
        </p:nvSpPr>
        <p:spPr>
          <a:xfrm>
            <a:off x="9981925" y="4899970"/>
            <a:ext cx="58223" cy="9928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xmlns="" id="{08B74327-108C-4EB8-B0E6-3E38AAD60FEF}"/>
              </a:ext>
            </a:extLst>
          </p:cNvPr>
          <p:cNvSpPr/>
          <p:nvPr/>
        </p:nvSpPr>
        <p:spPr>
          <a:xfrm>
            <a:off x="13688329" y="4899970"/>
            <a:ext cx="58223" cy="9928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xmlns="" id="{9CD4D31C-6A7B-4CCC-BDAD-E0FDE1E11C50}"/>
              </a:ext>
            </a:extLst>
          </p:cNvPr>
          <p:cNvSpPr txBox="1"/>
          <p:nvPr/>
        </p:nvSpPr>
        <p:spPr>
          <a:xfrm>
            <a:off x="13441229" y="9534919"/>
            <a:ext cx="403426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050" b="1" i="1" dirty="0">
                <a:latin typeface="Titillium Web" panose="00000500000000000000" pitchFamily="2" charset="0"/>
              </a:rPr>
              <a:t>Fonte:</a:t>
            </a:r>
            <a:r>
              <a:rPr lang="pt-BR" sz="1050" i="1" dirty="0">
                <a:latin typeface="Titillium Web" panose="00000500000000000000" pitchFamily="2" charset="0"/>
              </a:rPr>
              <a:t> </a:t>
            </a:r>
            <a:r>
              <a:rPr lang="pt-BR" sz="1050" i="1" dirty="0">
                <a:latin typeface="Titillium Web" panose="00000500000000000000" pitchFamily="2" charset="0"/>
                <a:hlinkClick r:id="rId5"/>
              </a:rPr>
              <a:t>FEAM, 2016</a:t>
            </a:r>
            <a:r>
              <a:rPr lang="pt-BR" sz="1050" i="1" dirty="0">
                <a:latin typeface="Titillium Web" panose="00000500000000000000" pitchFamily="2" charset="0"/>
              </a:rPr>
              <a:t> – Guia Técnico Ambiental de Biogás na Agroindústria 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xmlns="" id="{945BA71E-423D-40A9-9AD6-91D2D570A493}"/>
              </a:ext>
            </a:extLst>
          </p:cNvPr>
          <p:cNvSpPr txBox="1"/>
          <p:nvPr/>
        </p:nvSpPr>
        <p:spPr>
          <a:xfrm>
            <a:off x="13878996" y="5371594"/>
            <a:ext cx="346035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+90% CH4 , máx. 10 </a:t>
            </a:r>
            <a:r>
              <a:rPr lang="pt-BR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ppm</a:t>
            </a:r>
            <a:r>
              <a:rPr lang="pt-B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  H2S (ANP)</a:t>
            </a:r>
          </a:p>
        </p:txBody>
      </p:sp>
      <p:sp>
        <p:nvSpPr>
          <p:cNvPr id="11" name="Seta: para Cima 10">
            <a:extLst>
              <a:ext uri="{FF2B5EF4-FFF2-40B4-BE49-F238E27FC236}">
                <a16:creationId xmlns:a16="http://schemas.microsoft.com/office/drawing/2014/main" xmlns="" id="{D0365A07-0C9E-4B85-AE57-CE051A24BF50}"/>
              </a:ext>
            </a:extLst>
          </p:cNvPr>
          <p:cNvSpPr/>
          <p:nvPr/>
        </p:nvSpPr>
        <p:spPr>
          <a:xfrm>
            <a:off x="704626" y="5201659"/>
            <a:ext cx="1323013" cy="4241109"/>
          </a:xfrm>
          <a:prstGeom prst="upArrow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69" name="Seta: para Cima 68">
            <a:extLst>
              <a:ext uri="{FF2B5EF4-FFF2-40B4-BE49-F238E27FC236}">
                <a16:creationId xmlns:a16="http://schemas.microsoft.com/office/drawing/2014/main" xmlns="" id="{96B86745-2BC1-4654-950F-BF2CD50AD5EF}"/>
              </a:ext>
            </a:extLst>
          </p:cNvPr>
          <p:cNvSpPr/>
          <p:nvPr/>
        </p:nvSpPr>
        <p:spPr>
          <a:xfrm>
            <a:off x="718536" y="2561172"/>
            <a:ext cx="1323013" cy="2478041"/>
          </a:xfrm>
          <a:prstGeom prst="upArrow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xmlns="" id="{BA4ADD05-92EB-4552-8B34-DC5F5F23FD83}"/>
              </a:ext>
            </a:extLst>
          </p:cNvPr>
          <p:cNvSpPr txBox="1"/>
          <p:nvPr/>
        </p:nvSpPr>
        <p:spPr>
          <a:xfrm>
            <a:off x="13934806" y="4831032"/>
            <a:ext cx="356959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“Gás Natural Renovável”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xmlns="" id="{C7385CC3-7BBE-41F5-A6DE-F8DD1CAAE1B0}"/>
              </a:ext>
            </a:extLst>
          </p:cNvPr>
          <p:cNvSpPr txBox="1"/>
          <p:nvPr/>
        </p:nvSpPr>
        <p:spPr>
          <a:xfrm rot="16200000">
            <a:off x="414573" y="6549474"/>
            <a:ext cx="1868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dirty="0">
                <a:solidFill>
                  <a:schemeClr val="bg1"/>
                </a:solidFill>
                <a:latin typeface="Titillium Web" panose="00000500000000000000" pitchFamily="2" charset="0"/>
              </a:rPr>
              <a:t>Upgrading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xmlns="" id="{1AAB6ACB-C9F2-45DD-A657-D021527E76E2}"/>
              </a:ext>
            </a:extLst>
          </p:cNvPr>
          <p:cNvSpPr txBox="1"/>
          <p:nvPr/>
        </p:nvSpPr>
        <p:spPr>
          <a:xfrm>
            <a:off x="110648" y="3940252"/>
            <a:ext cx="461665" cy="3509014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pt-BR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Concentração  de  CH4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xmlns="" id="{F7B70B2D-F03A-463A-BF19-358EB0D6ED07}"/>
              </a:ext>
            </a:extLst>
          </p:cNvPr>
          <p:cNvSpPr txBox="1"/>
          <p:nvPr/>
        </p:nvSpPr>
        <p:spPr>
          <a:xfrm>
            <a:off x="968174" y="7836882"/>
            <a:ext cx="760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chemeClr val="bg1"/>
                </a:solidFill>
                <a:latin typeface="Titillium Web" panose="00000500000000000000" pitchFamily="2" charset="0"/>
              </a:rPr>
              <a:t>60% </a:t>
            </a:r>
          </a:p>
          <a:p>
            <a:pPr algn="ctr"/>
            <a:r>
              <a:rPr lang="pt-BR" sz="1800" b="1" dirty="0">
                <a:solidFill>
                  <a:schemeClr val="bg1"/>
                </a:solidFill>
                <a:latin typeface="Titillium Web" panose="00000500000000000000" pitchFamily="2" charset="0"/>
              </a:rPr>
              <a:t>a</a:t>
            </a:r>
          </a:p>
          <a:p>
            <a:pPr algn="ctr"/>
            <a:r>
              <a:rPr lang="pt-BR" sz="1800" b="1" dirty="0">
                <a:solidFill>
                  <a:schemeClr val="bg1"/>
                </a:solidFill>
                <a:latin typeface="Titillium Web" panose="00000500000000000000" pitchFamily="2" charset="0"/>
              </a:rPr>
              <a:t> 80%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xmlns="" id="{B31BEEA4-4899-41ED-BC7B-F3A36D63FDA3}"/>
              </a:ext>
            </a:extLst>
          </p:cNvPr>
          <p:cNvSpPr txBox="1"/>
          <p:nvPr/>
        </p:nvSpPr>
        <p:spPr>
          <a:xfrm>
            <a:off x="999559" y="3542084"/>
            <a:ext cx="760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chemeClr val="bg1"/>
                </a:solidFill>
                <a:latin typeface="Titillium Web" panose="00000500000000000000" pitchFamily="2" charset="0"/>
              </a:rPr>
              <a:t>95% </a:t>
            </a:r>
          </a:p>
          <a:p>
            <a:pPr algn="ctr"/>
            <a:r>
              <a:rPr lang="pt-BR" sz="1800" b="1" dirty="0">
                <a:solidFill>
                  <a:schemeClr val="bg1"/>
                </a:solidFill>
                <a:latin typeface="Titillium Web" panose="00000500000000000000" pitchFamily="2" charset="0"/>
              </a:rPr>
              <a:t>a</a:t>
            </a:r>
          </a:p>
          <a:p>
            <a:pPr algn="ctr"/>
            <a:r>
              <a:rPr lang="pt-BR" sz="1800" b="1" dirty="0">
                <a:solidFill>
                  <a:schemeClr val="bg1"/>
                </a:solidFill>
                <a:latin typeface="Titillium Web" panose="00000500000000000000" pitchFamily="2" charset="0"/>
              </a:rPr>
              <a:t> 98%</a:t>
            </a:r>
          </a:p>
        </p:txBody>
      </p:sp>
      <p:pic>
        <p:nvPicPr>
          <p:cNvPr id="75" name="Imagem 74" descr="Logotipo&#10;&#10;Descrição gerada automaticamente">
            <a:extLst>
              <a:ext uri="{FF2B5EF4-FFF2-40B4-BE49-F238E27FC236}">
                <a16:creationId xmlns:a16="http://schemas.microsoft.com/office/drawing/2014/main" xmlns="" id="{D1B18FF8-4031-48B5-AEA9-C2AF12380D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91" y="394703"/>
            <a:ext cx="1787761" cy="12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2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.01537 0.00064 L -4.46614E-6 4.35943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00" y="-3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92" grpId="0" animBg="1"/>
      <p:bldP spid="92" grpId="1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35">
            <a:extLst>
              <a:ext uri="{FF2B5EF4-FFF2-40B4-BE49-F238E27FC236}">
                <a16:creationId xmlns:a16="http://schemas.microsoft.com/office/drawing/2014/main" xmlns="" id="{2FDF1024-7C29-4193-9C53-6D32873127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1" t="42619" r="23325" b="16308"/>
          <a:stretch/>
        </p:blipFill>
        <p:spPr>
          <a:xfrm>
            <a:off x="6803778" y="0"/>
            <a:ext cx="10754413" cy="4056434"/>
          </a:xfrm>
          <a:prstGeom prst="rect">
            <a:avLst/>
          </a:prstGeom>
        </p:spPr>
      </p:pic>
      <p:sp>
        <p:nvSpPr>
          <p:cNvPr id="87" name="Retângulo: Cantos Arredondados 40">
            <a:extLst>
              <a:ext uri="{FF2B5EF4-FFF2-40B4-BE49-F238E27FC236}">
                <a16:creationId xmlns:a16="http://schemas.microsoft.com/office/drawing/2014/main" xmlns="" id="{1663940E-AEFB-4B0E-B8AD-43FC0C70E765}"/>
              </a:ext>
            </a:extLst>
          </p:cNvPr>
          <p:cNvSpPr/>
          <p:nvPr/>
        </p:nvSpPr>
        <p:spPr>
          <a:xfrm rot="2700000">
            <a:off x="2216772" y="-510415"/>
            <a:ext cx="2563120" cy="2563120"/>
          </a:xfrm>
          <a:prstGeom prst="roundRect">
            <a:avLst>
              <a:gd name="adj" fmla="val 10490"/>
            </a:avLst>
          </a:prstGeom>
          <a:noFill/>
          <a:ln w="28575">
            <a:solidFill>
              <a:srgbClr val="DBDA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88" name="Retângulo: Cantos Arredondados 42">
            <a:extLst>
              <a:ext uri="{FF2B5EF4-FFF2-40B4-BE49-F238E27FC236}">
                <a16:creationId xmlns:a16="http://schemas.microsoft.com/office/drawing/2014/main" xmlns="" id="{A50B2DD1-C12E-4CA1-8900-FAB5FB56F8EC}"/>
              </a:ext>
            </a:extLst>
          </p:cNvPr>
          <p:cNvSpPr/>
          <p:nvPr/>
        </p:nvSpPr>
        <p:spPr>
          <a:xfrm rot="2700000">
            <a:off x="346377" y="968196"/>
            <a:ext cx="1405092" cy="1474409"/>
          </a:xfrm>
          <a:prstGeom prst="roundRect">
            <a:avLst/>
          </a:prstGeom>
          <a:noFill/>
          <a:ln w="57150">
            <a:solidFill>
              <a:srgbClr val="DBDA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89" name="TextBox 88"/>
          <p:cNvSpPr txBox="1"/>
          <p:nvPr/>
        </p:nvSpPr>
        <p:spPr>
          <a:xfrm>
            <a:off x="4631549" y="414486"/>
            <a:ext cx="12843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7100" b="1" dirty="0">
                <a:solidFill>
                  <a:schemeClr val="bg2">
                    <a:lumMod val="50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Potencial do Mercado de Biogás</a:t>
            </a:r>
          </a:p>
        </p:txBody>
      </p:sp>
      <p:pic>
        <p:nvPicPr>
          <p:cNvPr id="90" name="Imagem 12">
            <a:extLst>
              <a:ext uri="{FF2B5EF4-FFF2-40B4-BE49-F238E27FC236}">
                <a16:creationId xmlns:a16="http://schemas.microsoft.com/office/drawing/2014/main" xmlns="" id="{42EEBF0A-FE0C-4C2F-BE2E-1F92D81289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701" y="-683603"/>
            <a:ext cx="8146656" cy="1473766"/>
          </a:xfrm>
          <a:prstGeom prst="rect">
            <a:avLst/>
          </a:prstGeom>
        </p:spPr>
      </p:pic>
      <p:pic>
        <p:nvPicPr>
          <p:cNvPr id="91" name="Imagem 13">
            <a:extLst>
              <a:ext uri="{FF2B5EF4-FFF2-40B4-BE49-F238E27FC236}">
                <a16:creationId xmlns:a16="http://schemas.microsoft.com/office/drawing/2014/main" xmlns="" id="{BACF160B-9773-4A02-9A2B-890630D7D6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9231" y="1433065"/>
            <a:ext cx="4083138" cy="1378086"/>
          </a:xfrm>
          <a:prstGeom prst="rect">
            <a:avLst/>
          </a:prstGeom>
        </p:spPr>
      </p:pic>
      <p:sp>
        <p:nvSpPr>
          <p:cNvPr id="92" name="CaixaDeTexto 32">
            <a:extLst>
              <a:ext uri="{FF2B5EF4-FFF2-40B4-BE49-F238E27FC236}">
                <a16:creationId xmlns:a16="http://schemas.microsoft.com/office/drawing/2014/main" xmlns="" id="{A9782FBF-A5B9-4EFD-A386-BA87FD8BCA91}"/>
              </a:ext>
            </a:extLst>
          </p:cNvPr>
          <p:cNvSpPr txBox="1"/>
          <p:nvPr/>
        </p:nvSpPr>
        <p:spPr>
          <a:xfrm>
            <a:off x="15949914" y="1671047"/>
            <a:ext cx="1312282" cy="384721"/>
          </a:xfrm>
          <a:prstGeom prst="rect">
            <a:avLst/>
          </a:prstGeom>
          <a:solidFill>
            <a:srgbClr val="3734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solidFill>
                  <a:schemeClr val="bg1"/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BRASIL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BA1C946B-3326-4E0D-BE91-0EBCC26183AA}"/>
              </a:ext>
            </a:extLst>
          </p:cNvPr>
          <p:cNvSpPr txBox="1"/>
          <p:nvPr/>
        </p:nvSpPr>
        <p:spPr>
          <a:xfrm rot="16200000">
            <a:off x="1227224" y="445748"/>
            <a:ext cx="2103229" cy="488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>
                <a:solidFill>
                  <a:schemeClr val="bg1"/>
                </a:solidFill>
              </a:rPr>
              <a:t>Upgrading</a:t>
            </a:r>
          </a:p>
        </p:txBody>
      </p:sp>
      <p:pic>
        <p:nvPicPr>
          <p:cNvPr id="51" name="Imagem 50">
            <a:extLst>
              <a:ext uri="{FF2B5EF4-FFF2-40B4-BE49-F238E27FC236}">
                <a16:creationId xmlns:a16="http://schemas.microsoft.com/office/drawing/2014/main" xmlns="" id="{88FDD8D0-0CFF-4727-B5C9-F4A071AE9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705" y="2999491"/>
            <a:ext cx="4977755" cy="6609806"/>
          </a:xfrm>
          <a:prstGeom prst="rect">
            <a:avLst/>
          </a:prstGeom>
        </p:spPr>
      </p:pic>
      <p:pic>
        <p:nvPicPr>
          <p:cNvPr id="52" name="Imagem 51">
            <a:extLst>
              <a:ext uri="{FF2B5EF4-FFF2-40B4-BE49-F238E27FC236}">
                <a16:creationId xmlns:a16="http://schemas.microsoft.com/office/drawing/2014/main" xmlns="" id="{8BC4FF77-49B6-48EB-88AD-0660F83D82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2060" y="4025675"/>
            <a:ext cx="5108040" cy="3976064"/>
          </a:xfrm>
          <a:prstGeom prst="rect">
            <a:avLst/>
          </a:prstGeom>
        </p:spPr>
      </p:pic>
      <p:sp>
        <p:nvSpPr>
          <p:cNvPr id="53" name="CaixaDeTexto 52">
            <a:extLst>
              <a:ext uri="{FF2B5EF4-FFF2-40B4-BE49-F238E27FC236}">
                <a16:creationId xmlns:a16="http://schemas.microsoft.com/office/drawing/2014/main" xmlns="" id="{BC02024C-BE83-40CD-B570-76F19DB237DC}"/>
              </a:ext>
            </a:extLst>
          </p:cNvPr>
          <p:cNvSpPr txBox="1"/>
          <p:nvPr/>
        </p:nvSpPr>
        <p:spPr>
          <a:xfrm>
            <a:off x="5862059" y="8142908"/>
            <a:ext cx="497775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44,1 Bilhões de Nm³/ano</a:t>
            </a:r>
          </a:p>
          <a:p>
            <a:pPr algn="ctr"/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ou</a:t>
            </a:r>
          </a:p>
          <a:p>
            <a:pPr algn="ctr"/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120 MM m³/dia de Biogás</a:t>
            </a:r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xmlns="" id="{8016E931-BFD6-4F93-AD77-434FD44183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45861" y="4178354"/>
            <a:ext cx="5251922" cy="5346646"/>
          </a:xfrm>
          <a:prstGeom prst="rect">
            <a:avLst/>
          </a:prstGeom>
        </p:spPr>
      </p:pic>
      <p:pic>
        <p:nvPicPr>
          <p:cNvPr id="75" name="Imagem 74">
            <a:extLst>
              <a:ext uri="{FF2B5EF4-FFF2-40B4-BE49-F238E27FC236}">
                <a16:creationId xmlns:a16="http://schemas.microsoft.com/office/drawing/2014/main" xmlns="" id="{44909078-6ED4-45CD-96A5-A2CB347F63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86612" y="8138328"/>
            <a:ext cx="1771579" cy="1737510"/>
          </a:xfrm>
          <a:prstGeom prst="rect">
            <a:avLst/>
          </a:prstGeom>
        </p:spPr>
      </p:pic>
      <p:sp>
        <p:nvSpPr>
          <p:cNvPr id="76" name="CaixaDeTexto 75">
            <a:extLst>
              <a:ext uri="{FF2B5EF4-FFF2-40B4-BE49-F238E27FC236}">
                <a16:creationId xmlns:a16="http://schemas.microsoft.com/office/drawing/2014/main" xmlns="" id="{EF1A36AD-AB5E-4E8F-9D79-73FB444C14F8}"/>
              </a:ext>
            </a:extLst>
          </p:cNvPr>
          <p:cNvSpPr txBox="1"/>
          <p:nvPr/>
        </p:nvSpPr>
        <p:spPr>
          <a:xfrm>
            <a:off x="244094" y="2946970"/>
            <a:ext cx="1651990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B050"/>
                </a:solidFill>
                <a:latin typeface="Titillium Web" panose="00000500000000000000" pitchFamily="2" charset="0"/>
              </a:rPr>
              <a:t>O Brasil tem o maior potencial de geração de biogás do mundo, e só 2,2% de aproveitamento.</a:t>
            </a:r>
          </a:p>
        </p:txBody>
      </p:sp>
      <p:pic>
        <p:nvPicPr>
          <p:cNvPr id="31" name="Imagem 30" descr="Logotipo&#10;&#10;Descrição gerada automaticamente">
            <a:extLst>
              <a:ext uri="{FF2B5EF4-FFF2-40B4-BE49-F238E27FC236}">
                <a16:creationId xmlns:a16="http://schemas.microsoft.com/office/drawing/2014/main" xmlns="" id="{BADFCEF1-7011-42B5-A8D6-31B6ABB662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451" y="394703"/>
            <a:ext cx="1787761" cy="1214017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F342ADFA-AA4B-49AE-A207-8E6BF6C634E4}"/>
              </a:ext>
            </a:extLst>
          </p:cNvPr>
          <p:cNvSpPr txBox="1"/>
          <p:nvPr/>
        </p:nvSpPr>
        <p:spPr>
          <a:xfrm>
            <a:off x="3821134" y="5266744"/>
            <a:ext cx="10643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B050"/>
                </a:solidFill>
              </a:rPr>
              <a:t>48%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3DDDFB68-5290-4A7C-A6EB-BC8A8E77AD85}"/>
              </a:ext>
            </a:extLst>
          </p:cNvPr>
          <p:cNvSpPr txBox="1"/>
          <p:nvPr/>
        </p:nvSpPr>
        <p:spPr>
          <a:xfrm>
            <a:off x="3821134" y="7560706"/>
            <a:ext cx="10643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B050"/>
                </a:solidFill>
              </a:rPr>
              <a:t>32%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E033E80C-FD66-4606-AD10-1A642C115421}"/>
              </a:ext>
            </a:extLst>
          </p:cNvPr>
          <p:cNvSpPr txBox="1"/>
          <p:nvPr/>
        </p:nvSpPr>
        <p:spPr>
          <a:xfrm>
            <a:off x="114544" y="9562324"/>
            <a:ext cx="37995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chemeClr val="bg1">
                    <a:lumMod val="50000"/>
                  </a:schemeClr>
                </a:solidFill>
              </a:rPr>
              <a:t>Fonte: </a:t>
            </a:r>
            <a:r>
              <a:rPr lang="pt-BR" sz="1050" dirty="0" err="1">
                <a:solidFill>
                  <a:schemeClr val="bg1">
                    <a:lumMod val="50000"/>
                  </a:schemeClr>
                </a:solidFill>
              </a:rPr>
              <a:t>ABiogás</a:t>
            </a:r>
            <a:endParaRPr lang="pt-BR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2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.01537 0.00064 L -4.94892E-6 4.35943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00" y="-3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92" grpId="0" animBg="1"/>
      <p:bldP spid="9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35">
            <a:extLst>
              <a:ext uri="{FF2B5EF4-FFF2-40B4-BE49-F238E27FC236}">
                <a16:creationId xmlns:a16="http://schemas.microsoft.com/office/drawing/2014/main" xmlns="" id="{2FDF1024-7C29-4193-9C53-6D32873127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1" t="42619" r="23325" b="16308"/>
          <a:stretch/>
        </p:blipFill>
        <p:spPr>
          <a:xfrm>
            <a:off x="6803778" y="0"/>
            <a:ext cx="10754413" cy="4056434"/>
          </a:xfrm>
          <a:prstGeom prst="rect">
            <a:avLst/>
          </a:prstGeom>
        </p:spPr>
      </p:pic>
      <p:sp>
        <p:nvSpPr>
          <p:cNvPr id="87" name="Retângulo: Cantos Arredondados 40">
            <a:extLst>
              <a:ext uri="{FF2B5EF4-FFF2-40B4-BE49-F238E27FC236}">
                <a16:creationId xmlns:a16="http://schemas.microsoft.com/office/drawing/2014/main" xmlns="" id="{1663940E-AEFB-4B0E-B8AD-43FC0C70E765}"/>
              </a:ext>
            </a:extLst>
          </p:cNvPr>
          <p:cNvSpPr/>
          <p:nvPr/>
        </p:nvSpPr>
        <p:spPr>
          <a:xfrm rot="2700000">
            <a:off x="2277732" y="-510415"/>
            <a:ext cx="2563120" cy="2563120"/>
          </a:xfrm>
          <a:prstGeom prst="roundRect">
            <a:avLst>
              <a:gd name="adj" fmla="val 10490"/>
            </a:avLst>
          </a:prstGeom>
          <a:noFill/>
          <a:ln w="28575">
            <a:solidFill>
              <a:srgbClr val="DBDA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88" name="Retângulo: Cantos Arredondados 42">
            <a:extLst>
              <a:ext uri="{FF2B5EF4-FFF2-40B4-BE49-F238E27FC236}">
                <a16:creationId xmlns:a16="http://schemas.microsoft.com/office/drawing/2014/main" xmlns="" id="{A50B2DD1-C12E-4CA1-8900-FAB5FB56F8EC}"/>
              </a:ext>
            </a:extLst>
          </p:cNvPr>
          <p:cNvSpPr/>
          <p:nvPr/>
        </p:nvSpPr>
        <p:spPr>
          <a:xfrm rot="2700000">
            <a:off x="407337" y="968196"/>
            <a:ext cx="1405092" cy="1474409"/>
          </a:xfrm>
          <a:prstGeom prst="roundRect">
            <a:avLst/>
          </a:prstGeom>
          <a:noFill/>
          <a:ln w="57150">
            <a:solidFill>
              <a:srgbClr val="DBDA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89" name="TextBox 88"/>
          <p:cNvSpPr txBox="1"/>
          <p:nvPr/>
        </p:nvSpPr>
        <p:spPr>
          <a:xfrm>
            <a:off x="4581249" y="414486"/>
            <a:ext cx="12894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7200" b="1" dirty="0">
                <a:solidFill>
                  <a:schemeClr val="bg2">
                    <a:lumMod val="50000"/>
                  </a:schemeClr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Potencial do Mercado de Biogás</a:t>
            </a:r>
          </a:p>
        </p:txBody>
      </p:sp>
      <p:pic>
        <p:nvPicPr>
          <p:cNvPr id="90" name="Imagem 12">
            <a:extLst>
              <a:ext uri="{FF2B5EF4-FFF2-40B4-BE49-F238E27FC236}">
                <a16:creationId xmlns:a16="http://schemas.microsoft.com/office/drawing/2014/main" xmlns="" id="{42EEBF0A-FE0C-4C2F-BE2E-1F92D81289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701" y="-683603"/>
            <a:ext cx="8146656" cy="1473766"/>
          </a:xfrm>
          <a:prstGeom prst="rect">
            <a:avLst/>
          </a:prstGeom>
        </p:spPr>
      </p:pic>
      <p:pic>
        <p:nvPicPr>
          <p:cNvPr id="91" name="Imagem 13">
            <a:extLst>
              <a:ext uri="{FF2B5EF4-FFF2-40B4-BE49-F238E27FC236}">
                <a16:creationId xmlns:a16="http://schemas.microsoft.com/office/drawing/2014/main" xmlns="" id="{BACF160B-9773-4A02-9A2B-890630D7D6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9231" y="1433065"/>
            <a:ext cx="4083138" cy="1378086"/>
          </a:xfrm>
          <a:prstGeom prst="rect">
            <a:avLst/>
          </a:prstGeom>
        </p:spPr>
      </p:pic>
      <p:sp>
        <p:nvSpPr>
          <p:cNvPr id="92" name="CaixaDeTexto 32">
            <a:extLst>
              <a:ext uri="{FF2B5EF4-FFF2-40B4-BE49-F238E27FC236}">
                <a16:creationId xmlns:a16="http://schemas.microsoft.com/office/drawing/2014/main" xmlns="" id="{A9782FBF-A5B9-4EFD-A386-BA87FD8BCA91}"/>
              </a:ext>
            </a:extLst>
          </p:cNvPr>
          <p:cNvSpPr txBox="1"/>
          <p:nvPr/>
        </p:nvSpPr>
        <p:spPr>
          <a:xfrm>
            <a:off x="15498502" y="1671047"/>
            <a:ext cx="1763694" cy="384721"/>
          </a:xfrm>
          <a:prstGeom prst="rect">
            <a:avLst/>
          </a:prstGeom>
          <a:solidFill>
            <a:srgbClr val="3734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solidFill>
                  <a:schemeClr val="bg1"/>
                </a:solidFill>
                <a:latin typeface="Titillium Web" panose="00000500000000000000" pitchFamily="2" charset="0"/>
                <a:ea typeface="Trebuchet MS" charset="0"/>
                <a:cs typeface="Arial" panose="020B0604020202020204" pitchFamily="34" charset="0"/>
              </a:rPr>
              <a:t>REGIÃO SUL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BA1C946B-3326-4E0D-BE91-0EBCC26183AA}"/>
              </a:ext>
            </a:extLst>
          </p:cNvPr>
          <p:cNvSpPr txBox="1"/>
          <p:nvPr/>
        </p:nvSpPr>
        <p:spPr>
          <a:xfrm rot="16200000">
            <a:off x="1288184" y="445748"/>
            <a:ext cx="2103229" cy="488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>
                <a:solidFill>
                  <a:schemeClr val="bg1"/>
                </a:solidFill>
              </a:rPr>
              <a:t>Upgrading</a:t>
            </a:r>
          </a:p>
        </p:txBody>
      </p:sp>
      <p:pic>
        <p:nvPicPr>
          <p:cNvPr id="85" name="Imagem 84">
            <a:extLst>
              <a:ext uri="{FF2B5EF4-FFF2-40B4-BE49-F238E27FC236}">
                <a16:creationId xmlns:a16="http://schemas.microsoft.com/office/drawing/2014/main" xmlns="" id="{CA43E0A6-BF2A-4126-A149-35BF4548E6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705" y="3206830"/>
            <a:ext cx="4711594" cy="6421341"/>
          </a:xfrm>
          <a:prstGeom prst="rect">
            <a:avLst/>
          </a:prstGeom>
        </p:spPr>
      </p:pic>
      <p:pic>
        <p:nvPicPr>
          <p:cNvPr id="86" name="Imagem 85">
            <a:extLst>
              <a:ext uri="{FF2B5EF4-FFF2-40B4-BE49-F238E27FC236}">
                <a16:creationId xmlns:a16="http://schemas.microsoft.com/office/drawing/2014/main" xmlns="" id="{41C26930-12E0-45E4-A4DB-FD62D7F8B8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5523" y="4244194"/>
            <a:ext cx="4913283" cy="3813903"/>
          </a:xfrm>
          <a:prstGeom prst="rect">
            <a:avLst/>
          </a:prstGeom>
        </p:spPr>
      </p:pic>
      <p:pic>
        <p:nvPicPr>
          <p:cNvPr id="93" name="Imagem 92">
            <a:extLst>
              <a:ext uri="{FF2B5EF4-FFF2-40B4-BE49-F238E27FC236}">
                <a16:creationId xmlns:a16="http://schemas.microsoft.com/office/drawing/2014/main" xmlns="" id="{7AB6D121-BFF2-414F-9E3F-6F24558660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96820" y="4244193"/>
            <a:ext cx="5697448" cy="5272265"/>
          </a:xfrm>
          <a:prstGeom prst="rect">
            <a:avLst/>
          </a:prstGeom>
        </p:spPr>
      </p:pic>
      <p:pic>
        <p:nvPicPr>
          <p:cNvPr id="94" name="Imagem 93">
            <a:extLst>
              <a:ext uri="{FF2B5EF4-FFF2-40B4-BE49-F238E27FC236}">
                <a16:creationId xmlns:a16="http://schemas.microsoft.com/office/drawing/2014/main" xmlns="" id="{9DC682CE-791D-484C-934F-0B33083D29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0710" y="7100154"/>
            <a:ext cx="2517481" cy="2775684"/>
          </a:xfrm>
          <a:prstGeom prst="rect">
            <a:avLst/>
          </a:prstGeom>
        </p:spPr>
      </p:pic>
      <p:sp>
        <p:nvSpPr>
          <p:cNvPr id="95" name="CaixaDeTexto 94">
            <a:extLst>
              <a:ext uri="{FF2B5EF4-FFF2-40B4-BE49-F238E27FC236}">
                <a16:creationId xmlns:a16="http://schemas.microsoft.com/office/drawing/2014/main" xmlns="" id="{F3CF6201-9749-4403-923B-7CBFA11FDB5B}"/>
              </a:ext>
            </a:extLst>
          </p:cNvPr>
          <p:cNvSpPr txBox="1"/>
          <p:nvPr/>
        </p:nvSpPr>
        <p:spPr>
          <a:xfrm>
            <a:off x="5449321" y="8122524"/>
            <a:ext cx="471159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7,24 Bilhões de Nm³/ano</a:t>
            </a:r>
          </a:p>
          <a:p>
            <a:pPr algn="ctr"/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ou</a:t>
            </a:r>
          </a:p>
          <a:p>
            <a:pPr algn="ctr"/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tillium Web" panose="00000500000000000000" pitchFamily="2" charset="0"/>
              </a:rPr>
              <a:t>~20 MM m³/dia de Biogás</a:t>
            </a:r>
          </a:p>
        </p:txBody>
      </p:sp>
      <p:pic>
        <p:nvPicPr>
          <p:cNvPr id="99" name="Imagem 98" descr="Logotipo&#10;&#10;Descrição gerada automaticamente">
            <a:extLst>
              <a:ext uri="{FF2B5EF4-FFF2-40B4-BE49-F238E27FC236}">
                <a16:creationId xmlns:a16="http://schemas.microsoft.com/office/drawing/2014/main" xmlns="" id="{02CA2B6D-BE41-4EE9-99DE-16F9BE12A8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11" y="394703"/>
            <a:ext cx="1787761" cy="1214017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A31F14CF-495A-4E74-A6E5-CD459A928061}"/>
              </a:ext>
            </a:extLst>
          </p:cNvPr>
          <p:cNvSpPr txBox="1"/>
          <p:nvPr/>
        </p:nvSpPr>
        <p:spPr>
          <a:xfrm>
            <a:off x="3647636" y="7699706"/>
            <a:ext cx="750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B050"/>
                </a:solidFill>
              </a:rPr>
              <a:t>60%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AAAB90C3-21D8-4464-9B29-54A29527E1DD}"/>
              </a:ext>
            </a:extLst>
          </p:cNvPr>
          <p:cNvSpPr txBox="1"/>
          <p:nvPr/>
        </p:nvSpPr>
        <p:spPr>
          <a:xfrm>
            <a:off x="3687902" y="6604139"/>
            <a:ext cx="750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B050"/>
                </a:solidFill>
              </a:rPr>
              <a:t>22%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39AAE62C-C4B5-40E3-933F-5D46BAB9CFBB}"/>
              </a:ext>
            </a:extLst>
          </p:cNvPr>
          <p:cNvSpPr txBox="1"/>
          <p:nvPr/>
        </p:nvSpPr>
        <p:spPr>
          <a:xfrm>
            <a:off x="3670171" y="5426432"/>
            <a:ext cx="750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B050"/>
                </a:solidFill>
              </a:rPr>
              <a:t>15%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082E12AD-7F08-428C-83BC-5192BC132F19}"/>
              </a:ext>
            </a:extLst>
          </p:cNvPr>
          <p:cNvSpPr txBox="1"/>
          <p:nvPr/>
        </p:nvSpPr>
        <p:spPr>
          <a:xfrm>
            <a:off x="95494" y="9543274"/>
            <a:ext cx="37995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chemeClr val="bg1">
                    <a:lumMod val="50000"/>
                  </a:schemeClr>
                </a:solidFill>
              </a:rPr>
              <a:t>Fonte: </a:t>
            </a:r>
            <a:r>
              <a:rPr lang="pt-BR" sz="1050" dirty="0" err="1">
                <a:solidFill>
                  <a:schemeClr val="bg1">
                    <a:lumMod val="50000"/>
                  </a:schemeClr>
                </a:solidFill>
              </a:rPr>
              <a:t>ABiogás</a:t>
            </a:r>
            <a:endParaRPr lang="pt-BR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A42B898D-7C23-4E8A-9A9D-244A74165E7B}"/>
              </a:ext>
            </a:extLst>
          </p:cNvPr>
          <p:cNvSpPr txBox="1"/>
          <p:nvPr/>
        </p:nvSpPr>
        <p:spPr>
          <a:xfrm>
            <a:off x="233425" y="3096859"/>
            <a:ext cx="1651990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7B09"/>
                </a:solidFill>
                <a:latin typeface="Titillium Web" panose="00000500000000000000" pitchFamily="2" charset="0"/>
              </a:rPr>
              <a:t>A região Sul responde por 34% da produção Pecuária do Brasil e 27% da </a:t>
            </a:r>
            <a:r>
              <a:rPr lang="pt-BR" sz="3200" b="1" dirty="0" err="1">
                <a:solidFill>
                  <a:srgbClr val="FF7B09"/>
                </a:solidFill>
                <a:latin typeface="Titillium Web" panose="00000500000000000000" pitchFamily="2" charset="0"/>
              </a:rPr>
              <a:t>ACROPecuária</a:t>
            </a:r>
            <a:r>
              <a:rPr lang="pt-BR" sz="3200" b="1" dirty="0">
                <a:solidFill>
                  <a:srgbClr val="FF7B09"/>
                </a:solidFill>
                <a:latin typeface="Titillium Web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332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.01537 0.00064 L 2.95E-6 4.35943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00" y="-32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33533</TotalTime>
  <Words>850</Words>
  <Application>Microsoft Office PowerPoint</Application>
  <PresentationFormat>Personalizar</PresentationFormat>
  <Paragraphs>207</Paragraphs>
  <Slides>14</Slides>
  <Notes>5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6" baseType="lpstr">
      <vt:lpstr>Tema do Office</vt:lpstr>
      <vt:lpstr>CorelDRAW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>MonkeyBusiness</Manager>
  <Company>MonkeyBusiness</Company>
  <LinksUpToDate>false</LinksUpToDate>
  <SharedDoc>false</SharedDoc>
  <HyperlinkBase>www.monkeybusiness.com.br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MonkeyBusiness</dc:title>
  <dc:subject>Direção de Arte</dc:subject>
  <dc:creator>Ecogen Brasil</dc:creator>
  <dc:description>www.monkeybusiness.com.br_x000d_contato@monkeybusiness.com.br_x000d_(55 11) 2729.9615 / 2615.6096</dc:description>
  <cp:lastModifiedBy>Cogen</cp:lastModifiedBy>
  <cp:revision>722</cp:revision>
  <dcterms:created xsi:type="dcterms:W3CDTF">2011-08-24T22:15:08Z</dcterms:created>
  <dcterms:modified xsi:type="dcterms:W3CDTF">2021-11-11T08:58:03Z</dcterms:modified>
  <cp:category>Agência de Apresentações Profissionais</cp:category>
</cp:coreProperties>
</file>