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8238" r:id="rId6"/>
    <p:sldId id="8248" r:id="rId7"/>
    <p:sldId id="8241" r:id="rId8"/>
    <p:sldId id="8242" r:id="rId9"/>
    <p:sldId id="8244" r:id="rId10"/>
    <p:sldId id="8245" r:id="rId11"/>
    <p:sldId id="8243" r:id="rId12"/>
    <p:sldId id="8158" r:id="rId13"/>
    <p:sldId id="8155" r:id="rId14"/>
    <p:sldId id="8156" r:id="rId15"/>
    <p:sldId id="8157" r:id="rId16"/>
    <p:sldId id="8237" r:id="rId17"/>
    <p:sldId id="8246" r:id="rId18"/>
    <p:sldId id="8250" r:id="rId19"/>
    <p:sldId id="8252" r:id="rId20"/>
    <p:sldId id="8239" r:id="rId21"/>
  </p:sldIdLst>
  <p:sldSz cx="12192000" cy="6858000"/>
  <p:notesSz cx="7104063" cy="10234613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B472EC-A8BB-2F41-AA85-406EAAE8C79A}" v="14" dt="2024-09-26T03:59:16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8"/>
  </p:normalViewPr>
  <p:slideViewPr>
    <p:cSldViewPr snapToGrid="0">
      <p:cViewPr varScale="1">
        <p:scale>
          <a:sx n="60" d="100"/>
          <a:sy n="60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o Vieira da Silva" userId="082afa66-6dc5-483f-bb2d-81240888fd42" providerId="ADAL" clId="{4EC082D8-2A1C-4483-B543-9FD46D775E5F}"/>
    <pc:docChg chg="undo redo custSel addSld delSld modSld sldOrd">
      <pc:chgData name="Christiano Vieira da Silva" userId="082afa66-6dc5-483f-bb2d-81240888fd42" providerId="ADAL" clId="{4EC082D8-2A1C-4483-B543-9FD46D775E5F}" dt="2023-08-29T14:48:22.558" v="1555" actId="20577"/>
      <pc:docMkLst>
        <pc:docMk/>
      </pc:docMkLst>
      <pc:sldChg chg="delSp modSp mod">
        <pc:chgData name="Christiano Vieira da Silva" userId="082afa66-6dc5-483f-bb2d-81240888fd42" providerId="ADAL" clId="{4EC082D8-2A1C-4483-B543-9FD46D775E5F}" dt="2023-08-28T00:43:26.942" v="245" actId="1076"/>
        <pc:sldMkLst>
          <pc:docMk/>
          <pc:sldMk cId="3145324937" sldId="256"/>
        </pc:sldMkLst>
        <pc:spChg chg="mod">
          <ac:chgData name="Christiano Vieira da Silva" userId="082afa66-6dc5-483f-bb2d-81240888fd42" providerId="ADAL" clId="{4EC082D8-2A1C-4483-B543-9FD46D775E5F}" dt="2023-08-28T00:36:38.957" v="125" actId="14100"/>
          <ac:spMkLst>
            <pc:docMk/>
            <pc:sldMk cId="3145324937" sldId="256"/>
            <ac:spMk id="3" creationId="{FBF47008-026E-5FEF-A016-1A471CEAAC35}"/>
          </ac:spMkLst>
        </pc:spChg>
        <pc:spChg chg="mod">
          <ac:chgData name="Christiano Vieira da Silva" userId="082afa66-6dc5-483f-bb2d-81240888fd42" providerId="ADAL" clId="{4EC082D8-2A1C-4483-B543-9FD46D775E5F}" dt="2023-08-28T00:43:18.373" v="244" actId="1076"/>
          <ac:spMkLst>
            <pc:docMk/>
            <pc:sldMk cId="3145324937" sldId="256"/>
            <ac:spMk id="11" creationId="{2CFB7008-BCC1-858D-640F-980220D3F0D5}"/>
          </ac:spMkLst>
        </pc:spChg>
        <pc:spChg chg="mod">
          <ac:chgData name="Christiano Vieira da Silva" userId="082afa66-6dc5-483f-bb2d-81240888fd42" providerId="ADAL" clId="{4EC082D8-2A1C-4483-B543-9FD46D775E5F}" dt="2023-08-28T00:43:26.942" v="245" actId="1076"/>
          <ac:spMkLst>
            <pc:docMk/>
            <pc:sldMk cId="3145324937" sldId="256"/>
            <ac:spMk id="13" creationId="{474F10E7-47E8-00AD-6F1E-B01FA7B2656F}"/>
          </ac:spMkLst>
        </pc:spChg>
        <pc:graphicFrameChg chg="del mod">
          <ac:chgData name="Christiano Vieira da Silva" userId="082afa66-6dc5-483f-bb2d-81240888fd42" providerId="ADAL" clId="{4EC082D8-2A1C-4483-B543-9FD46D775E5F}" dt="2023-08-28T00:41:23.740" v="126"/>
          <ac:graphicFrameMkLst>
            <pc:docMk/>
            <pc:sldMk cId="3145324937" sldId="256"/>
            <ac:graphicFrameMk id="2" creationId="{647B5336-16AA-A589-DF1C-58DC669598DC}"/>
          </ac:graphicFrameMkLst>
        </pc:graphicFrameChg>
      </pc:sldChg>
      <pc:sldChg chg="modSp mod">
        <pc:chgData name="Christiano Vieira da Silva" userId="082afa66-6dc5-483f-bb2d-81240888fd42" providerId="ADAL" clId="{4EC082D8-2A1C-4483-B543-9FD46D775E5F}" dt="2023-08-28T00:49:48.013" v="298" actId="207"/>
        <pc:sldMkLst>
          <pc:docMk/>
          <pc:sldMk cId="138562187" sldId="259"/>
        </pc:sldMkLst>
        <pc:spChg chg="mod">
          <ac:chgData name="Christiano Vieira da Silva" userId="082afa66-6dc5-483f-bb2d-81240888fd42" providerId="ADAL" clId="{4EC082D8-2A1C-4483-B543-9FD46D775E5F}" dt="2023-08-28T00:49:48.013" v="298" actId="207"/>
          <ac:spMkLst>
            <pc:docMk/>
            <pc:sldMk cId="138562187" sldId="259"/>
            <ac:spMk id="13" creationId="{C5B04C3C-E600-4211-AD41-50DDAE22844C}"/>
          </ac:spMkLst>
        </pc:spChg>
        <pc:spChg chg="mod">
          <ac:chgData name="Christiano Vieira da Silva" userId="082afa66-6dc5-483f-bb2d-81240888fd42" providerId="ADAL" clId="{4EC082D8-2A1C-4483-B543-9FD46D775E5F}" dt="2023-08-28T00:47:53.680" v="284" actId="1076"/>
          <ac:spMkLst>
            <pc:docMk/>
            <pc:sldMk cId="138562187" sldId="259"/>
            <ac:spMk id="14" creationId="{F4717CAB-0866-4678-8FF3-A0C7EF54F027}"/>
          </ac:spMkLst>
        </pc:spChg>
        <pc:spChg chg="mod">
          <ac:chgData name="Christiano Vieira da Silva" userId="082afa66-6dc5-483f-bb2d-81240888fd42" providerId="ADAL" clId="{4EC082D8-2A1C-4483-B543-9FD46D775E5F}" dt="2023-08-28T00:47:01.162" v="265"/>
          <ac:spMkLst>
            <pc:docMk/>
            <pc:sldMk cId="138562187" sldId="259"/>
            <ac:spMk id="15" creationId="{D9A114E1-E392-411B-88DF-8E54C0B7F18A}"/>
          </ac:spMkLst>
        </pc:spChg>
        <pc:spChg chg="mod">
          <ac:chgData name="Christiano Vieira da Silva" userId="082afa66-6dc5-483f-bb2d-81240888fd42" providerId="ADAL" clId="{4EC082D8-2A1C-4483-B543-9FD46D775E5F}" dt="2023-08-28T00:46:02.857" v="258" actId="20577"/>
          <ac:spMkLst>
            <pc:docMk/>
            <pc:sldMk cId="138562187" sldId="259"/>
            <ac:spMk id="16" creationId="{08F5A699-4351-4CFE-A8E7-8118DEC47A1B}"/>
          </ac:spMkLst>
        </pc:spChg>
        <pc:spChg chg="mod">
          <ac:chgData name="Christiano Vieira da Silva" userId="082afa66-6dc5-483f-bb2d-81240888fd42" providerId="ADAL" clId="{4EC082D8-2A1C-4483-B543-9FD46D775E5F}" dt="2023-08-28T00:47:21.832" v="267" actId="123"/>
          <ac:spMkLst>
            <pc:docMk/>
            <pc:sldMk cId="138562187" sldId="259"/>
            <ac:spMk id="17" creationId="{29ABE3AB-A13E-43BE-A781-D1443C73A17B}"/>
          </ac:spMkLst>
        </pc:spChg>
        <pc:spChg chg="mod">
          <ac:chgData name="Christiano Vieira da Silva" userId="082afa66-6dc5-483f-bb2d-81240888fd42" providerId="ADAL" clId="{4EC082D8-2A1C-4483-B543-9FD46D775E5F}" dt="2023-08-28T00:46:13.299" v="264" actId="20577"/>
          <ac:spMkLst>
            <pc:docMk/>
            <pc:sldMk cId="138562187" sldId="259"/>
            <ac:spMk id="20" creationId="{07ACDA2C-C8CE-401A-51E8-71886B5CB34D}"/>
          </ac:spMkLst>
        </pc:spChg>
      </pc:sldChg>
      <pc:sldChg chg="modSp mod">
        <pc:chgData name="Christiano Vieira da Silva" userId="082afa66-6dc5-483f-bb2d-81240888fd42" providerId="ADAL" clId="{4EC082D8-2A1C-4483-B543-9FD46D775E5F}" dt="2023-08-28T01:02:56.352" v="862" actId="20577"/>
        <pc:sldMkLst>
          <pc:docMk/>
          <pc:sldMk cId="3668959219" sldId="261"/>
        </pc:sldMkLst>
        <pc:spChg chg="mod">
          <ac:chgData name="Christiano Vieira da Silva" userId="082afa66-6dc5-483f-bb2d-81240888fd42" providerId="ADAL" clId="{4EC082D8-2A1C-4483-B543-9FD46D775E5F}" dt="2023-08-28T01:02:56.352" v="862" actId="20577"/>
          <ac:spMkLst>
            <pc:docMk/>
            <pc:sldMk cId="3668959219" sldId="261"/>
            <ac:spMk id="11" creationId="{2CFB7008-BCC1-858D-640F-980220D3F0D5}"/>
          </ac:spMkLst>
        </pc:spChg>
      </pc:sldChg>
      <pc:sldChg chg="modSp mod">
        <pc:chgData name="Christiano Vieira da Silva" userId="082afa66-6dc5-483f-bb2d-81240888fd42" providerId="ADAL" clId="{4EC082D8-2A1C-4483-B543-9FD46D775E5F}" dt="2023-08-28T02:12:58.123" v="1303" actId="1076"/>
        <pc:sldMkLst>
          <pc:docMk/>
          <pc:sldMk cId="2949775448" sldId="263"/>
        </pc:sldMkLst>
        <pc:spChg chg="mod">
          <ac:chgData name="Christiano Vieira da Silva" userId="082afa66-6dc5-483f-bb2d-81240888fd42" providerId="ADAL" clId="{4EC082D8-2A1C-4483-B543-9FD46D775E5F}" dt="2023-08-28T00:51:07.534" v="329" actId="14100"/>
          <ac:spMkLst>
            <pc:docMk/>
            <pc:sldMk cId="2949775448" sldId="263"/>
            <ac:spMk id="2" creationId="{CD94D9D5-FEB5-F24B-85E4-3665B51CBF2E}"/>
          </ac:spMkLst>
        </pc:spChg>
        <pc:picChg chg="mod">
          <ac:chgData name="Christiano Vieira da Silva" userId="082afa66-6dc5-483f-bb2d-81240888fd42" providerId="ADAL" clId="{4EC082D8-2A1C-4483-B543-9FD46D775E5F}" dt="2023-08-28T02:12:58.123" v="1303" actId="1076"/>
          <ac:picMkLst>
            <pc:docMk/>
            <pc:sldMk cId="2949775448" sldId="263"/>
            <ac:picMk id="14" creationId="{63CED912-79E5-7559-9F22-97B48F39AF11}"/>
          </ac:picMkLst>
        </pc:picChg>
        <pc:picChg chg="mod">
          <ac:chgData name="Christiano Vieira da Silva" userId="082afa66-6dc5-483f-bb2d-81240888fd42" providerId="ADAL" clId="{4EC082D8-2A1C-4483-B543-9FD46D775E5F}" dt="2023-08-28T00:51:55.471" v="330" actId="1076"/>
          <ac:picMkLst>
            <pc:docMk/>
            <pc:sldMk cId="2949775448" sldId="263"/>
            <ac:picMk id="15" creationId="{02F55F9F-E6DE-EA3B-7EF9-6D31277B0A0D}"/>
          </ac:picMkLst>
        </pc:picChg>
      </pc:sldChg>
      <pc:sldChg chg="modSp mod">
        <pc:chgData name="Christiano Vieira da Silva" userId="082afa66-6dc5-483f-bb2d-81240888fd42" providerId="ADAL" clId="{4EC082D8-2A1C-4483-B543-9FD46D775E5F}" dt="2023-08-28T00:55:39.485" v="411" actId="14100"/>
        <pc:sldMkLst>
          <pc:docMk/>
          <pc:sldMk cId="3240229286" sldId="264"/>
        </pc:sldMkLst>
        <pc:spChg chg="mod">
          <ac:chgData name="Christiano Vieira da Silva" userId="082afa66-6dc5-483f-bb2d-81240888fd42" providerId="ADAL" clId="{4EC082D8-2A1C-4483-B543-9FD46D775E5F}" dt="2023-08-28T00:55:39.485" v="411" actId="14100"/>
          <ac:spMkLst>
            <pc:docMk/>
            <pc:sldMk cId="3240229286" sldId="264"/>
            <ac:spMk id="5" creationId="{0CEF7EF9-2C2A-C45F-D211-A7B8592E316A}"/>
          </ac:spMkLst>
        </pc:spChg>
      </pc:sldChg>
      <pc:sldChg chg="modSp mod">
        <pc:chgData name="Christiano Vieira da Silva" userId="082afa66-6dc5-483f-bb2d-81240888fd42" providerId="ADAL" clId="{4EC082D8-2A1C-4483-B543-9FD46D775E5F}" dt="2023-08-29T14:48:22.558" v="1555" actId="20577"/>
        <pc:sldMkLst>
          <pc:docMk/>
          <pc:sldMk cId="2182162762" sldId="265"/>
        </pc:sldMkLst>
        <pc:spChg chg="mod">
          <ac:chgData name="Christiano Vieira da Silva" userId="082afa66-6dc5-483f-bb2d-81240888fd42" providerId="ADAL" clId="{4EC082D8-2A1C-4483-B543-9FD46D775E5F}" dt="2023-08-29T14:48:22.558" v="1555" actId="20577"/>
          <ac:spMkLst>
            <pc:docMk/>
            <pc:sldMk cId="2182162762" sldId="265"/>
            <ac:spMk id="3" creationId="{52A34B20-81DB-58B4-28D8-A7D5060CB3AC}"/>
          </ac:spMkLst>
        </pc:spChg>
      </pc:sldChg>
      <pc:sldChg chg="modSp mod">
        <pc:chgData name="Christiano Vieira da Silva" userId="082afa66-6dc5-483f-bb2d-81240888fd42" providerId="ADAL" clId="{4EC082D8-2A1C-4483-B543-9FD46D775E5F}" dt="2023-08-28T00:58:26.851" v="603" actId="20577"/>
        <pc:sldMkLst>
          <pc:docMk/>
          <pc:sldMk cId="2102750128" sldId="266"/>
        </pc:sldMkLst>
        <pc:spChg chg="mod">
          <ac:chgData name="Christiano Vieira da Silva" userId="082afa66-6dc5-483f-bb2d-81240888fd42" providerId="ADAL" clId="{4EC082D8-2A1C-4483-B543-9FD46D775E5F}" dt="2023-08-28T00:58:26.851" v="603" actId="20577"/>
          <ac:spMkLst>
            <pc:docMk/>
            <pc:sldMk cId="2102750128" sldId="266"/>
            <ac:spMk id="6" creationId="{FF9AB9EB-2AC1-0CE7-928D-BD42E80FE1D7}"/>
          </ac:spMkLst>
        </pc:spChg>
      </pc:sldChg>
      <pc:sldChg chg="modSp mod">
        <pc:chgData name="Christiano Vieira da Silva" userId="082afa66-6dc5-483f-bb2d-81240888fd42" providerId="ADAL" clId="{4EC082D8-2A1C-4483-B543-9FD46D775E5F}" dt="2023-08-28T01:02:32.926" v="854" actId="20577"/>
        <pc:sldMkLst>
          <pc:docMk/>
          <pc:sldMk cId="2068094147" sldId="267"/>
        </pc:sldMkLst>
        <pc:spChg chg="mod">
          <ac:chgData name="Christiano Vieira da Silva" userId="082afa66-6dc5-483f-bb2d-81240888fd42" providerId="ADAL" clId="{4EC082D8-2A1C-4483-B543-9FD46D775E5F}" dt="2023-08-28T01:02:32.926" v="854" actId="20577"/>
          <ac:spMkLst>
            <pc:docMk/>
            <pc:sldMk cId="2068094147" sldId="267"/>
            <ac:spMk id="2" creationId="{E7227A25-FF23-4D03-8444-7176FD979679}"/>
          </ac:spMkLst>
        </pc:spChg>
        <pc:spChg chg="mod">
          <ac:chgData name="Christiano Vieira da Silva" userId="082afa66-6dc5-483f-bb2d-81240888fd42" providerId="ADAL" clId="{4EC082D8-2A1C-4483-B543-9FD46D775E5F}" dt="2023-08-28T00:59:04.099" v="674" actId="20577"/>
          <ac:spMkLst>
            <pc:docMk/>
            <pc:sldMk cId="2068094147" sldId="267"/>
            <ac:spMk id="4" creationId="{1C925AAD-AA69-C45E-7FC7-9BA902A77BCC}"/>
          </ac:spMkLst>
        </pc:spChg>
      </pc:sldChg>
      <pc:sldChg chg="addSp delSp modSp add mod ord setBg">
        <pc:chgData name="Christiano Vieira da Silva" userId="082afa66-6dc5-483f-bb2d-81240888fd42" providerId="ADAL" clId="{4EC082D8-2A1C-4483-B543-9FD46D775E5F}" dt="2023-08-28T01:11:35.826" v="926" actId="20577"/>
        <pc:sldMkLst>
          <pc:docMk/>
          <pc:sldMk cId="1945064505" sldId="268"/>
        </pc:sldMkLst>
        <pc:spChg chg="mod">
          <ac:chgData name="Christiano Vieira da Silva" userId="082afa66-6dc5-483f-bb2d-81240888fd42" providerId="ADAL" clId="{4EC082D8-2A1C-4483-B543-9FD46D775E5F}" dt="2023-08-28T01:11:35.826" v="926" actId="20577"/>
          <ac:spMkLst>
            <pc:docMk/>
            <pc:sldMk cId="1945064505" sldId="268"/>
            <ac:spMk id="3" creationId="{52A34B20-81DB-58B4-28D8-A7D5060CB3AC}"/>
          </ac:spMkLst>
        </pc:spChg>
        <pc:spChg chg="add del">
          <ac:chgData name="Christiano Vieira da Silva" userId="082afa66-6dc5-483f-bb2d-81240888fd42" providerId="ADAL" clId="{4EC082D8-2A1C-4483-B543-9FD46D775E5F}" dt="2023-08-28T01:10:50.155" v="875" actId="26606"/>
          <ac:spMkLst>
            <pc:docMk/>
            <pc:sldMk cId="1945064505" sldId="268"/>
            <ac:spMk id="9" creationId="{D4771268-CB57-404A-9271-370EB28F6090}"/>
          </ac:spMkLst>
        </pc:spChg>
        <pc:graphicFrameChg chg="add mod">
          <ac:chgData name="Christiano Vieira da Silva" userId="082afa66-6dc5-483f-bb2d-81240888fd42" providerId="ADAL" clId="{4EC082D8-2A1C-4483-B543-9FD46D775E5F}" dt="2023-08-28T01:11:10.834" v="881" actId="14100"/>
          <ac:graphicFrameMkLst>
            <pc:docMk/>
            <pc:sldMk cId="1945064505" sldId="268"/>
            <ac:graphicFrameMk id="4" creationId="{5467D842-B123-7762-E4F4-6D12F32BEC65}"/>
          </ac:graphicFrameMkLst>
        </pc:graphicFrameChg>
        <pc:picChg chg="del">
          <ac:chgData name="Christiano Vieira da Silva" userId="082afa66-6dc5-483f-bb2d-81240888fd42" providerId="ADAL" clId="{4EC082D8-2A1C-4483-B543-9FD46D775E5F}" dt="2023-08-28T01:10:17.368" v="870" actId="478"/>
          <ac:picMkLst>
            <pc:docMk/>
            <pc:sldMk cId="1945064505" sldId="268"/>
            <ac:picMk id="2" creationId="{0DF9DD7A-5C95-4531-9691-91EE002FB45E}"/>
          </ac:picMkLst>
        </pc:picChg>
      </pc:sldChg>
      <pc:sldChg chg="add del setBg">
        <pc:chgData name="Christiano Vieira da Silva" userId="082afa66-6dc5-483f-bb2d-81240888fd42" providerId="ADAL" clId="{4EC082D8-2A1C-4483-B543-9FD46D775E5F}" dt="2023-08-28T01:08:55.678" v="864"/>
        <pc:sldMkLst>
          <pc:docMk/>
          <pc:sldMk cId="3443258683" sldId="268"/>
        </pc:sldMkLst>
      </pc:sldChg>
      <pc:sldChg chg="addSp delSp modSp add mod">
        <pc:chgData name="Christiano Vieira da Silva" userId="082afa66-6dc5-483f-bb2d-81240888fd42" providerId="ADAL" clId="{4EC082D8-2A1C-4483-B543-9FD46D775E5F}" dt="2023-08-28T01:20:48.691" v="934" actId="1076"/>
        <pc:sldMkLst>
          <pc:docMk/>
          <pc:sldMk cId="1016625157" sldId="269"/>
        </pc:sldMkLst>
        <pc:graphicFrameChg chg="del">
          <ac:chgData name="Christiano Vieira da Silva" userId="082afa66-6dc5-483f-bb2d-81240888fd42" providerId="ADAL" clId="{4EC082D8-2A1C-4483-B543-9FD46D775E5F}" dt="2023-08-28T01:20:06.029" v="928" actId="478"/>
          <ac:graphicFrameMkLst>
            <pc:docMk/>
            <pc:sldMk cId="1016625157" sldId="269"/>
            <ac:graphicFrameMk id="4" creationId="{5467D842-B123-7762-E4F4-6D12F32BEC65}"/>
          </ac:graphicFrameMkLst>
        </pc:graphicFrameChg>
        <pc:picChg chg="add del mod">
          <ac:chgData name="Christiano Vieira da Silva" userId="082afa66-6dc5-483f-bb2d-81240888fd42" providerId="ADAL" clId="{4EC082D8-2A1C-4483-B543-9FD46D775E5F}" dt="2023-08-28T01:20:13.292" v="930"/>
          <ac:picMkLst>
            <pc:docMk/>
            <pc:sldMk cId="1016625157" sldId="269"/>
            <ac:picMk id="2" creationId="{63585F43-279D-6A04-D8AB-FF3198F9C093}"/>
          </ac:picMkLst>
        </pc:picChg>
        <pc:picChg chg="add mod">
          <ac:chgData name="Christiano Vieira da Silva" userId="082afa66-6dc5-483f-bb2d-81240888fd42" providerId="ADAL" clId="{4EC082D8-2A1C-4483-B543-9FD46D775E5F}" dt="2023-08-28T01:20:21.459" v="931"/>
          <ac:picMkLst>
            <pc:docMk/>
            <pc:sldMk cId="1016625157" sldId="269"/>
            <ac:picMk id="5" creationId="{40BCEEE2-61A5-D35C-1BDB-2E26A4641D7C}"/>
          </ac:picMkLst>
        </pc:picChg>
        <pc:picChg chg="add mod">
          <ac:chgData name="Christiano Vieira da Silva" userId="082afa66-6dc5-483f-bb2d-81240888fd42" providerId="ADAL" clId="{4EC082D8-2A1C-4483-B543-9FD46D775E5F}" dt="2023-08-28T01:20:48.691" v="934" actId="1076"/>
          <ac:picMkLst>
            <pc:docMk/>
            <pc:sldMk cId="1016625157" sldId="269"/>
            <ac:picMk id="6" creationId="{7E44DAB4-A888-12CA-99B2-48C2BCE1CB36}"/>
          </ac:picMkLst>
        </pc:picChg>
      </pc:sldChg>
      <pc:sldChg chg="addSp delSp modSp add mod modAnim">
        <pc:chgData name="Christiano Vieira da Silva" userId="082afa66-6dc5-483f-bb2d-81240888fd42" providerId="ADAL" clId="{4EC082D8-2A1C-4483-B543-9FD46D775E5F}" dt="2023-08-28T01:35:39.625" v="1051"/>
        <pc:sldMkLst>
          <pc:docMk/>
          <pc:sldMk cId="514777766" sldId="270"/>
        </pc:sldMkLst>
        <pc:spChg chg="add del mod">
          <ac:chgData name="Christiano Vieira da Silva" userId="082afa66-6dc5-483f-bb2d-81240888fd42" providerId="ADAL" clId="{4EC082D8-2A1C-4483-B543-9FD46D775E5F}" dt="2023-08-28T01:32:47.840" v="998" actId="478"/>
          <ac:spMkLst>
            <pc:docMk/>
            <pc:sldMk cId="514777766" sldId="270"/>
            <ac:spMk id="2" creationId="{5047EAAE-E0D6-59E6-CC50-693A7807F52D}"/>
          </ac:spMkLst>
        </pc:spChg>
        <pc:spChg chg="mod">
          <ac:chgData name="Christiano Vieira da Silva" userId="082afa66-6dc5-483f-bb2d-81240888fd42" providerId="ADAL" clId="{4EC082D8-2A1C-4483-B543-9FD46D775E5F}" dt="2023-08-28T01:33:05.628" v="1042" actId="20577"/>
          <ac:spMkLst>
            <pc:docMk/>
            <pc:sldMk cId="514777766" sldId="270"/>
            <ac:spMk id="3" creationId="{52A34B20-81DB-58B4-28D8-A7D5060CB3AC}"/>
          </ac:spMkLst>
        </pc:spChg>
        <pc:spChg chg="add del mod">
          <ac:chgData name="Christiano Vieira da Silva" userId="082afa66-6dc5-483f-bb2d-81240888fd42" providerId="ADAL" clId="{4EC082D8-2A1C-4483-B543-9FD46D775E5F}" dt="2023-08-28T01:32:47.840" v="998" actId="478"/>
          <ac:spMkLst>
            <pc:docMk/>
            <pc:sldMk cId="514777766" sldId="270"/>
            <ac:spMk id="4" creationId="{AC275D68-9B5B-D2C0-FBA2-3BFFD4D42A32}"/>
          </ac:spMkLst>
        </pc:spChg>
        <pc:spChg chg="add del mod">
          <ac:chgData name="Christiano Vieira da Silva" userId="082afa66-6dc5-483f-bb2d-81240888fd42" providerId="ADAL" clId="{4EC082D8-2A1C-4483-B543-9FD46D775E5F}" dt="2023-08-28T01:32:47.840" v="998" actId="478"/>
          <ac:spMkLst>
            <pc:docMk/>
            <pc:sldMk cId="514777766" sldId="270"/>
            <ac:spMk id="7" creationId="{536E7444-6C9F-990B-A3DC-DA9A6EFD5B38}"/>
          </ac:spMkLst>
        </pc:spChg>
        <pc:spChg chg="add del mod">
          <ac:chgData name="Christiano Vieira da Silva" userId="082afa66-6dc5-483f-bb2d-81240888fd42" providerId="ADAL" clId="{4EC082D8-2A1C-4483-B543-9FD46D775E5F}" dt="2023-08-28T01:32:47.840" v="998" actId="478"/>
          <ac:spMkLst>
            <pc:docMk/>
            <pc:sldMk cId="514777766" sldId="270"/>
            <ac:spMk id="8" creationId="{04C1594E-B69B-6402-2AB1-B4F6F7611C3E}"/>
          </ac:spMkLst>
        </pc:spChg>
        <pc:spChg chg="add del mod">
          <ac:chgData name="Christiano Vieira da Silva" userId="082afa66-6dc5-483f-bb2d-81240888fd42" providerId="ADAL" clId="{4EC082D8-2A1C-4483-B543-9FD46D775E5F}" dt="2023-08-28T01:32:47.840" v="998" actId="478"/>
          <ac:spMkLst>
            <pc:docMk/>
            <pc:sldMk cId="514777766" sldId="270"/>
            <ac:spMk id="9" creationId="{48C0441A-1E1B-8555-8B8B-0314872E08EA}"/>
          </ac:spMkLst>
        </pc:spChg>
        <pc:spChg chg="add del mod">
          <ac:chgData name="Christiano Vieira da Silva" userId="082afa66-6dc5-483f-bb2d-81240888fd42" providerId="ADAL" clId="{4EC082D8-2A1C-4483-B543-9FD46D775E5F}" dt="2023-08-28T01:32:47.840" v="998" actId="478"/>
          <ac:spMkLst>
            <pc:docMk/>
            <pc:sldMk cId="514777766" sldId="270"/>
            <ac:spMk id="18" creationId="{F1F48E28-E971-43D8-C18F-9A142B969133}"/>
          </ac:spMkLst>
        </pc:spChg>
        <pc:spChg chg="add mod">
          <ac:chgData name="Christiano Vieira da Silva" userId="082afa66-6dc5-483f-bb2d-81240888fd42" providerId="ADAL" clId="{4EC082D8-2A1C-4483-B543-9FD46D775E5F}" dt="2023-08-28T01:33:23.965" v="1043"/>
          <ac:spMkLst>
            <pc:docMk/>
            <pc:sldMk cId="514777766" sldId="270"/>
            <ac:spMk id="19" creationId="{E80C08F9-0018-ECFA-F712-60388BC72295}"/>
          </ac:spMkLst>
        </pc:spChg>
        <pc:spChg chg="mod">
          <ac:chgData name="Christiano Vieira da Silva" userId="082afa66-6dc5-483f-bb2d-81240888fd42" providerId="ADAL" clId="{4EC082D8-2A1C-4483-B543-9FD46D775E5F}" dt="2023-08-28T01:33:23.965" v="1043"/>
          <ac:spMkLst>
            <pc:docMk/>
            <pc:sldMk cId="514777766" sldId="270"/>
            <ac:spMk id="23" creationId="{7940D763-315B-DD76-8031-981A27F9D859}"/>
          </ac:spMkLst>
        </pc:spChg>
        <pc:spChg chg="mod">
          <ac:chgData name="Christiano Vieira da Silva" userId="082afa66-6dc5-483f-bb2d-81240888fd42" providerId="ADAL" clId="{4EC082D8-2A1C-4483-B543-9FD46D775E5F}" dt="2023-08-28T01:33:23.965" v="1043"/>
          <ac:spMkLst>
            <pc:docMk/>
            <pc:sldMk cId="514777766" sldId="270"/>
            <ac:spMk id="24" creationId="{EC75E741-DD4D-9ED3-0056-035498DA329E}"/>
          </ac:spMkLst>
        </pc:spChg>
        <pc:spChg chg="add mod">
          <ac:chgData name="Christiano Vieira da Silva" userId="082afa66-6dc5-483f-bb2d-81240888fd42" providerId="ADAL" clId="{4EC082D8-2A1C-4483-B543-9FD46D775E5F}" dt="2023-08-28T01:33:23.965" v="1043"/>
          <ac:spMkLst>
            <pc:docMk/>
            <pc:sldMk cId="514777766" sldId="270"/>
            <ac:spMk id="25" creationId="{859EEF47-A03C-C383-585D-570345D02F4D}"/>
          </ac:spMkLst>
        </pc:spChg>
        <pc:spChg chg="add mod">
          <ac:chgData name="Christiano Vieira da Silva" userId="082afa66-6dc5-483f-bb2d-81240888fd42" providerId="ADAL" clId="{4EC082D8-2A1C-4483-B543-9FD46D775E5F}" dt="2023-08-28T01:35:35.104" v="1050" actId="242"/>
          <ac:spMkLst>
            <pc:docMk/>
            <pc:sldMk cId="514777766" sldId="270"/>
            <ac:spMk id="27" creationId="{02233A98-6BEC-4D8D-4300-F3C4FBBA589E}"/>
          </ac:spMkLst>
        </pc:spChg>
        <pc:spChg chg="add mod">
          <ac:chgData name="Christiano Vieira da Silva" userId="082afa66-6dc5-483f-bb2d-81240888fd42" providerId="ADAL" clId="{4EC082D8-2A1C-4483-B543-9FD46D775E5F}" dt="2023-08-28T01:35:39.625" v="1051"/>
          <ac:spMkLst>
            <pc:docMk/>
            <pc:sldMk cId="514777766" sldId="270"/>
            <ac:spMk id="28" creationId="{6696C6E2-CB9A-D8EC-1CD1-73B82F9C86A4}"/>
          </ac:spMkLst>
        </pc:spChg>
        <pc:spChg chg="add mod">
          <ac:chgData name="Christiano Vieira da Silva" userId="082afa66-6dc5-483f-bb2d-81240888fd42" providerId="ADAL" clId="{4EC082D8-2A1C-4483-B543-9FD46D775E5F}" dt="2023-08-28T01:33:23.965" v="1043"/>
          <ac:spMkLst>
            <pc:docMk/>
            <pc:sldMk cId="514777766" sldId="270"/>
            <ac:spMk id="29" creationId="{5D94EBCD-6AA4-BB47-BE60-E5833A88AC5E}"/>
          </ac:spMkLst>
        </pc:spChg>
        <pc:spChg chg="add mod">
          <ac:chgData name="Christiano Vieira da Silva" userId="082afa66-6dc5-483f-bb2d-81240888fd42" providerId="ADAL" clId="{4EC082D8-2A1C-4483-B543-9FD46D775E5F}" dt="2023-08-28T01:33:23.965" v="1043"/>
          <ac:spMkLst>
            <pc:docMk/>
            <pc:sldMk cId="514777766" sldId="270"/>
            <ac:spMk id="30" creationId="{9EF2F495-B9E0-E320-6239-114F99847C7E}"/>
          </ac:spMkLst>
        </pc:spChg>
        <pc:spChg chg="add mod">
          <ac:chgData name="Christiano Vieira da Silva" userId="082afa66-6dc5-483f-bb2d-81240888fd42" providerId="ADAL" clId="{4EC082D8-2A1C-4483-B543-9FD46D775E5F}" dt="2023-08-28T01:33:23.965" v="1043"/>
          <ac:spMkLst>
            <pc:docMk/>
            <pc:sldMk cId="514777766" sldId="270"/>
            <ac:spMk id="31" creationId="{97646848-F01E-3789-6CFD-FD3BBC5534AA}"/>
          </ac:spMkLst>
        </pc:spChg>
        <pc:grpChg chg="add del mod">
          <ac:chgData name="Christiano Vieira da Silva" userId="082afa66-6dc5-483f-bb2d-81240888fd42" providerId="ADAL" clId="{4EC082D8-2A1C-4483-B543-9FD46D775E5F}" dt="2023-08-28T01:32:47.840" v="998" actId="478"/>
          <ac:grpSpMkLst>
            <pc:docMk/>
            <pc:sldMk cId="514777766" sldId="270"/>
            <ac:grpSpMk id="12" creationId="{A7B1DBDD-225A-740F-7AED-592079394F95}"/>
          </ac:grpSpMkLst>
        </pc:grpChg>
        <pc:grpChg chg="add mod">
          <ac:chgData name="Christiano Vieira da Silva" userId="082afa66-6dc5-483f-bb2d-81240888fd42" providerId="ADAL" clId="{4EC082D8-2A1C-4483-B543-9FD46D775E5F}" dt="2023-08-28T01:33:23.965" v="1043"/>
          <ac:grpSpMkLst>
            <pc:docMk/>
            <pc:sldMk cId="514777766" sldId="270"/>
            <ac:grpSpMk id="21" creationId="{871363FC-E2AE-68A4-5F35-E2CB2A6049E6}"/>
          </ac:grpSpMkLst>
        </pc:grpChg>
        <pc:picChg chg="del">
          <ac:chgData name="Christiano Vieira da Silva" userId="082afa66-6dc5-483f-bb2d-81240888fd42" providerId="ADAL" clId="{4EC082D8-2A1C-4483-B543-9FD46D775E5F}" dt="2023-08-28T01:22:24.177" v="938" actId="478"/>
          <ac:picMkLst>
            <pc:docMk/>
            <pc:sldMk cId="514777766" sldId="270"/>
            <ac:picMk id="5" creationId="{40BCEEE2-61A5-D35C-1BDB-2E26A4641D7C}"/>
          </ac:picMkLst>
        </pc:picChg>
        <pc:picChg chg="del">
          <ac:chgData name="Christiano Vieira da Silva" userId="082afa66-6dc5-483f-bb2d-81240888fd42" providerId="ADAL" clId="{4EC082D8-2A1C-4483-B543-9FD46D775E5F}" dt="2023-08-28T01:22:26.550" v="939" actId="478"/>
          <ac:picMkLst>
            <pc:docMk/>
            <pc:sldMk cId="514777766" sldId="270"/>
            <ac:picMk id="6" creationId="{7E44DAB4-A888-12CA-99B2-48C2BCE1CB36}"/>
          </ac:picMkLst>
        </pc:picChg>
        <pc:picChg chg="add del mod">
          <ac:chgData name="Christiano Vieira da Silva" userId="082afa66-6dc5-483f-bb2d-81240888fd42" providerId="ADAL" clId="{4EC082D8-2A1C-4483-B543-9FD46D775E5F}" dt="2023-08-28T01:32:47.840" v="998" actId="478"/>
          <ac:picMkLst>
            <pc:docMk/>
            <pc:sldMk cId="514777766" sldId="270"/>
            <ac:picMk id="10" creationId="{1A1542A1-8471-98DA-0767-6FF9C1191A7F}"/>
          </ac:picMkLst>
        </pc:picChg>
        <pc:picChg chg="add del mod">
          <ac:chgData name="Christiano Vieira da Silva" userId="082afa66-6dc5-483f-bb2d-81240888fd42" providerId="ADAL" clId="{4EC082D8-2A1C-4483-B543-9FD46D775E5F}" dt="2023-08-28T01:32:47.840" v="998" actId="478"/>
          <ac:picMkLst>
            <pc:docMk/>
            <pc:sldMk cId="514777766" sldId="270"/>
            <ac:picMk id="11" creationId="{D220E88A-55EE-B21F-5D4B-BBBF138EEBFA}"/>
          </ac:picMkLst>
        </pc:picChg>
        <pc:picChg chg="mod">
          <ac:chgData name="Christiano Vieira da Silva" userId="082afa66-6dc5-483f-bb2d-81240888fd42" providerId="ADAL" clId="{4EC082D8-2A1C-4483-B543-9FD46D775E5F}" dt="2023-08-28T01:22:36.770" v="940"/>
          <ac:picMkLst>
            <pc:docMk/>
            <pc:sldMk cId="514777766" sldId="270"/>
            <ac:picMk id="13" creationId="{E42F3380-7BAF-6ACF-A622-3EE49A72153A}"/>
          </ac:picMkLst>
        </pc:picChg>
        <pc:picChg chg="mod">
          <ac:chgData name="Christiano Vieira da Silva" userId="082afa66-6dc5-483f-bb2d-81240888fd42" providerId="ADAL" clId="{4EC082D8-2A1C-4483-B543-9FD46D775E5F}" dt="2023-08-28T01:22:36.770" v="940"/>
          <ac:picMkLst>
            <pc:docMk/>
            <pc:sldMk cId="514777766" sldId="270"/>
            <ac:picMk id="14" creationId="{9AA673D4-EE58-C040-5778-EF883CD84E20}"/>
          </ac:picMkLst>
        </pc:picChg>
        <pc:picChg chg="add del mod">
          <ac:chgData name="Christiano Vieira da Silva" userId="082afa66-6dc5-483f-bb2d-81240888fd42" providerId="ADAL" clId="{4EC082D8-2A1C-4483-B543-9FD46D775E5F}" dt="2023-08-28T01:32:47.840" v="998" actId="478"/>
          <ac:picMkLst>
            <pc:docMk/>
            <pc:sldMk cId="514777766" sldId="270"/>
            <ac:picMk id="15" creationId="{E9009A77-C180-5BB5-A3C5-179D5C5E4864}"/>
          </ac:picMkLst>
        </pc:picChg>
        <pc:picChg chg="add del mod">
          <ac:chgData name="Christiano Vieira da Silva" userId="082afa66-6dc5-483f-bb2d-81240888fd42" providerId="ADAL" clId="{4EC082D8-2A1C-4483-B543-9FD46D775E5F}" dt="2023-08-28T01:32:47.840" v="998" actId="478"/>
          <ac:picMkLst>
            <pc:docMk/>
            <pc:sldMk cId="514777766" sldId="270"/>
            <ac:picMk id="16" creationId="{BB28CE55-764A-9850-1272-927B55F97D57}"/>
          </ac:picMkLst>
        </pc:picChg>
        <pc:picChg chg="add del mod">
          <ac:chgData name="Christiano Vieira da Silva" userId="082afa66-6dc5-483f-bb2d-81240888fd42" providerId="ADAL" clId="{4EC082D8-2A1C-4483-B543-9FD46D775E5F}" dt="2023-08-28T01:32:47.840" v="998" actId="478"/>
          <ac:picMkLst>
            <pc:docMk/>
            <pc:sldMk cId="514777766" sldId="270"/>
            <ac:picMk id="17" creationId="{855905FD-4708-7386-5DAC-9421F3E90658}"/>
          </ac:picMkLst>
        </pc:picChg>
        <pc:picChg chg="add mod">
          <ac:chgData name="Christiano Vieira da Silva" userId="082afa66-6dc5-483f-bb2d-81240888fd42" providerId="ADAL" clId="{4EC082D8-2A1C-4483-B543-9FD46D775E5F}" dt="2023-08-28T01:33:23.965" v="1043"/>
          <ac:picMkLst>
            <pc:docMk/>
            <pc:sldMk cId="514777766" sldId="270"/>
            <ac:picMk id="20" creationId="{191002CE-4FE1-751E-4487-1EE1C43D1B62}"/>
          </ac:picMkLst>
        </pc:picChg>
        <pc:picChg chg="mod">
          <ac:chgData name="Christiano Vieira da Silva" userId="082afa66-6dc5-483f-bb2d-81240888fd42" providerId="ADAL" clId="{4EC082D8-2A1C-4483-B543-9FD46D775E5F}" dt="2023-08-28T01:33:23.965" v="1043"/>
          <ac:picMkLst>
            <pc:docMk/>
            <pc:sldMk cId="514777766" sldId="270"/>
            <ac:picMk id="22" creationId="{AB8C05F1-9161-3472-D832-F67E43F9C2A7}"/>
          </ac:picMkLst>
        </pc:picChg>
        <pc:picChg chg="add mod">
          <ac:chgData name="Christiano Vieira da Silva" userId="082afa66-6dc5-483f-bb2d-81240888fd42" providerId="ADAL" clId="{4EC082D8-2A1C-4483-B543-9FD46D775E5F}" dt="2023-08-28T01:33:23.965" v="1043"/>
          <ac:picMkLst>
            <pc:docMk/>
            <pc:sldMk cId="514777766" sldId="270"/>
            <ac:picMk id="26" creationId="{EFD9845E-3FF4-F49E-85E2-894863F553C7}"/>
          </ac:picMkLst>
        </pc:picChg>
      </pc:sldChg>
      <pc:sldChg chg="add del setBg">
        <pc:chgData name="Christiano Vieira da Silva" userId="082afa66-6dc5-483f-bb2d-81240888fd42" providerId="ADAL" clId="{4EC082D8-2A1C-4483-B543-9FD46D775E5F}" dt="2023-08-28T01:22:12.860" v="936"/>
        <pc:sldMkLst>
          <pc:docMk/>
          <pc:sldMk cId="2154076308" sldId="270"/>
        </pc:sldMkLst>
      </pc:sldChg>
      <pc:sldChg chg="modSp add mod">
        <pc:chgData name="Christiano Vieira da Silva" userId="082afa66-6dc5-483f-bb2d-81240888fd42" providerId="ADAL" clId="{4EC082D8-2A1C-4483-B543-9FD46D775E5F}" dt="2023-08-29T13:46:31.807" v="1337" actId="20577"/>
        <pc:sldMkLst>
          <pc:docMk/>
          <pc:sldMk cId="4220015309" sldId="271"/>
        </pc:sldMkLst>
        <pc:spChg chg="mod">
          <ac:chgData name="Christiano Vieira da Silva" userId="082afa66-6dc5-483f-bb2d-81240888fd42" providerId="ADAL" clId="{4EC082D8-2A1C-4483-B543-9FD46D775E5F}" dt="2023-08-29T13:46:31.807" v="1337" actId="20577"/>
          <ac:spMkLst>
            <pc:docMk/>
            <pc:sldMk cId="4220015309" sldId="271"/>
            <ac:spMk id="3" creationId="{52A34B20-81DB-58B4-28D8-A7D5060CB3AC}"/>
          </ac:spMkLst>
        </pc:spChg>
      </pc:sldChg>
      <pc:sldChg chg="addSp delSp modSp add mod delAnim">
        <pc:chgData name="Christiano Vieira da Silva" userId="082afa66-6dc5-483f-bb2d-81240888fd42" providerId="ADAL" clId="{4EC082D8-2A1C-4483-B543-9FD46D775E5F}" dt="2023-08-28T01:40:35.677" v="1093" actId="20577"/>
        <pc:sldMkLst>
          <pc:docMk/>
          <pc:sldMk cId="3435910273" sldId="272"/>
        </pc:sldMkLst>
        <pc:spChg chg="add del mod">
          <ac:chgData name="Christiano Vieira da Silva" userId="082afa66-6dc5-483f-bb2d-81240888fd42" providerId="ADAL" clId="{4EC082D8-2A1C-4483-B543-9FD46D775E5F}" dt="2023-08-28T01:39:45.391" v="1068"/>
          <ac:spMkLst>
            <pc:docMk/>
            <pc:sldMk cId="3435910273" sldId="272"/>
            <ac:spMk id="2" creationId="{34DE47FF-F646-9FE0-295D-78C750498755}"/>
          </ac:spMkLst>
        </pc:spChg>
        <pc:spChg chg="mod">
          <ac:chgData name="Christiano Vieira da Silva" userId="082afa66-6dc5-483f-bb2d-81240888fd42" providerId="ADAL" clId="{4EC082D8-2A1C-4483-B543-9FD46D775E5F}" dt="2023-08-28T01:39:54.513" v="1070" actId="1076"/>
          <ac:spMkLst>
            <pc:docMk/>
            <pc:sldMk cId="3435910273" sldId="272"/>
            <ac:spMk id="3" creationId="{52A34B20-81DB-58B4-28D8-A7D5060CB3AC}"/>
          </ac:spMkLst>
        </pc:spChg>
        <pc:spChg chg="add mod">
          <ac:chgData name="Christiano Vieira da Silva" userId="082afa66-6dc5-483f-bb2d-81240888fd42" providerId="ADAL" clId="{4EC082D8-2A1C-4483-B543-9FD46D775E5F}" dt="2023-08-28T01:40:35.677" v="1093" actId="20577"/>
          <ac:spMkLst>
            <pc:docMk/>
            <pc:sldMk cId="3435910273" sldId="272"/>
            <ac:spMk id="4" creationId="{BD09F43F-DFE0-9DE6-6BB5-E4E28B2C385A}"/>
          </ac:spMkLst>
        </pc:spChg>
        <pc:spChg chg="del">
          <ac:chgData name="Christiano Vieira da Silva" userId="082afa66-6dc5-483f-bb2d-81240888fd42" providerId="ADAL" clId="{4EC082D8-2A1C-4483-B543-9FD46D775E5F}" dt="2023-08-28T01:39:37.691" v="1066" actId="478"/>
          <ac:spMkLst>
            <pc:docMk/>
            <pc:sldMk cId="3435910273" sldId="272"/>
            <ac:spMk id="19" creationId="{E80C08F9-0018-ECFA-F712-60388BC72295}"/>
          </ac:spMkLst>
        </pc:spChg>
        <pc:spChg chg="del">
          <ac:chgData name="Christiano Vieira da Silva" userId="082afa66-6dc5-483f-bb2d-81240888fd42" providerId="ADAL" clId="{4EC082D8-2A1C-4483-B543-9FD46D775E5F}" dt="2023-08-28T01:39:37.691" v="1066" actId="478"/>
          <ac:spMkLst>
            <pc:docMk/>
            <pc:sldMk cId="3435910273" sldId="272"/>
            <ac:spMk id="25" creationId="{859EEF47-A03C-C383-585D-570345D02F4D}"/>
          </ac:spMkLst>
        </pc:spChg>
        <pc:spChg chg="del">
          <ac:chgData name="Christiano Vieira da Silva" userId="082afa66-6dc5-483f-bb2d-81240888fd42" providerId="ADAL" clId="{4EC082D8-2A1C-4483-B543-9FD46D775E5F}" dt="2023-08-28T01:39:37.691" v="1066" actId="478"/>
          <ac:spMkLst>
            <pc:docMk/>
            <pc:sldMk cId="3435910273" sldId="272"/>
            <ac:spMk id="27" creationId="{02233A98-6BEC-4D8D-4300-F3C4FBBA589E}"/>
          </ac:spMkLst>
        </pc:spChg>
        <pc:spChg chg="del">
          <ac:chgData name="Christiano Vieira da Silva" userId="082afa66-6dc5-483f-bb2d-81240888fd42" providerId="ADAL" clId="{4EC082D8-2A1C-4483-B543-9FD46D775E5F}" dt="2023-08-28T01:39:37.691" v="1066" actId="478"/>
          <ac:spMkLst>
            <pc:docMk/>
            <pc:sldMk cId="3435910273" sldId="272"/>
            <ac:spMk id="28" creationId="{6696C6E2-CB9A-D8EC-1CD1-73B82F9C86A4}"/>
          </ac:spMkLst>
        </pc:spChg>
        <pc:spChg chg="del">
          <ac:chgData name="Christiano Vieira da Silva" userId="082afa66-6dc5-483f-bb2d-81240888fd42" providerId="ADAL" clId="{4EC082D8-2A1C-4483-B543-9FD46D775E5F}" dt="2023-08-28T01:39:37.691" v="1066" actId="478"/>
          <ac:spMkLst>
            <pc:docMk/>
            <pc:sldMk cId="3435910273" sldId="272"/>
            <ac:spMk id="29" creationId="{5D94EBCD-6AA4-BB47-BE60-E5833A88AC5E}"/>
          </ac:spMkLst>
        </pc:spChg>
        <pc:spChg chg="del">
          <ac:chgData name="Christiano Vieira da Silva" userId="082afa66-6dc5-483f-bb2d-81240888fd42" providerId="ADAL" clId="{4EC082D8-2A1C-4483-B543-9FD46D775E5F}" dt="2023-08-28T01:39:37.691" v="1066" actId="478"/>
          <ac:spMkLst>
            <pc:docMk/>
            <pc:sldMk cId="3435910273" sldId="272"/>
            <ac:spMk id="30" creationId="{9EF2F495-B9E0-E320-6239-114F99847C7E}"/>
          </ac:spMkLst>
        </pc:spChg>
        <pc:spChg chg="del">
          <ac:chgData name="Christiano Vieira da Silva" userId="082afa66-6dc5-483f-bb2d-81240888fd42" providerId="ADAL" clId="{4EC082D8-2A1C-4483-B543-9FD46D775E5F}" dt="2023-08-28T01:39:37.691" v="1066" actId="478"/>
          <ac:spMkLst>
            <pc:docMk/>
            <pc:sldMk cId="3435910273" sldId="272"/>
            <ac:spMk id="31" creationId="{97646848-F01E-3789-6CFD-FD3BBC5534AA}"/>
          </ac:spMkLst>
        </pc:spChg>
        <pc:grpChg chg="del">
          <ac:chgData name="Christiano Vieira da Silva" userId="082afa66-6dc5-483f-bb2d-81240888fd42" providerId="ADAL" clId="{4EC082D8-2A1C-4483-B543-9FD46D775E5F}" dt="2023-08-28T01:39:37.691" v="1066" actId="478"/>
          <ac:grpSpMkLst>
            <pc:docMk/>
            <pc:sldMk cId="3435910273" sldId="272"/>
            <ac:grpSpMk id="21" creationId="{871363FC-E2AE-68A4-5F35-E2CB2A6049E6}"/>
          </ac:grpSpMkLst>
        </pc:grpChg>
        <pc:picChg chg="add mod">
          <ac:chgData name="Christiano Vieira da Silva" userId="082afa66-6dc5-483f-bb2d-81240888fd42" providerId="ADAL" clId="{4EC082D8-2A1C-4483-B543-9FD46D775E5F}" dt="2023-08-28T01:39:52.409" v="1069"/>
          <ac:picMkLst>
            <pc:docMk/>
            <pc:sldMk cId="3435910273" sldId="272"/>
            <ac:picMk id="5" creationId="{E7B48496-7F26-0AF2-3663-A60089C09220}"/>
          </ac:picMkLst>
        </pc:picChg>
        <pc:picChg chg="del">
          <ac:chgData name="Christiano Vieira da Silva" userId="082afa66-6dc5-483f-bb2d-81240888fd42" providerId="ADAL" clId="{4EC082D8-2A1C-4483-B543-9FD46D775E5F}" dt="2023-08-28T01:39:37.691" v="1066" actId="478"/>
          <ac:picMkLst>
            <pc:docMk/>
            <pc:sldMk cId="3435910273" sldId="272"/>
            <ac:picMk id="20" creationId="{191002CE-4FE1-751E-4487-1EE1C43D1B62}"/>
          </ac:picMkLst>
        </pc:picChg>
        <pc:picChg chg="del">
          <ac:chgData name="Christiano Vieira da Silva" userId="082afa66-6dc5-483f-bb2d-81240888fd42" providerId="ADAL" clId="{4EC082D8-2A1C-4483-B543-9FD46D775E5F}" dt="2023-08-28T01:39:37.691" v="1066" actId="478"/>
          <ac:picMkLst>
            <pc:docMk/>
            <pc:sldMk cId="3435910273" sldId="272"/>
            <ac:picMk id="26" creationId="{EFD9845E-3FF4-F49E-85E2-894863F553C7}"/>
          </ac:picMkLst>
        </pc:picChg>
      </pc:sldChg>
      <pc:sldChg chg="add del setBg">
        <pc:chgData name="Christiano Vieira da Silva" userId="082afa66-6dc5-483f-bb2d-81240888fd42" providerId="ADAL" clId="{4EC082D8-2A1C-4483-B543-9FD46D775E5F}" dt="2023-08-29T14:12:07" v="1339"/>
        <pc:sldMkLst>
          <pc:docMk/>
          <pc:sldMk cId="367230518" sldId="273"/>
        </pc:sldMkLst>
      </pc:sldChg>
      <pc:sldChg chg="addSp delSp modSp add del mod">
        <pc:chgData name="Christiano Vieira da Silva" userId="082afa66-6dc5-483f-bb2d-81240888fd42" providerId="ADAL" clId="{4EC082D8-2A1C-4483-B543-9FD46D775E5F}" dt="2023-08-29T13:46:21.503" v="1327" actId="2696"/>
        <pc:sldMkLst>
          <pc:docMk/>
          <pc:sldMk cId="674172236" sldId="273"/>
        </pc:sldMkLst>
        <pc:spChg chg="add del mod">
          <ac:chgData name="Christiano Vieira da Silva" userId="082afa66-6dc5-483f-bb2d-81240888fd42" providerId="ADAL" clId="{4EC082D8-2A1C-4483-B543-9FD46D775E5F}" dt="2023-08-28T01:57:43.738" v="1177" actId="478"/>
          <ac:spMkLst>
            <pc:docMk/>
            <pc:sldMk cId="674172236" sldId="273"/>
            <ac:spMk id="2" creationId="{5047EAAE-E0D6-59E6-CC50-693A7807F52D}"/>
          </ac:spMkLst>
        </pc:spChg>
        <pc:spChg chg="mod">
          <ac:chgData name="Christiano Vieira da Silva" userId="082afa66-6dc5-483f-bb2d-81240888fd42" providerId="ADAL" clId="{4EC082D8-2A1C-4483-B543-9FD46D775E5F}" dt="2023-08-28T01:56:37.531" v="1125" actId="1076"/>
          <ac:spMkLst>
            <pc:docMk/>
            <pc:sldMk cId="674172236" sldId="273"/>
            <ac:spMk id="3" creationId="{52A34B20-81DB-58B4-28D8-A7D5060CB3AC}"/>
          </ac:spMkLst>
        </pc:spChg>
        <pc:spChg chg="add del">
          <ac:chgData name="Christiano Vieira da Silva" userId="082afa66-6dc5-483f-bb2d-81240888fd42" providerId="ADAL" clId="{4EC082D8-2A1C-4483-B543-9FD46D775E5F}" dt="2023-08-28T01:56:42.976" v="1126" actId="478"/>
          <ac:spMkLst>
            <pc:docMk/>
            <pc:sldMk cId="674172236" sldId="273"/>
            <ac:spMk id="4" creationId="{AC275D68-9B5B-D2C0-FBA2-3BFFD4D42A32}"/>
          </ac:spMkLst>
        </pc:spChg>
        <pc:spChg chg="add del mod">
          <ac:chgData name="Christiano Vieira da Silva" userId="082afa66-6dc5-483f-bb2d-81240888fd42" providerId="ADAL" clId="{4EC082D8-2A1C-4483-B543-9FD46D775E5F}" dt="2023-08-28T02:00:18.030" v="1224" actId="478"/>
          <ac:spMkLst>
            <pc:docMk/>
            <pc:sldMk cId="674172236" sldId="273"/>
            <ac:spMk id="5" creationId="{FCC71ED9-142E-5115-31E0-1188F7B9A3B7}"/>
          </ac:spMkLst>
        </pc:spChg>
        <pc:spChg chg="add del mod">
          <ac:chgData name="Christiano Vieira da Silva" userId="082afa66-6dc5-483f-bb2d-81240888fd42" providerId="ADAL" clId="{4EC082D8-2A1C-4483-B543-9FD46D775E5F}" dt="2023-08-28T02:13:36.957" v="1326" actId="20577"/>
          <ac:spMkLst>
            <pc:docMk/>
            <pc:sldMk cId="674172236" sldId="273"/>
            <ac:spMk id="7" creationId="{536E7444-6C9F-990B-A3DC-DA9A6EFD5B38}"/>
          </ac:spMkLst>
        </pc:spChg>
        <pc:spChg chg="add del">
          <ac:chgData name="Christiano Vieira da Silva" userId="082afa66-6dc5-483f-bb2d-81240888fd42" providerId="ADAL" clId="{4EC082D8-2A1C-4483-B543-9FD46D775E5F}" dt="2023-08-28T01:56:42.976" v="1126" actId="478"/>
          <ac:spMkLst>
            <pc:docMk/>
            <pc:sldMk cId="674172236" sldId="273"/>
            <ac:spMk id="8" creationId="{04C1594E-B69B-6402-2AB1-B4F6F7611C3E}"/>
          </ac:spMkLst>
        </pc:spChg>
        <pc:spChg chg="add del">
          <ac:chgData name="Christiano Vieira da Silva" userId="082afa66-6dc5-483f-bb2d-81240888fd42" providerId="ADAL" clId="{4EC082D8-2A1C-4483-B543-9FD46D775E5F}" dt="2023-08-28T01:57:47.113" v="1178" actId="478"/>
          <ac:spMkLst>
            <pc:docMk/>
            <pc:sldMk cId="674172236" sldId="273"/>
            <ac:spMk id="9" creationId="{48C0441A-1E1B-8555-8B8B-0314872E08EA}"/>
          </ac:spMkLst>
        </pc:spChg>
        <pc:spChg chg="add del">
          <ac:chgData name="Christiano Vieira da Silva" userId="082afa66-6dc5-483f-bb2d-81240888fd42" providerId="ADAL" clId="{4EC082D8-2A1C-4483-B543-9FD46D775E5F}" dt="2023-08-28T01:56:49.779" v="1127" actId="478"/>
          <ac:spMkLst>
            <pc:docMk/>
            <pc:sldMk cId="674172236" sldId="273"/>
            <ac:spMk id="18" creationId="{F1F48E28-E971-43D8-C18F-9A142B969133}"/>
          </ac:spMkLst>
        </pc:spChg>
        <pc:grpChg chg="add del">
          <ac:chgData name="Christiano Vieira da Silva" userId="082afa66-6dc5-483f-bb2d-81240888fd42" providerId="ADAL" clId="{4EC082D8-2A1C-4483-B543-9FD46D775E5F}" dt="2023-08-28T01:56:34.426" v="1123" actId="478"/>
          <ac:grpSpMkLst>
            <pc:docMk/>
            <pc:sldMk cId="674172236" sldId="273"/>
            <ac:grpSpMk id="12" creationId="{A7B1DBDD-225A-740F-7AED-592079394F95}"/>
          </ac:grpSpMkLst>
        </pc:grpChg>
        <pc:graphicFrameChg chg="add del mod ord">
          <ac:chgData name="Christiano Vieira da Silva" userId="082afa66-6dc5-483f-bb2d-81240888fd42" providerId="ADAL" clId="{4EC082D8-2A1C-4483-B543-9FD46D775E5F}" dt="2023-08-28T02:13:00.783" v="1305"/>
          <ac:graphicFrameMkLst>
            <pc:docMk/>
            <pc:sldMk cId="674172236" sldId="273"/>
            <ac:graphicFrameMk id="6" creationId="{6CBA55C3-9140-721E-7236-461DBD6EA8DC}"/>
          </ac:graphicFrameMkLst>
        </pc:graphicFrameChg>
        <pc:picChg chg="add del">
          <ac:chgData name="Christiano Vieira da Silva" userId="082afa66-6dc5-483f-bb2d-81240888fd42" providerId="ADAL" clId="{4EC082D8-2A1C-4483-B543-9FD46D775E5F}" dt="2023-08-28T01:56:34.426" v="1123" actId="478"/>
          <ac:picMkLst>
            <pc:docMk/>
            <pc:sldMk cId="674172236" sldId="273"/>
            <ac:picMk id="10" creationId="{1A1542A1-8471-98DA-0767-6FF9C1191A7F}"/>
          </ac:picMkLst>
        </pc:picChg>
        <pc:picChg chg="add del">
          <ac:chgData name="Christiano Vieira da Silva" userId="082afa66-6dc5-483f-bb2d-81240888fd42" providerId="ADAL" clId="{4EC082D8-2A1C-4483-B543-9FD46D775E5F}" dt="2023-08-28T01:56:42.976" v="1126" actId="478"/>
          <ac:picMkLst>
            <pc:docMk/>
            <pc:sldMk cId="674172236" sldId="273"/>
            <ac:picMk id="11" creationId="{D220E88A-55EE-B21F-5D4B-BBBF138EEBFA}"/>
          </ac:picMkLst>
        </pc:picChg>
        <pc:picChg chg="add del">
          <ac:chgData name="Christiano Vieira da Silva" userId="082afa66-6dc5-483f-bb2d-81240888fd42" providerId="ADAL" clId="{4EC082D8-2A1C-4483-B543-9FD46D775E5F}" dt="2023-08-28T01:56:34.426" v="1123" actId="478"/>
          <ac:picMkLst>
            <pc:docMk/>
            <pc:sldMk cId="674172236" sldId="273"/>
            <ac:picMk id="15" creationId="{E9009A77-C180-5BB5-A3C5-179D5C5E4864}"/>
          </ac:picMkLst>
        </pc:picChg>
        <pc:picChg chg="add del">
          <ac:chgData name="Christiano Vieira da Silva" userId="082afa66-6dc5-483f-bb2d-81240888fd42" providerId="ADAL" clId="{4EC082D8-2A1C-4483-B543-9FD46D775E5F}" dt="2023-08-28T01:56:42.976" v="1126" actId="478"/>
          <ac:picMkLst>
            <pc:docMk/>
            <pc:sldMk cId="674172236" sldId="273"/>
            <ac:picMk id="16" creationId="{BB28CE55-764A-9850-1272-927B55F97D57}"/>
          </ac:picMkLst>
        </pc:picChg>
        <pc:picChg chg="add del">
          <ac:chgData name="Christiano Vieira da Silva" userId="082afa66-6dc5-483f-bb2d-81240888fd42" providerId="ADAL" clId="{4EC082D8-2A1C-4483-B543-9FD46D775E5F}" dt="2023-08-28T01:56:42.976" v="1126" actId="478"/>
          <ac:picMkLst>
            <pc:docMk/>
            <pc:sldMk cId="674172236" sldId="273"/>
            <ac:picMk id="17" creationId="{855905FD-4708-7386-5DAC-9421F3E90658}"/>
          </ac:picMkLst>
        </pc:picChg>
      </pc:sldChg>
      <pc:sldChg chg="addSp delSp modSp add mod">
        <pc:chgData name="Christiano Vieira da Silva" userId="082afa66-6dc5-483f-bb2d-81240888fd42" providerId="ADAL" clId="{4EC082D8-2A1C-4483-B543-9FD46D775E5F}" dt="2023-08-29T14:18:38.387" v="1506" actId="207"/>
        <pc:sldMkLst>
          <pc:docMk/>
          <pc:sldMk cId="1447461111" sldId="273"/>
        </pc:sldMkLst>
        <pc:spChg chg="mod">
          <ac:chgData name="Christiano Vieira da Silva" userId="082afa66-6dc5-483f-bb2d-81240888fd42" providerId="ADAL" clId="{4EC082D8-2A1C-4483-B543-9FD46D775E5F}" dt="2023-08-29T14:13:50.362" v="1488" actId="20577"/>
          <ac:spMkLst>
            <pc:docMk/>
            <pc:sldMk cId="1447461111" sldId="273"/>
            <ac:spMk id="3" creationId="{52A34B20-81DB-58B4-28D8-A7D5060CB3AC}"/>
          </ac:spMkLst>
        </pc:spChg>
        <pc:spChg chg="add mod">
          <ac:chgData name="Christiano Vieira da Silva" userId="082afa66-6dc5-483f-bb2d-81240888fd42" providerId="ADAL" clId="{4EC082D8-2A1C-4483-B543-9FD46D775E5F}" dt="2023-08-29T14:16:14.091" v="1503" actId="1076"/>
          <ac:spMkLst>
            <pc:docMk/>
            <pc:sldMk cId="1447461111" sldId="273"/>
            <ac:spMk id="7" creationId="{8C807AAA-A7CB-C47D-C2A1-600F7E585D03}"/>
          </ac:spMkLst>
        </pc:spChg>
        <pc:spChg chg="add mod">
          <ac:chgData name="Christiano Vieira da Silva" userId="082afa66-6dc5-483f-bb2d-81240888fd42" providerId="ADAL" clId="{4EC082D8-2A1C-4483-B543-9FD46D775E5F}" dt="2023-08-29T14:14:49.019" v="1495" actId="207"/>
          <ac:spMkLst>
            <pc:docMk/>
            <pc:sldMk cId="1447461111" sldId="273"/>
            <ac:spMk id="8" creationId="{215C060F-5093-292B-D502-F0EA82F5578D}"/>
          </ac:spMkLst>
        </pc:spChg>
        <pc:graphicFrameChg chg="add mod">
          <ac:chgData name="Christiano Vieira da Silva" userId="082afa66-6dc5-483f-bb2d-81240888fd42" providerId="ADAL" clId="{4EC082D8-2A1C-4483-B543-9FD46D775E5F}" dt="2023-08-29T14:18:38.387" v="1506" actId="207"/>
          <ac:graphicFrameMkLst>
            <pc:docMk/>
            <pc:sldMk cId="1447461111" sldId="273"/>
            <ac:graphicFrameMk id="2" creationId="{4D324E17-B392-2DD3-DD85-037332D232B1}"/>
          </ac:graphicFrameMkLst>
        </pc:graphicFrameChg>
        <pc:graphicFrameChg chg="add mod">
          <ac:chgData name="Christiano Vieira da Silva" userId="082afa66-6dc5-483f-bb2d-81240888fd42" providerId="ADAL" clId="{4EC082D8-2A1C-4483-B543-9FD46D775E5F}" dt="2023-08-29T14:16:39.420" v="1505" actId="14100"/>
          <ac:graphicFrameMkLst>
            <pc:docMk/>
            <pc:sldMk cId="1447461111" sldId="273"/>
            <ac:graphicFrameMk id="4" creationId="{7FE57907-D249-F0DB-586D-CF5319BD0488}"/>
          </ac:graphicFrameMkLst>
        </pc:graphicFrameChg>
        <pc:picChg chg="del">
          <ac:chgData name="Christiano Vieira da Silva" userId="082afa66-6dc5-483f-bb2d-81240888fd42" providerId="ADAL" clId="{4EC082D8-2A1C-4483-B543-9FD46D775E5F}" dt="2023-08-29T14:13:54.310" v="1489" actId="478"/>
          <ac:picMkLst>
            <pc:docMk/>
            <pc:sldMk cId="1447461111" sldId="273"/>
            <ac:picMk id="5" creationId="{40BCEEE2-61A5-D35C-1BDB-2E26A4641D7C}"/>
          </ac:picMkLst>
        </pc:picChg>
        <pc:picChg chg="del">
          <ac:chgData name="Christiano Vieira da Silva" userId="082afa66-6dc5-483f-bb2d-81240888fd42" providerId="ADAL" clId="{4EC082D8-2A1C-4483-B543-9FD46D775E5F}" dt="2023-08-29T14:13:57.851" v="1490" actId="478"/>
          <ac:picMkLst>
            <pc:docMk/>
            <pc:sldMk cId="1447461111" sldId="273"/>
            <ac:picMk id="6" creationId="{7E44DAB4-A888-12CA-99B2-48C2BCE1CB36}"/>
          </ac:picMkLst>
        </pc:picChg>
      </pc:sldChg>
    </pc:docChg>
  </pc:docChgLst>
  <pc:docChgLst>
    <pc:chgData name="Christiano Vieira da Silva" userId="082afa66-6dc5-483f-bb2d-81240888fd42" providerId="ADAL" clId="{53B472EC-A8BB-2F41-AA85-406EAAE8C79A}"/>
    <pc:docChg chg="undo custSel addSld delSld modSld delMainMaster">
      <pc:chgData name="Christiano Vieira da Silva" userId="082afa66-6dc5-483f-bb2d-81240888fd42" providerId="ADAL" clId="{53B472EC-A8BB-2F41-AA85-406EAAE8C79A}" dt="2024-09-26T04:00:36.226" v="733" actId="20577"/>
      <pc:docMkLst>
        <pc:docMk/>
      </pc:docMkLst>
      <pc:sldChg chg="addSp delSp modSp add mod">
        <pc:chgData name="Christiano Vieira da Silva" userId="082afa66-6dc5-483f-bb2d-81240888fd42" providerId="ADAL" clId="{53B472EC-A8BB-2F41-AA85-406EAAE8C79A}" dt="2024-09-26T02:54:19.563" v="231" actId="14100"/>
        <pc:sldMkLst>
          <pc:docMk/>
          <pc:sldMk cId="1378246877" sldId="256"/>
        </pc:sldMkLst>
        <pc:spChg chg="add mod">
          <ac:chgData name="Christiano Vieira da Silva" userId="082afa66-6dc5-483f-bb2d-81240888fd42" providerId="ADAL" clId="{53B472EC-A8BB-2F41-AA85-406EAAE8C79A}" dt="2024-09-26T02:54:02.583" v="230" actId="1076"/>
          <ac:spMkLst>
            <pc:docMk/>
            <pc:sldMk cId="1378246877" sldId="256"/>
            <ac:spMk id="4" creationId="{5414C492-15F3-4DBF-6E2F-9AC8EFA737AB}"/>
          </ac:spMkLst>
        </pc:spChg>
        <pc:spChg chg="add del mod">
          <ac:chgData name="Christiano Vieira da Silva" userId="082afa66-6dc5-483f-bb2d-81240888fd42" providerId="ADAL" clId="{53B472EC-A8BB-2F41-AA85-406EAAE8C79A}" dt="2024-09-25T20:41:36.483" v="187" actId="478"/>
          <ac:spMkLst>
            <pc:docMk/>
            <pc:sldMk cId="1378246877" sldId="256"/>
            <ac:spMk id="5" creationId="{67FABE88-5E00-A1CE-DBA1-20DDD4C6E480}"/>
          </ac:spMkLst>
        </pc:spChg>
        <pc:spChg chg="mod">
          <ac:chgData name="Christiano Vieira da Silva" userId="082afa66-6dc5-483f-bb2d-81240888fd42" providerId="ADAL" clId="{53B472EC-A8BB-2F41-AA85-406EAAE8C79A}" dt="2024-09-26T02:54:19.563" v="231" actId="14100"/>
          <ac:spMkLst>
            <pc:docMk/>
            <pc:sldMk cId="1378246877" sldId="256"/>
            <ac:spMk id="6" creationId="{E7DD97CC-2E9C-D964-8366-D743284E159C}"/>
          </ac:spMkLst>
        </pc:spChg>
        <pc:spChg chg="mod">
          <ac:chgData name="Christiano Vieira da Silva" userId="082afa66-6dc5-483f-bb2d-81240888fd42" providerId="ADAL" clId="{53B472EC-A8BB-2F41-AA85-406EAAE8C79A}" dt="2024-09-25T20:41:50.797" v="217" actId="20577"/>
          <ac:spMkLst>
            <pc:docMk/>
            <pc:sldMk cId="1378246877" sldId="256"/>
            <ac:spMk id="7" creationId="{F12822C0-F7FC-1CCA-153E-0B5D10CE0E74}"/>
          </ac:spMkLst>
        </pc:spChg>
        <pc:spChg chg="del">
          <ac:chgData name="Christiano Vieira da Silva" userId="082afa66-6dc5-483f-bb2d-81240888fd42" providerId="ADAL" clId="{53B472EC-A8BB-2F41-AA85-406EAAE8C79A}" dt="2024-09-25T20:42:01.487" v="218" actId="478"/>
          <ac:spMkLst>
            <pc:docMk/>
            <pc:sldMk cId="1378246877" sldId="256"/>
            <ac:spMk id="8" creationId="{65D36F79-5427-393E-69EE-18D0D7863122}"/>
          </ac:spMkLst>
        </pc:spChg>
        <pc:picChg chg="mod">
          <ac:chgData name="Christiano Vieira da Silva" userId="082afa66-6dc5-483f-bb2d-81240888fd42" providerId="ADAL" clId="{53B472EC-A8BB-2F41-AA85-406EAAE8C79A}" dt="2024-09-26T02:53:49.026" v="228" actId="1076"/>
          <ac:picMkLst>
            <pc:docMk/>
            <pc:sldMk cId="1378246877" sldId="256"/>
            <ac:picMk id="3" creationId="{EEE205DD-73D5-8A84-696F-90141F024A83}"/>
          </ac:picMkLst>
        </pc:picChg>
      </pc:sldChg>
      <pc:sldChg chg="del">
        <pc:chgData name="Christiano Vieira da Silva" userId="082afa66-6dc5-483f-bb2d-81240888fd42" providerId="ADAL" clId="{53B472EC-A8BB-2F41-AA85-406EAAE8C79A}" dt="2024-09-25T20:09:35.388" v="0" actId="2696"/>
        <pc:sldMkLst>
          <pc:docMk/>
          <pc:sldMk cId="138562187" sldId="259"/>
        </pc:sldMkLst>
      </pc:sldChg>
      <pc:sldChg chg="del">
        <pc:chgData name="Christiano Vieira da Silva" userId="082afa66-6dc5-483f-bb2d-81240888fd42" providerId="ADAL" clId="{53B472EC-A8BB-2F41-AA85-406EAAE8C79A}" dt="2024-09-25T20:37:04.635" v="157" actId="2696"/>
        <pc:sldMkLst>
          <pc:docMk/>
          <pc:sldMk cId="2102750128" sldId="266"/>
        </pc:sldMkLst>
      </pc:sldChg>
      <pc:sldChg chg="del">
        <pc:chgData name="Christiano Vieira da Silva" userId="082afa66-6dc5-483f-bb2d-81240888fd42" providerId="ADAL" clId="{53B472EC-A8BB-2F41-AA85-406EAAE8C79A}" dt="2024-09-25T20:37:04.694" v="167" actId="2696"/>
        <pc:sldMkLst>
          <pc:docMk/>
          <pc:sldMk cId="514777766" sldId="270"/>
        </pc:sldMkLst>
      </pc:sldChg>
      <pc:sldChg chg="del">
        <pc:chgData name="Christiano Vieira da Silva" userId="082afa66-6dc5-483f-bb2d-81240888fd42" providerId="ADAL" clId="{53B472EC-A8BB-2F41-AA85-406EAAE8C79A}" dt="2024-09-26T03:14:50.986" v="233" actId="2696"/>
        <pc:sldMkLst>
          <pc:docMk/>
          <pc:sldMk cId="1155605801" sldId="5871"/>
        </pc:sldMkLst>
      </pc:sldChg>
      <pc:sldChg chg="modSp del mod">
        <pc:chgData name="Christiano Vieira da Silva" userId="082afa66-6dc5-483f-bb2d-81240888fd42" providerId="ADAL" clId="{53B472EC-A8BB-2F41-AA85-406EAAE8C79A}" dt="2024-09-26T02:53:29.063" v="221" actId="2696"/>
        <pc:sldMkLst>
          <pc:docMk/>
          <pc:sldMk cId="1625932230" sldId="6921"/>
        </pc:sldMkLst>
        <pc:spChg chg="mod">
          <ac:chgData name="Christiano Vieira da Silva" userId="082afa66-6dc5-483f-bb2d-81240888fd42" providerId="ADAL" clId="{53B472EC-A8BB-2F41-AA85-406EAAE8C79A}" dt="2024-09-25T20:39:24.743" v="177" actId="20578"/>
          <ac:spMkLst>
            <pc:docMk/>
            <pc:sldMk cId="1625932230" sldId="6921"/>
            <ac:spMk id="4" creationId="{5CC8D07E-1952-CD40-C38B-A21D12B248BE}"/>
          </ac:spMkLst>
        </pc:spChg>
      </pc:sldChg>
      <pc:sldChg chg="del">
        <pc:chgData name="Christiano Vieira da Silva" userId="082afa66-6dc5-483f-bb2d-81240888fd42" providerId="ADAL" clId="{53B472EC-A8BB-2F41-AA85-406EAAE8C79A}" dt="2024-09-25T20:09:36.426" v="1" actId="2696"/>
        <pc:sldMkLst>
          <pc:docMk/>
          <pc:sldMk cId="43476272" sldId="7855"/>
        </pc:sldMkLst>
      </pc:sldChg>
      <pc:sldChg chg="del">
        <pc:chgData name="Christiano Vieira da Silva" userId="082afa66-6dc5-483f-bb2d-81240888fd42" providerId="ADAL" clId="{53B472EC-A8BB-2F41-AA85-406EAAE8C79A}" dt="2024-09-25T20:37:04.633" v="156" actId="2696"/>
        <pc:sldMkLst>
          <pc:docMk/>
          <pc:sldMk cId="119535446" sldId="7934"/>
        </pc:sldMkLst>
      </pc:sldChg>
      <pc:sldChg chg="del">
        <pc:chgData name="Christiano Vieira da Silva" userId="082afa66-6dc5-483f-bb2d-81240888fd42" providerId="ADAL" clId="{53B472EC-A8BB-2F41-AA85-406EAAE8C79A}" dt="2024-09-25T20:37:04.660" v="160" actId="2696"/>
        <pc:sldMkLst>
          <pc:docMk/>
          <pc:sldMk cId="2973753638" sldId="7959"/>
        </pc:sldMkLst>
      </pc:sldChg>
      <pc:sldChg chg="del">
        <pc:chgData name="Christiano Vieira da Silva" userId="082afa66-6dc5-483f-bb2d-81240888fd42" providerId="ADAL" clId="{53B472EC-A8BB-2F41-AA85-406EAAE8C79A}" dt="2024-09-25T20:37:04.678" v="164" actId="2696"/>
        <pc:sldMkLst>
          <pc:docMk/>
          <pc:sldMk cId="468108274" sldId="7966"/>
        </pc:sldMkLst>
      </pc:sldChg>
      <pc:sldChg chg="del">
        <pc:chgData name="Christiano Vieira da Silva" userId="082afa66-6dc5-483f-bb2d-81240888fd42" providerId="ADAL" clId="{53B472EC-A8BB-2F41-AA85-406EAAE8C79A}" dt="2024-09-25T20:09:39.862" v="2" actId="2696"/>
        <pc:sldMkLst>
          <pc:docMk/>
          <pc:sldMk cId="3079916147" sldId="8134"/>
        </pc:sldMkLst>
      </pc:sldChg>
      <pc:sldChg chg="add">
        <pc:chgData name="Christiano Vieira da Silva" userId="082afa66-6dc5-483f-bb2d-81240888fd42" providerId="ADAL" clId="{53B472EC-A8BB-2F41-AA85-406EAAE8C79A}" dt="2024-09-26T03:57:54.861" v="716"/>
        <pc:sldMkLst>
          <pc:docMk/>
          <pc:sldMk cId="675544451" sldId="8155"/>
        </pc:sldMkLst>
      </pc:sldChg>
      <pc:sldChg chg="addSp delSp add mod">
        <pc:chgData name="Christiano Vieira da Silva" userId="082afa66-6dc5-483f-bb2d-81240888fd42" providerId="ADAL" clId="{53B472EC-A8BB-2F41-AA85-406EAAE8C79A}" dt="2024-09-26T03:59:18.849" v="724" actId="478"/>
        <pc:sldMkLst>
          <pc:docMk/>
          <pc:sldMk cId="3036797402" sldId="8156"/>
        </pc:sldMkLst>
        <pc:spChg chg="add del">
          <ac:chgData name="Christiano Vieira da Silva" userId="082afa66-6dc5-483f-bb2d-81240888fd42" providerId="ADAL" clId="{53B472EC-A8BB-2F41-AA85-406EAAE8C79A}" dt="2024-09-26T03:59:18.849" v="724" actId="478"/>
          <ac:spMkLst>
            <pc:docMk/>
            <pc:sldMk cId="3036797402" sldId="8156"/>
            <ac:spMk id="2" creationId="{595A9BC6-D7C9-6A99-B685-36038E924E79}"/>
          </ac:spMkLst>
        </pc:spChg>
      </pc:sldChg>
      <pc:sldChg chg="add">
        <pc:chgData name="Christiano Vieira da Silva" userId="082afa66-6dc5-483f-bb2d-81240888fd42" providerId="ADAL" clId="{53B472EC-A8BB-2F41-AA85-406EAAE8C79A}" dt="2024-09-26T03:57:54.861" v="716"/>
        <pc:sldMkLst>
          <pc:docMk/>
          <pc:sldMk cId="1421263971" sldId="8157"/>
        </pc:sldMkLst>
      </pc:sldChg>
      <pc:sldChg chg="addSp delSp modSp add mod">
        <pc:chgData name="Christiano Vieira da Silva" userId="082afa66-6dc5-483f-bb2d-81240888fd42" providerId="ADAL" clId="{53B472EC-A8BB-2F41-AA85-406EAAE8C79A}" dt="2024-09-26T03:59:17.856" v="723" actId="478"/>
        <pc:sldMkLst>
          <pc:docMk/>
          <pc:sldMk cId="1532984442" sldId="8158"/>
        </pc:sldMkLst>
        <pc:spChg chg="add del">
          <ac:chgData name="Christiano Vieira da Silva" userId="082afa66-6dc5-483f-bb2d-81240888fd42" providerId="ADAL" clId="{53B472EC-A8BB-2F41-AA85-406EAAE8C79A}" dt="2024-09-26T03:59:17.856" v="723" actId="478"/>
          <ac:spMkLst>
            <pc:docMk/>
            <pc:sldMk cId="1532984442" sldId="8158"/>
            <ac:spMk id="2" creationId="{595A9BC6-D7C9-6A99-B685-36038E924E79}"/>
          </ac:spMkLst>
        </pc:spChg>
        <pc:picChg chg="add mod">
          <ac:chgData name="Christiano Vieira da Silva" userId="082afa66-6dc5-483f-bb2d-81240888fd42" providerId="ADAL" clId="{53B472EC-A8BB-2F41-AA85-406EAAE8C79A}" dt="2024-09-26T03:58:47.552" v="722" actId="167"/>
          <ac:picMkLst>
            <pc:docMk/>
            <pc:sldMk cId="1532984442" sldId="8158"/>
            <ac:picMk id="3" creationId="{65A79D87-B678-1164-1864-852B25D5F7C6}"/>
          </ac:picMkLst>
        </pc:picChg>
        <pc:picChg chg="add del">
          <ac:chgData name="Christiano Vieira da Silva" userId="082afa66-6dc5-483f-bb2d-81240888fd42" providerId="ADAL" clId="{53B472EC-A8BB-2F41-AA85-406EAAE8C79A}" dt="2024-09-26T03:58:30.655" v="720" actId="478"/>
          <ac:picMkLst>
            <pc:docMk/>
            <pc:sldMk cId="1532984442" sldId="8158"/>
            <ac:picMk id="32" creationId="{8985CD71-6E81-CF32-F17A-54D380FDB034}"/>
          </ac:picMkLst>
        </pc:picChg>
      </pc:sldChg>
      <pc:sldChg chg="del">
        <pc:chgData name="Christiano Vieira da Silva" userId="082afa66-6dc5-483f-bb2d-81240888fd42" providerId="ADAL" clId="{53B472EC-A8BB-2F41-AA85-406EAAE8C79A}" dt="2024-09-25T20:37:04.688" v="166" actId="2696"/>
        <pc:sldMkLst>
          <pc:docMk/>
          <pc:sldMk cId="196444696" sldId="8164"/>
        </pc:sldMkLst>
      </pc:sldChg>
      <pc:sldChg chg="del">
        <pc:chgData name="Christiano Vieira da Silva" userId="082afa66-6dc5-483f-bb2d-81240888fd42" providerId="ADAL" clId="{53B472EC-A8BB-2F41-AA85-406EAAE8C79A}" dt="2024-09-26T03:15:18.520" v="235" actId="2696"/>
        <pc:sldMkLst>
          <pc:docMk/>
          <pc:sldMk cId="2923005903" sldId="8165"/>
        </pc:sldMkLst>
      </pc:sldChg>
      <pc:sldChg chg="del">
        <pc:chgData name="Christiano Vieira da Silva" userId="082afa66-6dc5-483f-bb2d-81240888fd42" providerId="ADAL" clId="{53B472EC-A8BB-2F41-AA85-406EAAE8C79A}" dt="2024-09-25T20:37:04.614" v="154" actId="2696"/>
        <pc:sldMkLst>
          <pc:docMk/>
          <pc:sldMk cId="2073221097" sldId="8169"/>
        </pc:sldMkLst>
      </pc:sldChg>
      <pc:sldChg chg="del">
        <pc:chgData name="Christiano Vieira da Silva" userId="082afa66-6dc5-483f-bb2d-81240888fd42" providerId="ADAL" clId="{53B472EC-A8BB-2F41-AA85-406EAAE8C79A}" dt="2024-09-25T20:37:04.743" v="174" actId="2696"/>
        <pc:sldMkLst>
          <pc:docMk/>
          <pc:sldMk cId="3042169225" sldId="8171"/>
        </pc:sldMkLst>
      </pc:sldChg>
      <pc:sldChg chg="del">
        <pc:chgData name="Christiano Vieira da Silva" userId="082afa66-6dc5-483f-bb2d-81240888fd42" providerId="ADAL" clId="{53B472EC-A8BB-2F41-AA85-406EAAE8C79A}" dt="2024-09-25T20:37:04.572" v="152" actId="2696"/>
        <pc:sldMkLst>
          <pc:docMk/>
          <pc:sldMk cId="1524282667" sldId="8175"/>
        </pc:sldMkLst>
      </pc:sldChg>
      <pc:sldChg chg="del">
        <pc:chgData name="Christiano Vieira da Silva" userId="082afa66-6dc5-483f-bb2d-81240888fd42" providerId="ADAL" clId="{53B472EC-A8BB-2F41-AA85-406EAAE8C79A}" dt="2024-09-25T20:37:04.729" v="172" actId="2696"/>
        <pc:sldMkLst>
          <pc:docMk/>
          <pc:sldMk cId="3030397845" sldId="8177"/>
        </pc:sldMkLst>
      </pc:sldChg>
      <pc:sldChg chg="del">
        <pc:chgData name="Christiano Vieira da Silva" userId="082afa66-6dc5-483f-bb2d-81240888fd42" providerId="ADAL" clId="{53B472EC-A8BB-2F41-AA85-406EAAE8C79A}" dt="2024-09-25T20:37:04.700" v="169" actId="2696"/>
        <pc:sldMkLst>
          <pc:docMk/>
          <pc:sldMk cId="698066071" sldId="8179"/>
        </pc:sldMkLst>
      </pc:sldChg>
      <pc:sldChg chg="del">
        <pc:chgData name="Christiano Vieira da Silva" userId="082afa66-6dc5-483f-bb2d-81240888fd42" providerId="ADAL" clId="{53B472EC-A8BB-2F41-AA85-406EAAE8C79A}" dt="2024-09-25T20:37:04.703" v="170" actId="2696"/>
        <pc:sldMkLst>
          <pc:docMk/>
          <pc:sldMk cId="1069350477" sldId="8181"/>
        </pc:sldMkLst>
      </pc:sldChg>
      <pc:sldChg chg="del">
        <pc:chgData name="Christiano Vieira da Silva" userId="082afa66-6dc5-483f-bb2d-81240888fd42" providerId="ADAL" clId="{53B472EC-A8BB-2F41-AA85-406EAAE8C79A}" dt="2024-09-25T20:37:04.697" v="168" actId="2696"/>
        <pc:sldMkLst>
          <pc:docMk/>
          <pc:sldMk cId="2793705207" sldId="8187"/>
        </pc:sldMkLst>
      </pc:sldChg>
      <pc:sldChg chg="del">
        <pc:chgData name="Christiano Vieira da Silva" userId="082afa66-6dc5-483f-bb2d-81240888fd42" providerId="ADAL" clId="{53B472EC-A8BB-2F41-AA85-406EAAE8C79A}" dt="2024-09-25T20:37:04.728" v="171" actId="2696"/>
        <pc:sldMkLst>
          <pc:docMk/>
          <pc:sldMk cId="4056885722" sldId="8188"/>
        </pc:sldMkLst>
      </pc:sldChg>
      <pc:sldChg chg="del">
        <pc:chgData name="Christiano Vieira da Silva" userId="082afa66-6dc5-483f-bb2d-81240888fd42" providerId="ADAL" clId="{53B472EC-A8BB-2F41-AA85-406EAAE8C79A}" dt="2024-09-25T20:37:04.733" v="173" actId="2696"/>
        <pc:sldMkLst>
          <pc:docMk/>
          <pc:sldMk cId="393970564" sldId="8189"/>
        </pc:sldMkLst>
      </pc:sldChg>
      <pc:sldChg chg="del">
        <pc:chgData name="Christiano Vieira da Silva" userId="082afa66-6dc5-483f-bb2d-81240888fd42" providerId="ADAL" clId="{53B472EC-A8BB-2F41-AA85-406EAAE8C79A}" dt="2024-09-25T20:37:04.642" v="159" actId="2696"/>
        <pc:sldMkLst>
          <pc:docMk/>
          <pc:sldMk cId="2810081709" sldId="8214"/>
        </pc:sldMkLst>
      </pc:sldChg>
      <pc:sldChg chg="del">
        <pc:chgData name="Christiano Vieira da Silva" userId="082afa66-6dc5-483f-bb2d-81240888fd42" providerId="ADAL" clId="{53B472EC-A8BB-2F41-AA85-406EAAE8C79A}" dt="2024-09-25T20:37:04.666" v="162" actId="2696"/>
        <pc:sldMkLst>
          <pc:docMk/>
          <pc:sldMk cId="645099682" sldId="8215"/>
        </pc:sldMkLst>
      </pc:sldChg>
      <pc:sldChg chg="del">
        <pc:chgData name="Christiano Vieira da Silva" userId="082afa66-6dc5-483f-bb2d-81240888fd42" providerId="ADAL" clId="{53B472EC-A8BB-2F41-AA85-406EAAE8C79A}" dt="2024-09-25T20:37:04.671" v="163" actId="2696"/>
        <pc:sldMkLst>
          <pc:docMk/>
          <pc:sldMk cId="4210645106" sldId="8217"/>
        </pc:sldMkLst>
      </pc:sldChg>
      <pc:sldChg chg="del">
        <pc:chgData name="Christiano Vieira da Silva" userId="082afa66-6dc5-483f-bb2d-81240888fd42" providerId="ADAL" clId="{53B472EC-A8BB-2F41-AA85-406EAAE8C79A}" dt="2024-09-25T20:37:04.596" v="153" actId="2696"/>
        <pc:sldMkLst>
          <pc:docMk/>
          <pc:sldMk cId="3294810049" sldId="8227"/>
        </pc:sldMkLst>
      </pc:sldChg>
      <pc:sldChg chg="del">
        <pc:chgData name="Christiano Vieira da Silva" userId="082afa66-6dc5-483f-bb2d-81240888fd42" providerId="ADAL" clId="{53B472EC-A8BB-2F41-AA85-406EAAE8C79A}" dt="2024-09-25T20:37:04.685" v="165" actId="2696"/>
        <pc:sldMkLst>
          <pc:docMk/>
          <pc:sldMk cId="1268600743" sldId="8228"/>
        </pc:sldMkLst>
      </pc:sldChg>
      <pc:sldChg chg="del">
        <pc:chgData name="Christiano Vieira da Silva" userId="082afa66-6dc5-483f-bb2d-81240888fd42" providerId="ADAL" clId="{53B472EC-A8BB-2F41-AA85-406EAAE8C79A}" dt="2024-09-25T20:37:04.620" v="155" actId="2696"/>
        <pc:sldMkLst>
          <pc:docMk/>
          <pc:sldMk cId="3172210066" sldId="8230"/>
        </pc:sldMkLst>
      </pc:sldChg>
      <pc:sldChg chg="del">
        <pc:chgData name="Christiano Vieira da Silva" userId="082afa66-6dc5-483f-bb2d-81240888fd42" providerId="ADAL" clId="{53B472EC-A8BB-2F41-AA85-406EAAE8C79A}" dt="2024-09-25T20:37:04.639" v="158" actId="2696"/>
        <pc:sldMkLst>
          <pc:docMk/>
          <pc:sldMk cId="3785750438" sldId="8231"/>
        </pc:sldMkLst>
      </pc:sldChg>
      <pc:sldChg chg="del">
        <pc:chgData name="Christiano Vieira da Silva" userId="082afa66-6dc5-483f-bb2d-81240888fd42" providerId="ADAL" clId="{53B472EC-A8BB-2F41-AA85-406EAAE8C79A}" dt="2024-09-25T20:37:04.662" v="161" actId="2696"/>
        <pc:sldMkLst>
          <pc:docMk/>
          <pc:sldMk cId="1089019564" sldId="8232"/>
        </pc:sldMkLst>
      </pc:sldChg>
      <pc:sldChg chg="addSp delSp modSp add del mod">
        <pc:chgData name="Christiano Vieira da Silva" userId="082afa66-6dc5-483f-bb2d-81240888fd42" providerId="ADAL" clId="{53B472EC-A8BB-2F41-AA85-406EAAE8C79A}" dt="2024-09-25T20:36:41.486" v="151" actId="2696"/>
        <pc:sldMkLst>
          <pc:docMk/>
          <pc:sldMk cId="707977336" sldId="8233"/>
        </pc:sldMkLst>
        <pc:spChg chg="mod">
          <ac:chgData name="Christiano Vieira da Silva" userId="082afa66-6dc5-483f-bb2d-81240888fd42" providerId="ADAL" clId="{53B472EC-A8BB-2F41-AA85-406EAAE8C79A}" dt="2024-09-25T20:27:01.287" v="148" actId="20577"/>
          <ac:spMkLst>
            <pc:docMk/>
            <pc:sldMk cId="707977336" sldId="8233"/>
            <ac:spMk id="3" creationId="{D7D568EE-4945-5FD0-2C78-AE283BB2311A}"/>
          </ac:spMkLst>
        </pc:spChg>
        <pc:spChg chg="mod">
          <ac:chgData name="Christiano Vieira da Silva" userId="082afa66-6dc5-483f-bb2d-81240888fd42" providerId="ADAL" clId="{53B472EC-A8BB-2F41-AA85-406EAAE8C79A}" dt="2024-09-25T20:27:26.889" v="149"/>
          <ac:spMkLst>
            <pc:docMk/>
            <pc:sldMk cId="707977336" sldId="8233"/>
            <ac:spMk id="7" creationId="{4404B73D-E572-D0FE-2B92-5C27DDCBAF6C}"/>
          </ac:spMkLst>
        </pc:spChg>
        <pc:spChg chg="mod">
          <ac:chgData name="Christiano Vieira da Silva" userId="082afa66-6dc5-483f-bb2d-81240888fd42" providerId="ADAL" clId="{53B472EC-A8BB-2F41-AA85-406EAAE8C79A}" dt="2024-09-25T20:27:26.889" v="149"/>
          <ac:spMkLst>
            <pc:docMk/>
            <pc:sldMk cId="707977336" sldId="8233"/>
            <ac:spMk id="11" creationId="{59C1B83B-BA21-62F9-0A36-80472F0D7394}"/>
          </ac:spMkLst>
        </pc:spChg>
        <pc:spChg chg="mod">
          <ac:chgData name="Christiano Vieira da Silva" userId="082afa66-6dc5-483f-bb2d-81240888fd42" providerId="ADAL" clId="{53B472EC-A8BB-2F41-AA85-406EAAE8C79A}" dt="2024-09-25T20:27:26.889" v="149"/>
          <ac:spMkLst>
            <pc:docMk/>
            <pc:sldMk cId="707977336" sldId="8233"/>
            <ac:spMk id="14" creationId="{2AB21CBC-6236-1AD3-DFB8-431B9995AEDB}"/>
          </ac:spMkLst>
        </pc:spChg>
        <pc:spChg chg="mod">
          <ac:chgData name="Christiano Vieira da Silva" userId="082afa66-6dc5-483f-bb2d-81240888fd42" providerId="ADAL" clId="{53B472EC-A8BB-2F41-AA85-406EAAE8C79A}" dt="2024-09-25T20:27:26.889" v="149"/>
          <ac:spMkLst>
            <pc:docMk/>
            <pc:sldMk cId="707977336" sldId="8233"/>
            <ac:spMk id="16" creationId="{ACCBF2EA-0A9D-DF88-1A9E-C2CA677BD31B}"/>
          </ac:spMkLst>
        </pc:spChg>
        <pc:spChg chg="mod">
          <ac:chgData name="Christiano Vieira da Silva" userId="082afa66-6dc5-483f-bb2d-81240888fd42" providerId="ADAL" clId="{53B472EC-A8BB-2F41-AA85-406EAAE8C79A}" dt="2024-09-25T20:27:26.889" v="149"/>
          <ac:spMkLst>
            <pc:docMk/>
            <pc:sldMk cId="707977336" sldId="8233"/>
            <ac:spMk id="18" creationId="{667D5D44-62F4-EAF4-E3BA-C59FFA2FF517}"/>
          </ac:spMkLst>
        </pc:spChg>
        <pc:spChg chg="mod">
          <ac:chgData name="Christiano Vieira da Silva" userId="082afa66-6dc5-483f-bb2d-81240888fd42" providerId="ADAL" clId="{53B472EC-A8BB-2F41-AA85-406EAAE8C79A}" dt="2024-09-25T20:27:26.889" v="149"/>
          <ac:spMkLst>
            <pc:docMk/>
            <pc:sldMk cId="707977336" sldId="8233"/>
            <ac:spMk id="20" creationId="{557032DA-BBE1-F1B1-A9D3-28D3D3FC11B0}"/>
          </ac:spMkLst>
        </pc:spChg>
        <pc:spChg chg="mod">
          <ac:chgData name="Christiano Vieira da Silva" userId="082afa66-6dc5-483f-bb2d-81240888fd42" providerId="ADAL" clId="{53B472EC-A8BB-2F41-AA85-406EAAE8C79A}" dt="2024-09-25T20:27:26.889" v="149"/>
          <ac:spMkLst>
            <pc:docMk/>
            <pc:sldMk cId="707977336" sldId="8233"/>
            <ac:spMk id="23" creationId="{40A19808-F2D6-EF0D-0341-2483FB2ECDF4}"/>
          </ac:spMkLst>
        </pc:spChg>
        <pc:spChg chg="mod">
          <ac:chgData name="Christiano Vieira da Silva" userId="082afa66-6dc5-483f-bb2d-81240888fd42" providerId="ADAL" clId="{53B472EC-A8BB-2F41-AA85-406EAAE8C79A}" dt="2024-09-25T20:27:26.889" v="149"/>
          <ac:spMkLst>
            <pc:docMk/>
            <pc:sldMk cId="707977336" sldId="8233"/>
            <ac:spMk id="24" creationId="{AF8BD236-8DDA-0B21-3794-72CD8F112083}"/>
          </ac:spMkLst>
        </pc:spChg>
        <pc:spChg chg="mod">
          <ac:chgData name="Christiano Vieira da Silva" userId="082afa66-6dc5-483f-bb2d-81240888fd42" providerId="ADAL" clId="{53B472EC-A8BB-2F41-AA85-406EAAE8C79A}" dt="2024-09-25T20:27:26.889" v="149"/>
          <ac:spMkLst>
            <pc:docMk/>
            <pc:sldMk cId="707977336" sldId="8233"/>
            <ac:spMk id="28" creationId="{92ADCEE0-BD6F-AA1D-7131-2D9B082CDB43}"/>
          </ac:spMkLst>
        </pc:spChg>
        <pc:spChg chg="mod">
          <ac:chgData name="Christiano Vieira da Silva" userId="082afa66-6dc5-483f-bb2d-81240888fd42" providerId="ADAL" clId="{53B472EC-A8BB-2F41-AA85-406EAAE8C79A}" dt="2024-09-25T20:27:26.889" v="149"/>
          <ac:spMkLst>
            <pc:docMk/>
            <pc:sldMk cId="707977336" sldId="8233"/>
            <ac:spMk id="29" creationId="{1EC821A0-CE9B-0848-37A9-8457B467984E}"/>
          </ac:spMkLst>
        </pc:spChg>
        <pc:spChg chg="mod">
          <ac:chgData name="Christiano Vieira da Silva" userId="082afa66-6dc5-483f-bb2d-81240888fd42" providerId="ADAL" clId="{53B472EC-A8BB-2F41-AA85-406EAAE8C79A}" dt="2024-09-25T20:27:26.889" v="149"/>
          <ac:spMkLst>
            <pc:docMk/>
            <pc:sldMk cId="707977336" sldId="8233"/>
            <ac:spMk id="33" creationId="{C36691F6-788F-20CF-B0CC-388937BD6D94}"/>
          </ac:spMkLst>
        </pc:spChg>
        <pc:spChg chg="mod">
          <ac:chgData name="Christiano Vieira da Silva" userId="082afa66-6dc5-483f-bb2d-81240888fd42" providerId="ADAL" clId="{53B472EC-A8BB-2F41-AA85-406EAAE8C79A}" dt="2024-09-25T20:27:26.889" v="149"/>
          <ac:spMkLst>
            <pc:docMk/>
            <pc:sldMk cId="707977336" sldId="8233"/>
            <ac:spMk id="34" creationId="{6552C3A6-5B82-5E56-8CB1-8FFD911FC079}"/>
          </ac:spMkLst>
        </pc:spChg>
        <pc:spChg chg="add mod">
          <ac:chgData name="Christiano Vieira da Silva" userId="082afa66-6dc5-483f-bb2d-81240888fd42" providerId="ADAL" clId="{53B472EC-A8BB-2F41-AA85-406EAAE8C79A}" dt="2024-09-25T20:27:26.889" v="149"/>
          <ac:spMkLst>
            <pc:docMk/>
            <pc:sldMk cId="707977336" sldId="8233"/>
            <ac:spMk id="36" creationId="{CAB33478-BFE6-610C-321F-66A6F4D4BC8E}"/>
          </ac:spMkLst>
        </pc:spChg>
        <pc:spChg chg="add mod">
          <ac:chgData name="Christiano Vieira da Silva" userId="082afa66-6dc5-483f-bb2d-81240888fd42" providerId="ADAL" clId="{53B472EC-A8BB-2F41-AA85-406EAAE8C79A}" dt="2024-09-25T20:27:26.889" v="149"/>
          <ac:spMkLst>
            <pc:docMk/>
            <pc:sldMk cId="707977336" sldId="8233"/>
            <ac:spMk id="37" creationId="{76994253-E28E-5E5E-DFFF-695387646005}"/>
          </ac:spMkLst>
        </pc:spChg>
        <pc:spChg chg="add mod">
          <ac:chgData name="Christiano Vieira da Silva" userId="082afa66-6dc5-483f-bb2d-81240888fd42" providerId="ADAL" clId="{53B472EC-A8BB-2F41-AA85-406EAAE8C79A}" dt="2024-09-25T20:27:26.889" v="149"/>
          <ac:spMkLst>
            <pc:docMk/>
            <pc:sldMk cId="707977336" sldId="8233"/>
            <ac:spMk id="38" creationId="{D1705BE3-9008-F729-A723-A79F3CAD11C5}"/>
          </ac:spMkLst>
        </pc:spChg>
        <pc:spChg chg="add mod">
          <ac:chgData name="Christiano Vieira da Silva" userId="082afa66-6dc5-483f-bb2d-81240888fd42" providerId="ADAL" clId="{53B472EC-A8BB-2F41-AA85-406EAAE8C79A}" dt="2024-09-25T20:27:26.889" v="149"/>
          <ac:spMkLst>
            <pc:docMk/>
            <pc:sldMk cId="707977336" sldId="8233"/>
            <ac:spMk id="39" creationId="{6BAB3C93-E172-5152-2604-E9C1B085AE6C}"/>
          </ac:spMkLst>
        </pc:spChg>
        <pc:spChg chg="add mod">
          <ac:chgData name="Christiano Vieira da Silva" userId="082afa66-6dc5-483f-bb2d-81240888fd42" providerId="ADAL" clId="{53B472EC-A8BB-2F41-AA85-406EAAE8C79A}" dt="2024-09-25T20:27:26.889" v="149"/>
          <ac:spMkLst>
            <pc:docMk/>
            <pc:sldMk cId="707977336" sldId="8233"/>
            <ac:spMk id="40" creationId="{273DC9BA-61FB-FED7-842F-7C4AF92FD302}"/>
          </ac:spMkLst>
        </pc:spChg>
        <pc:spChg chg="add mod">
          <ac:chgData name="Christiano Vieira da Silva" userId="082afa66-6dc5-483f-bb2d-81240888fd42" providerId="ADAL" clId="{53B472EC-A8BB-2F41-AA85-406EAAE8C79A}" dt="2024-09-25T20:27:26.889" v="149"/>
          <ac:spMkLst>
            <pc:docMk/>
            <pc:sldMk cId="707977336" sldId="8233"/>
            <ac:spMk id="41" creationId="{AD5473B6-DE86-AE13-1464-4ED4653CEEE6}"/>
          </ac:spMkLst>
        </pc:spChg>
        <pc:spChg chg="add mod">
          <ac:chgData name="Christiano Vieira da Silva" userId="082afa66-6dc5-483f-bb2d-81240888fd42" providerId="ADAL" clId="{53B472EC-A8BB-2F41-AA85-406EAAE8C79A}" dt="2024-09-25T20:27:26.889" v="149"/>
          <ac:spMkLst>
            <pc:docMk/>
            <pc:sldMk cId="707977336" sldId="8233"/>
            <ac:spMk id="42" creationId="{A4F81E82-F435-BCF5-8E0A-CACFC6C93D04}"/>
          </ac:spMkLst>
        </pc:spChg>
        <pc:spChg chg="add mod">
          <ac:chgData name="Christiano Vieira da Silva" userId="082afa66-6dc5-483f-bb2d-81240888fd42" providerId="ADAL" clId="{53B472EC-A8BB-2F41-AA85-406EAAE8C79A}" dt="2024-09-25T20:27:26.889" v="149"/>
          <ac:spMkLst>
            <pc:docMk/>
            <pc:sldMk cId="707977336" sldId="8233"/>
            <ac:spMk id="43" creationId="{A5C7A36A-59F5-C427-02B1-C9AA76830808}"/>
          </ac:spMkLst>
        </pc:spChg>
        <pc:spChg chg="add mod">
          <ac:chgData name="Christiano Vieira da Silva" userId="082afa66-6dc5-483f-bb2d-81240888fd42" providerId="ADAL" clId="{53B472EC-A8BB-2F41-AA85-406EAAE8C79A}" dt="2024-09-25T20:27:26.889" v="149"/>
          <ac:spMkLst>
            <pc:docMk/>
            <pc:sldMk cId="707977336" sldId="8233"/>
            <ac:spMk id="44" creationId="{CE65050A-6EE1-1B29-B34D-E59BF407EDF3}"/>
          </ac:spMkLst>
        </pc:spChg>
        <pc:spChg chg="add mod">
          <ac:chgData name="Christiano Vieira da Silva" userId="082afa66-6dc5-483f-bb2d-81240888fd42" providerId="ADAL" clId="{53B472EC-A8BB-2F41-AA85-406EAAE8C79A}" dt="2024-09-25T20:27:26.889" v="149"/>
          <ac:spMkLst>
            <pc:docMk/>
            <pc:sldMk cId="707977336" sldId="8233"/>
            <ac:spMk id="45" creationId="{121ED995-0E65-FC45-EBA1-A5CC6EE56861}"/>
          </ac:spMkLst>
        </pc:spChg>
        <pc:spChg chg="add mod">
          <ac:chgData name="Christiano Vieira da Silva" userId="082afa66-6dc5-483f-bb2d-81240888fd42" providerId="ADAL" clId="{53B472EC-A8BB-2F41-AA85-406EAAE8C79A}" dt="2024-09-25T20:27:26.889" v="149"/>
          <ac:spMkLst>
            <pc:docMk/>
            <pc:sldMk cId="707977336" sldId="8233"/>
            <ac:spMk id="46" creationId="{758BB40E-F8DC-A710-DB61-30F83C16C999}"/>
          </ac:spMkLst>
        </pc:spChg>
        <pc:spChg chg="add mod">
          <ac:chgData name="Christiano Vieira da Silva" userId="082afa66-6dc5-483f-bb2d-81240888fd42" providerId="ADAL" clId="{53B472EC-A8BB-2F41-AA85-406EAAE8C79A}" dt="2024-09-25T20:27:26.889" v="149"/>
          <ac:spMkLst>
            <pc:docMk/>
            <pc:sldMk cId="707977336" sldId="8233"/>
            <ac:spMk id="47" creationId="{BC7F2990-0B51-0C28-7FF3-A21AD3E48145}"/>
          </ac:spMkLst>
        </pc:spChg>
        <pc:spChg chg="add mod">
          <ac:chgData name="Christiano Vieira da Silva" userId="082afa66-6dc5-483f-bb2d-81240888fd42" providerId="ADAL" clId="{53B472EC-A8BB-2F41-AA85-406EAAE8C79A}" dt="2024-09-25T20:27:26.889" v="149"/>
          <ac:spMkLst>
            <pc:docMk/>
            <pc:sldMk cId="707977336" sldId="8233"/>
            <ac:spMk id="48" creationId="{EE92367C-5F8A-FB6A-4331-502B64EBC958}"/>
          </ac:spMkLst>
        </pc:spChg>
        <pc:grpChg chg="add mod">
          <ac:chgData name="Christiano Vieira da Silva" userId="082afa66-6dc5-483f-bb2d-81240888fd42" providerId="ADAL" clId="{53B472EC-A8BB-2F41-AA85-406EAAE8C79A}" dt="2024-09-25T20:27:26.889" v="149"/>
          <ac:grpSpMkLst>
            <pc:docMk/>
            <pc:sldMk cId="707977336" sldId="8233"/>
            <ac:grpSpMk id="2" creationId="{6E0AEDB6-BDAC-62A9-8064-95D7B3D1B75F}"/>
          </ac:grpSpMkLst>
        </pc:grpChg>
        <pc:grpChg chg="add mod">
          <ac:chgData name="Christiano Vieira da Silva" userId="082afa66-6dc5-483f-bb2d-81240888fd42" providerId="ADAL" clId="{53B472EC-A8BB-2F41-AA85-406EAAE8C79A}" dt="2024-09-25T20:27:26.889" v="149"/>
          <ac:grpSpMkLst>
            <pc:docMk/>
            <pc:sldMk cId="707977336" sldId="8233"/>
            <ac:grpSpMk id="13" creationId="{C557B084-AC22-DAC2-3B63-69B0E130F808}"/>
          </ac:grpSpMkLst>
        </pc:grpChg>
        <pc:grpChg chg="add mod">
          <ac:chgData name="Christiano Vieira da Silva" userId="082afa66-6dc5-483f-bb2d-81240888fd42" providerId="ADAL" clId="{53B472EC-A8BB-2F41-AA85-406EAAE8C79A}" dt="2024-09-25T20:27:26.889" v="149"/>
          <ac:grpSpMkLst>
            <pc:docMk/>
            <pc:sldMk cId="707977336" sldId="8233"/>
            <ac:grpSpMk id="17" creationId="{ED02EF0B-1EC1-05CB-7D95-5F81191F68B0}"/>
          </ac:grpSpMkLst>
        </pc:grpChg>
        <pc:grpChg chg="add mod">
          <ac:chgData name="Christiano Vieira da Silva" userId="082afa66-6dc5-483f-bb2d-81240888fd42" providerId="ADAL" clId="{53B472EC-A8BB-2F41-AA85-406EAAE8C79A}" dt="2024-09-25T20:27:26.889" v="149"/>
          <ac:grpSpMkLst>
            <pc:docMk/>
            <pc:sldMk cId="707977336" sldId="8233"/>
            <ac:grpSpMk id="21" creationId="{22F8CEFE-12A6-3EEE-A5D4-A13B70D32A63}"/>
          </ac:grpSpMkLst>
        </pc:grpChg>
        <pc:grpChg chg="mod">
          <ac:chgData name="Christiano Vieira da Silva" userId="082afa66-6dc5-483f-bb2d-81240888fd42" providerId="ADAL" clId="{53B472EC-A8BB-2F41-AA85-406EAAE8C79A}" dt="2024-09-25T20:27:26.889" v="149"/>
          <ac:grpSpMkLst>
            <pc:docMk/>
            <pc:sldMk cId="707977336" sldId="8233"/>
            <ac:grpSpMk id="22" creationId="{0188AD9D-248B-BED7-D962-D28A212ACAB7}"/>
          </ac:grpSpMkLst>
        </pc:grpChg>
        <pc:grpChg chg="add mod">
          <ac:chgData name="Christiano Vieira da Silva" userId="082afa66-6dc5-483f-bb2d-81240888fd42" providerId="ADAL" clId="{53B472EC-A8BB-2F41-AA85-406EAAE8C79A}" dt="2024-09-25T20:27:26.889" v="149"/>
          <ac:grpSpMkLst>
            <pc:docMk/>
            <pc:sldMk cId="707977336" sldId="8233"/>
            <ac:grpSpMk id="26" creationId="{488E11A8-B8BF-4D3D-2D94-24CECC67A7AA}"/>
          </ac:grpSpMkLst>
        </pc:grpChg>
        <pc:grpChg chg="mod">
          <ac:chgData name="Christiano Vieira da Silva" userId="082afa66-6dc5-483f-bb2d-81240888fd42" providerId="ADAL" clId="{53B472EC-A8BB-2F41-AA85-406EAAE8C79A}" dt="2024-09-25T20:27:26.889" v="149"/>
          <ac:grpSpMkLst>
            <pc:docMk/>
            <pc:sldMk cId="707977336" sldId="8233"/>
            <ac:grpSpMk id="27" creationId="{9AE5D709-950F-7244-5A58-DABBB2C44D91}"/>
          </ac:grpSpMkLst>
        </pc:grpChg>
        <pc:grpChg chg="add mod">
          <ac:chgData name="Christiano Vieira da Silva" userId="082afa66-6dc5-483f-bb2d-81240888fd42" providerId="ADAL" clId="{53B472EC-A8BB-2F41-AA85-406EAAE8C79A}" dt="2024-09-25T20:27:26.889" v="149"/>
          <ac:grpSpMkLst>
            <pc:docMk/>
            <pc:sldMk cId="707977336" sldId="8233"/>
            <ac:grpSpMk id="31" creationId="{F6920FD7-91CB-51B1-93D8-71D86D45257E}"/>
          </ac:grpSpMkLst>
        </pc:grpChg>
        <pc:grpChg chg="mod">
          <ac:chgData name="Christiano Vieira da Silva" userId="082afa66-6dc5-483f-bb2d-81240888fd42" providerId="ADAL" clId="{53B472EC-A8BB-2F41-AA85-406EAAE8C79A}" dt="2024-09-25T20:27:26.889" v="149"/>
          <ac:grpSpMkLst>
            <pc:docMk/>
            <pc:sldMk cId="707977336" sldId="8233"/>
            <ac:grpSpMk id="32" creationId="{A4A9AB1D-E80F-F0CD-91D0-8F5B7A5C0F48}"/>
          </ac:grpSpMkLst>
        </pc:grpChg>
        <pc:graphicFrameChg chg="del">
          <ac:chgData name="Christiano Vieira da Silva" userId="082afa66-6dc5-483f-bb2d-81240888fd42" providerId="ADAL" clId="{53B472EC-A8BB-2F41-AA85-406EAAE8C79A}" dt="2024-09-25T20:25:38.800" v="82" actId="478"/>
          <ac:graphicFrameMkLst>
            <pc:docMk/>
            <pc:sldMk cId="707977336" sldId="8233"/>
            <ac:graphicFrameMk id="10" creationId="{0D396E8B-E3C6-5C53-75D2-9080378E71DB}"/>
          </ac:graphicFrameMkLst>
        </pc:graphicFrameChg>
        <pc:picChg chg="del">
          <ac:chgData name="Christiano Vieira da Silva" userId="082afa66-6dc5-483f-bb2d-81240888fd42" providerId="ADAL" clId="{53B472EC-A8BB-2F41-AA85-406EAAE8C79A}" dt="2024-09-25T20:25:51.903" v="83" actId="478"/>
          <ac:picMkLst>
            <pc:docMk/>
            <pc:sldMk cId="707977336" sldId="8233"/>
            <ac:picMk id="6" creationId="{465C7E38-CD2E-E45A-395D-76451DCD8A32}"/>
          </ac:picMkLst>
        </pc:picChg>
        <pc:picChg chg="mod">
          <ac:chgData name="Christiano Vieira da Silva" userId="082afa66-6dc5-483f-bb2d-81240888fd42" providerId="ADAL" clId="{53B472EC-A8BB-2F41-AA85-406EAAE8C79A}" dt="2024-09-25T20:27:26.889" v="149"/>
          <ac:picMkLst>
            <pc:docMk/>
            <pc:sldMk cId="707977336" sldId="8233"/>
            <ac:picMk id="8" creationId="{B479B332-3C2A-C257-CA1B-67AD55CB6D1A}"/>
          </ac:picMkLst>
        </pc:picChg>
        <pc:picChg chg="mod">
          <ac:chgData name="Christiano Vieira da Silva" userId="082afa66-6dc5-483f-bb2d-81240888fd42" providerId="ADAL" clId="{53B472EC-A8BB-2F41-AA85-406EAAE8C79A}" dt="2024-09-25T20:27:26.889" v="149"/>
          <ac:picMkLst>
            <pc:docMk/>
            <pc:sldMk cId="707977336" sldId="8233"/>
            <ac:picMk id="15" creationId="{6592863B-F766-3088-5C29-1F04E0288207}"/>
          </ac:picMkLst>
        </pc:picChg>
        <pc:picChg chg="mod">
          <ac:chgData name="Christiano Vieira da Silva" userId="082afa66-6dc5-483f-bb2d-81240888fd42" providerId="ADAL" clId="{53B472EC-A8BB-2F41-AA85-406EAAE8C79A}" dt="2024-09-25T20:27:26.889" v="149"/>
          <ac:picMkLst>
            <pc:docMk/>
            <pc:sldMk cId="707977336" sldId="8233"/>
            <ac:picMk id="19" creationId="{335BB03A-461D-67D7-D870-D1CF8CC9FD3C}"/>
          </ac:picMkLst>
        </pc:picChg>
        <pc:picChg chg="mod">
          <ac:chgData name="Christiano Vieira da Silva" userId="082afa66-6dc5-483f-bb2d-81240888fd42" providerId="ADAL" clId="{53B472EC-A8BB-2F41-AA85-406EAAE8C79A}" dt="2024-09-25T20:27:26.889" v="149"/>
          <ac:picMkLst>
            <pc:docMk/>
            <pc:sldMk cId="707977336" sldId="8233"/>
            <ac:picMk id="25" creationId="{C15D52AA-A3B1-2D9A-0AD5-1A4FD817124A}"/>
          </ac:picMkLst>
        </pc:picChg>
        <pc:picChg chg="mod">
          <ac:chgData name="Christiano Vieira da Silva" userId="082afa66-6dc5-483f-bb2d-81240888fd42" providerId="ADAL" clId="{53B472EC-A8BB-2F41-AA85-406EAAE8C79A}" dt="2024-09-25T20:27:26.889" v="149"/>
          <ac:picMkLst>
            <pc:docMk/>
            <pc:sldMk cId="707977336" sldId="8233"/>
            <ac:picMk id="30" creationId="{1017CCB9-4BE3-757D-A483-E52623E600F9}"/>
          </ac:picMkLst>
        </pc:picChg>
        <pc:picChg chg="mod">
          <ac:chgData name="Christiano Vieira da Silva" userId="082afa66-6dc5-483f-bb2d-81240888fd42" providerId="ADAL" clId="{53B472EC-A8BB-2F41-AA85-406EAAE8C79A}" dt="2024-09-25T20:27:26.889" v="149"/>
          <ac:picMkLst>
            <pc:docMk/>
            <pc:sldMk cId="707977336" sldId="8233"/>
            <ac:picMk id="35" creationId="{BBE2FB2D-9F21-BEFA-0B2B-042971F8347A}"/>
          </ac:picMkLst>
        </pc:picChg>
      </pc:sldChg>
      <pc:sldChg chg="new del">
        <pc:chgData name="Christiano Vieira da Silva" userId="082afa66-6dc5-483f-bb2d-81240888fd42" providerId="ADAL" clId="{53B472EC-A8BB-2F41-AA85-406EAAE8C79A}" dt="2024-09-25T20:25:06.772" v="80" actId="2696"/>
        <pc:sldMkLst>
          <pc:docMk/>
          <pc:sldMk cId="2688109039" sldId="8233"/>
        </pc:sldMkLst>
      </pc:sldChg>
      <pc:sldChg chg="add">
        <pc:chgData name="Christiano Vieira da Silva" userId="082afa66-6dc5-483f-bb2d-81240888fd42" providerId="ADAL" clId="{53B472EC-A8BB-2F41-AA85-406EAAE8C79A}" dt="2024-09-25T20:36:33.743" v="150"/>
        <pc:sldMkLst>
          <pc:docMk/>
          <pc:sldMk cId="2338202428" sldId="8237"/>
        </pc:sldMkLst>
      </pc:sldChg>
      <pc:sldChg chg="add">
        <pc:chgData name="Christiano Vieira da Silva" userId="082afa66-6dc5-483f-bb2d-81240888fd42" providerId="ADAL" clId="{53B472EC-A8BB-2F41-AA85-406EAAE8C79A}" dt="2024-09-25T20:36:33.743" v="150"/>
        <pc:sldMkLst>
          <pc:docMk/>
          <pc:sldMk cId="998469154" sldId="8238"/>
        </pc:sldMkLst>
      </pc:sldChg>
      <pc:sldChg chg="add">
        <pc:chgData name="Christiano Vieira da Silva" userId="082afa66-6dc5-483f-bb2d-81240888fd42" providerId="ADAL" clId="{53B472EC-A8BB-2F41-AA85-406EAAE8C79A}" dt="2024-09-26T03:15:13.187" v="234"/>
        <pc:sldMkLst>
          <pc:docMk/>
          <pc:sldMk cId="2876265139" sldId="8239"/>
        </pc:sldMkLst>
      </pc:sldChg>
      <pc:sldChg chg="add">
        <pc:chgData name="Christiano Vieira da Silva" userId="082afa66-6dc5-483f-bb2d-81240888fd42" providerId="ADAL" clId="{53B472EC-A8BB-2F41-AA85-406EAAE8C79A}" dt="2024-09-25T20:36:33.743" v="150"/>
        <pc:sldMkLst>
          <pc:docMk/>
          <pc:sldMk cId="3300943813" sldId="8241"/>
        </pc:sldMkLst>
      </pc:sldChg>
      <pc:sldChg chg="add">
        <pc:chgData name="Christiano Vieira da Silva" userId="082afa66-6dc5-483f-bb2d-81240888fd42" providerId="ADAL" clId="{53B472EC-A8BB-2F41-AA85-406EAAE8C79A}" dt="2024-09-25T20:36:33.743" v="150"/>
        <pc:sldMkLst>
          <pc:docMk/>
          <pc:sldMk cId="2916564967" sldId="8242"/>
        </pc:sldMkLst>
      </pc:sldChg>
      <pc:sldChg chg="add">
        <pc:chgData name="Christiano Vieira da Silva" userId="082afa66-6dc5-483f-bb2d-81240888fd42" providerId="ADAL" clId="{53B472EC-A8BB-2F41-AA85-406EAAE8C79A}" dt="2024-09-25T20:36:33.743" v="150"/>
        <pc:sldMkLst>
          <pc:docMk/>
          <pc:sldMk cId="985057392" sldId="8243"/>
        </pc:sldMkLst>
      </pc:sldChg>
      <pc:sldChg chg="add">
        <pc:chgData name="Christiano Vieira da Silva" userId="082afa66-6dc5-483f-bb2d-81240888fd42" providerId="ADAL" clId="{53B472EC-A8BB-2F41-AA85-406EAAE8C79A}" dt="2024-09-25T20:36:33.743" v="150"/>
        <pc:sldMkLst>
          <pc:docMk/>
          <pc:sldMk cId="2091496825" sldId="8244"/>
        </pc:sldMkLst>
      </pc:sldChg>
      <pc:sldChg chg="add">
        <pc:chgData name="Christiano Vieira da Silva" userId="082afa66-6dc5-483f-bb2d-81240888fd42" providerId="ADAL" clId="{53B472EC-A8BB-2F41-AA85-406EAAE8C79A}" dt="2024-09-25T20:36:33.743" v="150"/>
        <pc:sldMkLst>
          <pc:docMk/>
          <pc:sldMk cId="3075930129" sldId="8245"/>
        </pc:sldMkLst>
      </pc:sldChg>
      <pc:sldChg chg="add">
        <pc:chgData name="Christiano Vieira da Silva" userId="082afa66-6dc5-483f-bb2d-81240888fd42" providerId="ADAL" clId="{53B472EC-A8BB-2F41-AA85-406EAAE8C79A}" dt="2024-09-25T20:36:33.743" v="150"/>
        <pc:sldMkLst>
          <pc:docMk/>
          <pc:sldMk cId="3705731225" sldId="8246"/>
        </pc:sldMkLst>
      </pc:sldChg>
      <pc:sldChg chg="add">
        <pc:chgData name="Christiano Vieira da Silva" userId="082afa66-6dc5-483f-bb2d-81240888fd42" providerId="ADAL" clId="{53B472EC-A8BB-2F41-AA85-406EAAE8C79A}" dt="2024-09-25T20:36:33.743" v="150"/>
        <pc:sldMkLst>
          <pc:docMk/>
          <pc:sldMk cId="3252230110" sldId="8248"/>
        </pc:sldMkLst>
      </pc:sldChg>
      <pc:sldChg chg="modSp add mod">
        <pc:chgData name="Christiano Vieira da Silva" userId="082afa66-6dc5-483f-bb2d-81240888fd42" providerId="ADAL" clId="{53B472EC-A8BB-2F41-AA85-406EAAE8C79A}" dt="2024-09-26T03:14:42.158" v="232" actId="1076"/>
        <pc:sldMkLst>
          <pc:docMk/>
          <pc:sldMk cId="4193108410" sldId="8250"/>
        </pc:sldMkLst>
        <pc:picChg chg="mod">
          <ac:chgData name="Christiano Vieira da Silva" userId="082afa66-6dc5-483f-bb2d-81240888fd42" providerId="ADAL" clId="{53B472EC-A8BB-2F41-AA85-406EAAE8C79A}" dt="2024-09-26T03:14:42.158" v="232" actId="1076"/>
          <ac:picMkLst>
            <pc:docMk/>
            <pc:sldMk cId="4193108410" sldId="8250"/>
            <ac:picMk id="2" creationId="{47225ECF-24FE-C3DD-A705-D2A44FED891F}"/>
          </ac:picMkLst>
        </pc:picChg>
      </pc:sldChg>
      <pc:sldChg chg="addSp delSp modSp add mod">
        <pc:chgData name="Christiano Vieira da Silva" userId="082afa66-6dc5-483f-bb2d-81240888fd42" providerId="ADAL" clId="{53B472EC-A8BB-2F41-AA85-406EAAE8C79A}" dt="2024-09-26T04:00:36.226" v="733" actId="20577"/>
        <pc:sldMkLst>
          <pc:docMk/>
          <pc:sldMk cId="1587240638" sldId="8252"/>
        </pc:sldMkLst>
        <pc:spChg chg="mod">
          <ac:chgData name="Christiano Vieira da Silva" userId="082afa66-6dc5-483f-bb2d-81240888fd42" providerId="ADAL" clId="{53B472EC-A8BB-2F41-AA85-406EAAE8C79A}" dt="2024-09-26T03:50:32.161" v="714" actId="120"/>
          <ac:spMkLst>
            <pc:docMk/>
            <pc:sldMk cId="1587240638" sldId="8252"/>
            <ac:spMk id="3" creationId="{ADEC9EA4-621B-2C76-651A-650B8E1B35B7}"/>
          </ac:spMkLst>
        </pc:spChg>
        <pc:spChg chg="mod">
          <ac:chgData name="Christiano Vieira da Silva" userId="082afa66-6dc5-483f-bb2d-81240888fd42" providerId="ADAL" clId="{53B472EC-A8BB-2F41-AA85-406EAAE8C79A}" dt="2024-09-26T03:50:27.731" v="713" actId="120"/>
          <ac:spMkLst>
            <pc:docMk/>
            <pc:sldMk cId="1587240638" sldId="8252"/>
            <ac:spMk id="5" creationId="{7218DD45-DC50-96A4-3D4C-72DA6121C889}"/>
          </ac:spMkLst>
        </pc:spChg>
        <pc:spChg chg="mod">
          <ac:chgData name="Christiano Vieira da Silva" userId="082afa66-6dc5-483f-bb2d-81240888fd42" providerId="ADAL" clId="{53B472EC-A8BB-2F41-AA85-406EAAE8C79A}" dt="2024-09-26T03:48:39.153" v="658" actId="404"/>
          <ac:spMkLst>
            <pc:docMk/>
            <pc:sldMk cId="1587240638" sldId="8252"/>
            <ac:spMk id="6" creationId="{45F2889F-5C5D-9775-9B72-F72B968FDDA9}"/>
          </ac:spMkLst>
        </pc:spChg>
        <pc:spChg chg="mod">
          <ac:chgData name="Christiano Vieira da Silva" userId="082afa66-6dc5-483f-bb2d-81240888fd42" providerId="ADAL" clId="{53B472EC-A8BB-2F41-AA85-406EAAE8C79A}" dt="2024-09-26T03:48:59.148" v="662" actId="403"/>
          <ac:spMkLst>
            <pc:docMk/>
            <pc:sldMk cId="1587240638" sldId="8252"/>
            <ac:spMk id="7" creationId="{7D1317C7-700D-EC5D-9872-5F478D825FB6}"/>
          </ac:spMkLst>
        </pc:spChg>
        <pc:spChg chg="mod">
          <ac:chgData name="Christiano Vieira da Silva" userId="082afa66-6dc5-483f-bb2d-81240888fd42" providerId="ADAL" clId="{53B472EC-A8BB-2F41-AA85-406EAAE8C79A}" dt="2024-09-26T03:50:36.356" v="715" actId="120"/>
          <ac:spMkLst>
            <pc:docMk/>
            <pc:sldMk cId="1587240638" sldId="8252"/>
            <ac:spMk id="8" creationId="{EFD08C3D-AB83-D6ED-B5AD-A8CD56EEAA34}"/>
          </ac:spMkLst>
        </pc:spChg>
        <pc:spChg chg="mod">
          <ac:chgData name="Christiano Vieira da Silva" userId="082afa66-6dc5-483f-bb2d-81240888fd42" providerId="ADAL" clId="{53B472EC-A8BB-2F41-AA85-406EAAE8C79A}" dt="2024-09-26T03:49:01.999" v="663" actId="403"/>
          <ac:spMkLst>
            <pc:docMk/>
            <pc:sldMk cId="1587240638" sldId="8252"/>
            <ac:spMk id="9" creationId="{2F2BB178-E4D4-3495-E8D0-AFA56B018EE1}"/>
          </ac:spMkLst>
        </pc:spChg>
        <pc:spChg chg="mod">
          <ac:chgData name="Christiano Vieira da Silva" userId="082afa66-6dc5-483f-bb2d-81240888fd42" providerId="ADAL" clId="{53B472EC-A8BB-2F41-AA85-406EAAE8C79A}" dt="2024-09-26T04:00:36.226" v="733" actId="20577"/>
          <ac:spMkLst>
            <pc:docMk/>
            <pc:sldMk cId="1587240638" sldId="8252"/>
            <ac:spMk id="25" creationId="{A023949D-9A82-7392-7F85-DC507E4F3EB5}"/>
          </ac:spMkLst>
        </pc:spChg>
        <pc:grpChg chg="del">
          <ac:chgData name="Christiano Vieira da Silva" userId="082afa66-6dc5-483f-bb2d-81240888fd42" providerId="ADAL" clId="{53B472EC-A8BB-2F41-AA85-406EAAE8C79A}" dt="2024-09-26T03:38:10.686" v="645" actId="478"/>
          <ac:grpSpMkLst>
            <pc:docMk/>
            <pc:sldMk cId="1587240638" sldId="8252"/>
            <ac:grpSpMk id="14" creationId="{4AD31382-CB1B-5B65-405F-F7F53D0D9DC3}"/>
          </ac:grpSpMkLst>
        </pc:grpChg>
        <pc:picChg chg="mod">
          <ac:chgData name="Christiano Vieira da Silva" userId="082afa66-6dc5-483f-bb2d-81240888fd42" providerId="ADAL" clId="{53B472EC-A8BB-2F41-AA85-406EAAE8C79A}" dt="2024-09-26T03:47:38.896" v="655" actId="1076"/>
          <ac:picMkLst>
            <pc:docMk/>
            <pc:sldMk cId="1587240638" sldId="8252"/>
            <ac:picMk id="2" creationId="{47225ECF-24FE-C3DD-A705-D2A44FED891F}"/>
          </ac:picMkLst>
        </pc:picChg>
        <pc:picChg chg="add del">
          <ac:chgData name="Christiano Vieira da Silva" userId="082afa66-6dc5-483f-bb2d-81240888fd42" providerId="ADAL" clId="{53B472EC-A8BB-2F41-AA85-406EAAE8C79A}" dt="2024-09-26T03:38:13.218" v="647" actId="478"/>
          <ac:picMkLst>
            <pc:docMk/>
            <pc:sldMk cId="1587240638" sldId="8252"/>
            <ac:picMk id="10" creationId="{46B4628F-C37F-194F-D074-49F9C828FCFA}"/>
          </ac:picMkLst>
        </pc:picChg>
        <pc:picChg chg="del">
          <ac:chgData name="Christiano Vieira da Silva" userId="082afa66-6dc5-483f-bb2d-81240888fd42" providerId="ADAL" clId="{53B472EC-A8BB-2F41-AA85-406EAAE8C79A}" dt="2024-09-26T03:38:06.573" v="642" actId="478"/>
          <ac:picMkLst>
            <pc:docMk/>
            <pc:sldMk cId="1587240638" sldId="8252"/>
            <ac:picMk id="12" creationId="{327ED036-F70B-1654-2396-E80F702698B3}"/>
          </ac:picMkLst>
        </pc:picChg>
        <pc:picChg chg="del">
          <ac:chgData name="Christiano Vieira da Silva" userId="082afa66-6dc5-483f-bb2d-81240888fd42" providerId="ADAL" clId="{53B472EC-A8BB-2F41-AA85-406EAAE8C79A}" dt="2024-09-26T03:38:11.866" v="646" actId="478"/>
          <ac:picMkLst>
            <pc:docMk/>
            <pc:sldMk cId="1587240638" sldId="8252"/>
            <ac:picMk id="20" creationId="{424E6EC5-B260-9D13-23AC-0582AE25E5E8}"/>
          </ac:picMkLst>
        </pc:picChg>
        <pc:picChg chg="del">
          <ac:chgData name="Christiano Vieira da Silva" userId="082afa66-6dc5-483f-bb2d-81240888fd42" providerId="ADAL" clId="{53B472EC-A8BB-2F41-AA85-406EAAE8C79A}" dt="2024-09-26T03:38:07.783" v="643" actId="478"/>
          <ac:picMkLst>
            <pc:docMk/>
            <pc:sldMk cId="1587240638" sldId="8252"/>
            <ac:picMk id="23" creationId="{D480EFA3-9807-B977-77CF-BD481461AE62}"/>
          </ac:picMkLst>
        </pc:picChg>
        <pc:picChg chg="del">
          <ac:chgData name="Christiano Vieira da Silva" userId="082afa66-6dc5-483f-bb2d-81240888fd42" providerId="ADAL" clId="{53B472EC-A8BB-2F41-AA85-406EAAE8C79A}" dt="2024-09-26T03:38:08.921" v="644" actId="478"/>
          <ac:picMkLst>
            <pc:docMk/>
            <pc:sldMk cId="1587240638" sldId="8252"/>
            <ac:picMk id="24" creationId="{C3BC4349-33FF-871C-A51C-91F61341E5C1}"/>
          </ac:picMkLst>
        </pc:picChg>
      </pc:sldChg>
      <pc:sldMasterChg chg="del">
        <pc:chgData name="Christiano Vieira da Silva" userId="082afa66-6dc5-483f-bb2d-81240888fd42" providerId="ADAL" clId="{53B472EC-A8BB-2F41-AA85-406EAAE8C79A}" dt="2024-09-25T20:09:39.875" v="3" actId="2696"/>
        <pc:sldMasterMkLst>
          <pc:docMk/>
          <pc:sldMasterMk cId="1306309320" sldId="2147483662"/>
        </pc:sldMasterMkLst>
      </pc:sldMasterChg>
      <pc:sldMasterChg chg="del">
        <pc:chgData name="Christiano Vieira da Silva" userId="082afa66-6dc5-483f-bb2d-81240888fd42" providerId="ADAL" clId="{53B472EC-A8BB-2F41-AA85-406EAAE8C79A}" dt="2024-09-26T03:15:18.530" v="236" actId="2696"/>
        <pc:sldMasterMkLst>
          <pc:docMk/>
          <pc:sldMasterMk cId="2246314001" sldId="2147483695"/>
        </pc:sldMasterMkLst>
      </pc:sldMasterChg>
    </pc:docChg>
  </pc:docChgLst>
  <pc:docChgLst>
    <pc:chgData name="Christiano Vieira da Silva" userId="082afa66-6dc5-483f-bb2d-81240888fd42" providerId="ADAL" clId="{73D9C5CA-820C-4EDC-A47F-AE832BDEB6BE}"/>
    <pc:docChg chg="undo custSel addSld delSld modSld sldOrd">
      <pc:chgData name="Christiano Vieira da Silva" userId="082afa66-6dc5-483f-bb2d-81240888fd42" providerId="ADAL" clId="{73D9C5CA-820C-4EDC-A47F-AE832BDEB6BE}" dt="2023-10-05T03:23:18.456" v="181"/>
      <pc:docMkLst>
        <pc:docMk/>
      </pc:docMkLst>
      <pc:sldChg chg="ord">
        <pc:chgData name="Christiano Vieira da Silva" userId="082afa66-6dc5-483f-bb2d-81240888fd42" providerId="ADAL" clId="{73D9C5CA-820C-4EDC-A47F-AE832BDEB6BE}" dt="2023-10-05T03:11:06.720" v="170" actId="20578"/>
        <pc:sldMkLst>
          <pc:docMk/>
          <pc:sldMk cId="2949775448" sldId="263"/>
        </pc:sldMkLst>
      </pc:sldChg>
      <pc:sldChg chg="addSp delSp modSp mod">
        <pc:chgData name="Christiano Vieira da Silva" userId="082afa66-6dc5-483f-bb2d-81240888fd42" providerId="ADAL" clId="{73D9C5CA-820C-4EDC-A47F-AE832BDEB6BE}" dt="2023-10-05T03:15:31.713" v="176" actId="1076"/>
        <pc:sldMkLst>
          <pc:docMk/>
          <pc:sldMk cId="3240229286" sldId="264"/>
        </pc:sldMkLst>
        <pc:picChg chg="add mod">
          <ac:chgData name="Christiano Vieira da Silva" userId="082afa66-6dc5-483f-bb2d-81240888fd42" providerId="ADAL" clId="{73D9C5CA-820C-4EDC-A47F-AE832BDEB6BE}" dt="2023-10-05T03:15:31.713" v="176" actId="1076"/>
          <ac:picMkLst>
            <pc:docMk/>
            <pc:sldMk cId="3240229286" sldId="264"/>
            <ac:picMk id="3" creationId="{074F824F-CF35-F322-F83E-088AA23A182A}"/>
          </ac:picMkLst>
        </pc:picChg>
        <pc:picChg chg="del">
          <ac:chgData name="Christiano Vieira da Silva" userId="082afa66-6dc5-483f-bb2d-81240888fd42" providerId="ADAL" clId="{73D9C5CA-820C-4EDC-A47F-AE832BDEB6BE}" dt="2023-10-05T03:15:21.953" v="174" actId="478"/>
          <ac:picMkLst>
            <pc:docMk/>
            <pc:sldMk cId="3240229286" sldId="264"/>
            <ac:picMk id="6" creationId="{C01A46E3-70AD-4C0D-B7D8-43772FC45507}"/>
          </ac:picMkLst>
        </pc:picChg>
      </pc:sldChg>
      <pc:sldChg chg="addSp delSp modSp mod">
        <pc:chgData name="Christiano Vieira da Silva" userId="082afa66-6dc5-483f-bb2d-81240888fd42" providerId="ADAL" clId="{73D9C5CA-820C-4EDC-A47F-AE832BDEB6BE}" dt="2023-10-05T02:41:22.067" v="132" actId="1076"/>
        <pc:sldMkLst>
          <pc:docMk/>
          <pc:sldMk cId="2182162762" sldId="265"/>
        </pc:sldMkLst>
        <pc:picChg chg="del">
          <ac:chgData name="Christiano Vieira da Silva" userId="082afa66-6dc5-483f-bb2d-81240888fd42" providerId="ADAL" clId="{73D9C5CA-820C-4EDC-A47F-AE832BDEB6BE}" dt="2023-10-05T02:41:08.009" v="129" actId="478"/>
          <ac:picMkLst>
            <pc:docMk/>
            <pc:sldMk cId="2182162762" sldId="265"/>
            <ac:picMk id="2" creationId="{0DF9DD7A-5C95-4531-9691-91EE002FB45E}"/>
          </ac:picMkLst>
        </pc:picChg>
        <pc:picChg chg="add mod">
          <ac:chgData name="Christiano Vieira da Silva" userId="082afa66-6dc5-483f-bb2d-81240888fd42" providerId="ADAL" clId="{73D9C5CA-820C-4EDC-A47F-AE832BDEB6BE}" dt="2023-10-05T02:41:22.067" v="132" actId="1076"/>
          <ac:picMkLst>
            <pc:docMk/>
            <pc:sldMk cId="2182162762" sldId="265"/>
            <ac:picMk id="4" creationId="{851E0AD5-DECC-A027-106D-06B420DB22A1}"/>
          </ac:picMkLst>
        </pc:picChg>
      </pc:sldChg>
      <pc:sldChg chg="addSp delSp modSp mod setBg">
        <pc:chgData name="Christiano Vieira da Silva" userId="082afa66-6dc5-483f-bb2d-81240888fd42" providerId="ADAL" clId="{73D9C5CA-820C-4EDC-A47F-AE832BDEB6BE}" dt="2023-10-05T02:26:11.619" v="128" actId="14100"/>
        <pc:sldMkLst>
          <pc:docMk/>
          <pc:sldMk cId="2102750128" sldId="266"/>
        </pc:sldMkLst>
        <pc:spChg chg="add mod">
          <ac:chgData name="Christiano Vieira da Silva" userId="082afa66-6dc5-483f-bb2d-81240888fd42" providerId="ADAL" clId="{73D9C5CA-820C-4EDC-A47F-AE832BDEB6BE}" dt="2023-10-05T02:20:13.093" v="76"/>
          <ac:spMkLst>
            <pc:docMk/>
            <pc:sldMk cId="2102750128" sldId="266"/>
            <ac:spMk id="5" creationId="{FD612CD5-2305-E7B4-4F7B-514238A160D9}"/>
          </ac:spMkLst>
        </pc:spChg>
        <pc:spChg chg="mod">
          <ac:chgData name="Christiano Vieira da Silva" userId="082afa66-6dc5-483f-bb2d-81240888fd42" providerId="ADAL" clId="{73D9C5CA-820C-4EDC-A47F-AE832BDEB6BE}" dt="2023-10-05T02:19:08.350" v="67" actId="26606"/>
          <ac:spMkLst>
            <pc:docMk/>
            <pc:sldMk cId="2102750128" sldId="266"/>
            <ac:spMk id="6" creationId="{FF9AB9EB-2AC1-0CE7-928D-BD42E80FE1D7}"/>
          </ac:spMkLst>
        </pc:spChg>
        <pc:spChg chg="add mod">
          <ac:chgData name="Christiano Vieira da Silva" userId="082afa66-6dc5-483f-bb2d-81240888fd42" providerId="ADAL" clId="{73D9C5CA-820C-4EDC-A47F-AE832BDEB6BE}" dt="2023-10-05T02:20:13.093" v="76"/>
          <ac:spMkLst>
            <pc:docMk/>
            <pc:sldMk cId="2102750128" sldId="266"/>
            <ac:spMk id="10" creationId="{68D0D2E4-BFB2-4331-9C6C-CF38A4FC5617}"/>
          </ac:spMkLst>
        </pc:spChg>
        <pc:spChg chg="add del">
          <ac:chgData name="Christiano Vieira da Silva" userId="082afa66-6dc5-483f-bb2d-81240888fd42" providerId="ADAL" clId="{73D9C5CA-820C-4EDC-A47F-AE832BDEB6BE}" dt="2023-10-05T02:19:08.350" v="67" actId="26606"/>
          <ac:spMkLst>
            <pc:docMk/>
            <pc:sldMk cId="2102750128" sldId="266"/>
            <ac:spMk id="11" creationId="{BA79A7CF-01AF-4178-9369-94E0C90EB046}"/>
          </ac:spMkLst>
        </pc:spChg>
        <pc:spChg chg="add mod">
          <ac:chgData name="Christiano Vieira da Silva" userId="082afa66-6dc5-483f-bb2d-81240888fd42" providerId="ADAL" clId="{73D9C5CA-820C-4EDC-A47F-AE832BDEB6BE}" dt="2023-10-05T02:20:13.093" v="76"/>
          <ac:spMkLst>
            <pc:docMk/>
            <pc:sldMk cId="2102750128" sldId="266"/>
            <ac:spMk id="12" creationId="{B86270DE-554B-49FF-B7A6-A7D69F103E5F}"/>
          </ac:spMkLst>
        </pc:spChg>
        <pc:spChg chg="add del">
          <ac:chgData name="Christiano Vieira da Silva" userId="082afa66-6dc5-483f-bb2d-81240888fd42" providerId="ADAL" clId="{73D9C5CA-820C-4EDC-A47F-AE832BDEB6BE}" dt="2023-10-05T02:19:08.350" v="67" actId="26606"/>
          <ac:spMkLst>
            <pc:docMk/>
            <pc:sldMk cId="2102750128" sldId="266"/>
            <ac:spMk id="13" creationId="{99413ED5-9ED4-4772-BCE4-2BCAE6B12E35}"/>
          </ac:spMkLst>
        </pc:spChg>
        <pc:spChg chg="add mod">
          <ac:chgData name="Christiano Vieira da Silva" userId="082afa66-6dc5-483f-bb2d-81240888fd42" providerId="ADAL" clId="{73D9C5CA-820C-4EDC-A47F-AE832BDEB6BE}" dt="2023-10-05T02:20:13.093" v="76"/>
          <ac:spMkLst>
            <pc:docMk/>
            <pc:sldMk cId="2102750128" sldId="266"/>
            <ac:spMk id="14" creationId="{E74045FA-9D60-4BDB-AB9C-98C961EFD60B}"/>
          </ac:spMkLst>
        </pc:spChg>
        <pc:spChg chg="add del">
          <ac:chgData name="Christiano Vieira da Silva" userId="082afa66-6dc5-483f-bb2d-81240888fd42" providerId="ADAL" clId="{73D9C5CA-820C-4EDC-A47F-AE832BDEB6BE}" dt="2023-10-05T02:19:08.350" v="67" actId="26606"/>
          <ac:spMkLst>
            <pc:docMk/>
            <pc:sldMk cId="2102750128" sldId="266"/>
            <ac:spMk id="15" creationId="{04357C93-F0CB-4A1C-8F77-4E9063789819}"/>
          </ac:spMkLst>
        </pc:spChg>
        <pc:spChg chg="add mod">
          <ac:chgData name="Christiano Vieira da Silva" userId="082afa66-6dc5-483f-bb2d-81240888fd42" providerId="ADAL" clId="{73D9C5CA-820C-4EDC-A47F-AE832BDEB6BE}" dt="2023-10-05T02:20:13.093" v="76"/>
          <ac:spMkLst>
            <pc:docMk/>
            <pc:sldMk cId="2102750128" sldId="266"/>
            <ac:spMk id="16" creationId="{B69EB417-1225-4E5B-946A-FF4A14943016}"/>
          </ac:spMkLst>
        </pc:spChg>
        <pc:spChg chg="add del">
          <ac:chgData name="Christiano Vieira da Silva" userId="082afa66-6dc5-483f-bb2d-81240888fd42" providerId="ADAL" clId="{73D9C5CA-820C-4EDC-A47F-AE832BDEB6BE}" dt="2023-10-05T02:19:08.350" v="67" actId="26606"/>
          <ac:spMkLst>
            <pc:docMk/>
            <pc:sldMk cId="2102750128" sldId="266"/>
            <ac:spMk id="17" creationId="{90F533E9-6690-41A8-A372-4C6C622D028D}"/>
          </ac:spMkLst>
        </pc:spChg>
        <pc:spChg chg="add mod">
          <ac:chgData name="Christiano Vieira da Silva" userId="082afa66-6dc5-483f-bb2d-81240888fd42" providerId="ADAL" clId="{73D9C5CA-820C-4EDC-A47F-AE832BDEB6BE}" dt="2023-10-05T02:20:13.093" v="76"/>
          <ac:spMkLst>
            <pc:docMk/>
            <pc:sldMk cId="2102750128" sldId="266"/>
            <ac:spMk id="18" creationId="{CD3736E9-149F-49E7-03C1-9296F8B3E9AE}"/>
          </ac:spMkLst>
        </pc:spChg>
        <pc:spChg chg="add mod">
          <ac:chgData name="Christiano Vieira da Silva" userId="082afa66-6dc5-483f-bb2d-81240888fd42" providerId="ADAL" clId="{73D9C5CA-820C-4EDC-A47F-AE832BDEB6BE}" dt="2023-10-05T02:26:11.619" v="128" actId="14100"/>
          <ac:spMkLst>
            <pc:docMk/>
            <pc:sldMk cId="2102750128" sldId="266"/>
            <ac:spMk id="22" creationId="{744936E9-8E83-0237-1409-52504874E9A8}"/>
          </ac:spMkLst>
        </pc:spChg>
        <pc:spChg chg="add mod">
          <ac:chgData name="Christiano Vieira da Silva" userId="082afa66-6dc5-483f-bb2d-81240888fd42" providerId="ADAL" clId="{73D9C5CA-820C-4EDC-A47F-AE832BDEB6BE}" dt="2023-10-05T02:24:04.439" v="121"/>
          <ac:spMkLst>
            <pc:docMk/>
            <pc:sldMk cId="2102750128" sldId="266"/>
            <ac:spMk id="23" creationId="{B86270DE-554B-49FF-B7A6-A7D69F103E5F}"/>
          </ac:spMkLst>
        </pc:spChg>
        <pc:spChg chg="add mod">
          <ac:chgData name="Christiano Vieira da Silva" userId="082afa66-6dc5-483f-bb2d-81240888fd42" providerId="ADAL" clId="{73D9C5CA-820C-4EDC-A47F-AE832BDEB6BE}" dt="2023-10-05T02:24:04.439" v="121"/>
          <ac:spMkLst>
            <pc:docMk/>
            <pc:sldMk cId="2102750128" sldId="266"/>
            <ac:spMk id="24" creationId="{B69EB417-1225-4E5B-946A-FF4A14943016}"/>
          </ac:spMkLst>
        </pc:spChg>
        <pc:picChg chg="del">
          <ac:chgData name="Christiano Vieira da Silva" userId="082afa66-6dc5-483f-bb2d-81240888fd42" providerId="ADAL" clId="{73D9C5CA-820C-4EDC-A47F-AE832BDEB6BE}" dt="2023-10-05T02:18:57.396" v="64" actId="478"/>
          <ac:picMkLst>
            <pc:docMk/>
            <pc:sldMk cId="2102750128" sldId="266"/>
            <ac:picMk id="2" creationId="{EB1781B5-63E4-F619-F663-42F096699E92}"/>
          </ac:picMkLst>
        </pc:picChg>
        <pc:picChg chg="add mod">
          <ac:chgData name="Christiano Vieira da Silva" userId="082afa66-6dc5-483f-bb2d-81240888fd42" providerId="ADAL" clId="{73D9C5CA-820C-4EDC-A47F-AE832BDEB6BE}" dt="2023-10-05T02:19:58.024" v="74"/>
          <ac:picMkLst>
            <pc:docMk/>
            <pc:sldMk cId="2102750128" sldId="266"/>
            <ac:picMk id="3" creationId="{02F36A35-94FA-75E0-E156-A82C719FC776}"/>
          </ac:picMkLst>
        </pc:picChg>
        <pc:picChg chg="add mod">
          <ac:chgData name="Christiano Vieira da Silva" userId="082afa66-6dc5-483f-bb2d-81240888fd42" providerId="ADAL" clId="{73D9C5CA-820C-4EDC-A47F-AE832BDEB6BE}" dt="2023-10-05T02:20:13.093" v="76"/>
          <ac:picMkLst>
            <pc:docMk/>
            <pc:sldMk cId="2102750128" sldId="266"/>
            <ac:picMk id="4" creationId="{02F36A35-94FA-75E0-E156-A82C719FC776}"/>
          </ac:picMkLst>
        </pc:picChg>
        <pc:picChg chg="add del mod">
          <ac:chgData name="Christiano Vieira da Silva" userId="082afa66-6dc5-483f-bb2d-81240888fd42" providerId="ADAL" clId="{73D9C5CA-820C-4EDC-A47F-AE832BDEB6BE}" dt="2023-10-05T02:25:18.898" v="124" actId="478"/>
          <ac:picMkLst>
            <pc:docMk/>
            <pc:sldMk cId="2102750128" sldId="266"/>
            <ac:picMk id="20" creationId="{02F36A35-94FA-75E0-E156-A82C719FC776}"/>
          </ac:picMkLst>
        </pc:picChg>
        <pc:picChg chg="add mod">
          <ac:chgData name="Christiano Vieira da Silva" userId="082afa66-6dc5-483f-bb2d-81240888fd42" providerId="ADAL" clId="{73D9C5CA-820C-4EDC-A47F-AE832BDEB6BE}" dt="2023-10-05T02:21:28.118" v="82"/>
          <ac:picMkLst>
            <pc:docMk/>
            <pc:sldMk cId="2102750128" sldId="266"/>
            <ac:picMk id="21" creationId="{02F36A35-94FA-75E0-E156-A82C719FC776}"/>
          </ac:picMkLst>
        </pc:picChg>
        <pc:picChg chg="add mod">
          <ac:chgData name="Christiano Vieira da Silva" userId="082afa66-6dc5-483f-bb2d-81240888fd42" providerId="ADAL" clId="{73D9C5CA-820C-4EDC-A47F-AE832BDEB6BE}" dt="2023-10-05T02:25:26.089" v="125" actId="1076"/>
          <ac:picMkLst>
            <pc:docMk/>
            <pc:sldMk cId="2102750128" sldId="266"/>
            <ac:picMk id="26" creationId="{DABA4D8A-5043-F886-D871-B08383024D2B}"/>
          </ac:picMkLst>
        </pc:picChg>
        <pc:cxnChg chg="add mod">
          <ac:chgData name="Christiano Vieira da Silva" userId="082afa66-6dc5-483f-bb2d-81240888fd42" providerId="ADAL" clId="{73D9C5CA-820C-4EDC-A47F-AE832BDEB6BE}" dt="2023-10-05T02:20:13.093" v="76"/>
          <ac:cxnSpMkLst>
            <pc:docMk/>
            <pc:sldMk cId="2102750128" sldId="266"/>
            <ac:cxnSpMk id="7" creationId="{7C31A0BF-E1A8-45A4-B9A8-226770156D10}"/>
          </ac:cxnSpMkLst>
        </pc:cxnChg>
        <pc:cxnChg chg="add mod">
          <ac:chgData name="Christiano Vieira da Silva" userId="082afa66-6dc5-483f-bb2d-81240888fd42" providerId="ADAL" clId="{73D9C5CA-820C-4EDC-A47F-AE832BDEB6BE}" dt="2023-10-05T02:20:13.093" v="76"/>
          <ac:cxnSpMkLst>
            <pc:docMk/>
            <pc:sldMk cId="2102750128" sldId="266"/>
            <ac:cxnSpMk id="8" creationId="{AFAFB030-17F9-458C-B85E-95985DB6A15E}"/>
          </ac:cxnSpMkLst>
        </pc:cxnChg>
        <pc:cxnChg chg="add mod">
          <ac:chgData name="Christiano Vieira da Silva" userId="082afa66-6dc5-483f-bb2d-81240888fd42" providerId="ADAL" clId="{73D9C5CA-820C-4EDC-A47F-AE832BDEB6BE}" dt="2023-10-05T02:20:13.093" v="76"/>
          <ac:cxnSpMkLst>
            <pc:docMk/>
            <pc:sldMk cId="2102750128" sldId="266"/>
            <ac:cxnSpMk id="9" creationId="{4E58FA7A-BC9C-4186-A312-B687DDFBBDD8}"/>
          </ac:cxnSpMkLst>
        </pc:cxnChg>
        <pc:cxnChg chg="add mod">
          <ac:chgData name="Christiano Vieira da Silva" userId="082afa66-6dc5-483f-bb2d-81240888fd42" providerId="ADAL" clId="{73D9C5CA-820C-4EDC-A47F-AE832BDEB6BE}" dt="2023-10-05T02:20:13.093" v="76"/>
          <ac:cxnSpMkLst>
            <pc:docMk/>
            <pc:sldMk cId="2102750128" sldId="266"/>
            <ac:cxnSpMk id="19" creationId="{2D6856B5-7CDB-735D-22B9-D91A1034592D}"/>
          </ac:cxnSpMkLst>
        </pc:cxnChg>
      </pc:sldChg>
      <pc:sldChg chg="del">
        <pc:chgData name="Christiano Vieira da Silva" userId="082afa66-6dc5-483f-bb2d-81240888fd42" providerId="ADAL" clId="{73D9C5CA-820C-4EDC-A47F-AE832BDEB6BE}" dt="2023-10-05T03:23:14.222" v="179" actId="47"/>
        <pc:sldMkLst>
          <pc:docMk/>
          <pc:sldMk cId="4220015309" sldId="271"/>
        </pc:sldMkLst>
      </pc:sldChg>
      <pc:sldChg chg="del">
        <pc:chgData name="Christiano Vieira da Silva" userId="082afa66-6dc5-483f-bb2d-81240888fd42" providerId="ADAL" clId="{73D9C5CA-820C-4EDC-A47F-AE832BDEB6BE}" dt="2023-10-05T03:21:27.939" v="178" actId="47"/>
        <pc:sldMkLst>
          <pc:docMk/>
          <pc:sldMk cId="2565672798" sldId="740"/>
        </pc:sldMkLst>
      </pc:sldChg>
      <pc:sldChg chg="modSp mod">
        <pc:chgData name="Christiano Vieira da Silva" userId="082afa66-6dc5-483f-bb2d-81240888fd42" providerId="ADAL" clId="{73D9C5CA-820C-4EDC-A47F-AE832BDEB6BE}" dt="2023-10-04T19:15:52.846" v="63" actId="20577"/>
        <pc:sldMkLst>
          <pc:docMk/>
          <pc:sldMk cId="1625932230" sldId="6921"/>
        </pc:sldMkLst>
        <pc:spChg chg="mod">
          <ac:chgData name="Christiano Vieira da Silva" userId="082afa66-6dc5-483f-bb2d-81240888fd42" providerId="ADAL" clId="{73D9C5CA-820C-4EDC-A47F-AE832BDEB6BE}" dt="2023-10-04T19:14:54.268" v="39" actId="14100"/>
          <ac:spMkLst>
            <pc:docMk/>
            <pc:sldMk cId="1625932230" sldId="6921"/>
            <ac:spMk id="4" creationId="{5CC8D07E-1952-CD40-C38B-A21D12B248BE}"/>
          </ac:spMkLst>
        </pc:spChg>
        <pc:spChg chg="mod">
          <ac:chgData name="Christiano Vieira da Silva" userId="082afa66-6dc5-483f-bb2d-81240888fd42" providerId="ADAL" clId="{73D9C5CA-820C-4EDC-A47F-AE832BDEB6BE}" dt="2023-10-04T19:15:40.492" v="53" actId="20577"/>
          <ac:spMkLst>
            <pc:docMk/>
            <pc:sldMk cId="1625932230" sldId="6921"/>
            <ac:spMk id="5" creationId="{3135F191-9DFD-6911-E0DF-6753FA5E3B64}"/>
          </ac:spMkLst>
        </pc:spChg>
        <pc:spChg chg="mod">
          <ac:chgData name="Christiano Vieira da Silva" userId="082afa66-6dc5-483f-bb2d-81240888fd42" providerId="ADAL" clId="{73D9C5CA-820C-4EDC-A47F-AE832BDEB6BE}" dt="2023-10-04T19:15:52.846" v="63" actId="20577"/>
          <ac:spMkLst>
            <pc:docMk/>
            <pc:sldMk cId="1625932230" sldId="6921"/>
            <ac:spMk id="6" creationId="{4F241D06-16E4-8A75-50A1-0CEE57BE1618}"/>
          </ac:spMkLst>
        </pc:spChg>
      </pc:sldChg>
      <pc:sldChg chg="addSp delSp modSp add mod">
        <pc:chgData name="Christiano Vieira da Silva" userId="082afa66-6dc5-483f-bb2d-81240888fd42" providerId="ADAL" clId="{73D9C5CA-820C-4EDC-A47F-AE832BDEB6BE}" dt="2023-10-05T02:46:22.382" v="150" actId="14734"/>
        <pc:sldMkLst>
          <pc:docMk/>
          <pc:sldMk cId="3894181357" sldId="6924"/>
        </pc:sldMkLst>
        <pc:spChg chg="add mod">
          <ac:chgData name="Christiano Vieira da Silva" userId="082afa66-6dc5-483f-bb2d-81240888fd42" providerId="ADAL" clId="{73D9C5CA-820C-4EDC-A47F-AE832BDEB6BE}" dt="2023-10-05T02:45:55.574" v="144" actId="1076"/>
          <ac:spMkLst>
            <pc:docMk/>
            <pc:sldMk cId="3894181357" sldId="6924"/>
            <ac:spMk id="5" creationId="{57DCBD1B-1B63-036B-10B2-44EAD25D3D22}"/>
          </ac:spMkLst>
        </pc:spChg>
        <pc:spChg chg="add mod">
          <ac:chgData name="Christiano Vieira da Silva" userId="082afa66-6dc5-483f-bb2d-81240888fd42" providerId="ADAL" clId="{73D9C5CA-820C-4EDC-A47F-AE832BDEB6BE}" dt="2023-10-05T02:45:55.574" v="144" actId="1076"/>
          <ac:spMkLst>
            <pc:docMk/>
            <pc:sldMk cId="3894181357" sldId="6924"/>
            <ac:spMk id="8" creationId="{3A7CB0AB-4EFB-E9FD-D016-056A9E1F43E0}"/>
          </ac:spMkLst>
        </pc:spChg>
        <pc:spChg chg="add mod">
          <ac:chgData name="Christiano Vieira da Silva" userId="082afa66-6dc5-483f-bb2d-81240888fd42" providerId="ADAL" clId="{73D9C5CA-820C-4EDC-A47F-AE832BDEB6BE}" dt="2023-10-05T02:45:55.574" v="144" actId="1076"/>
          <ac:spMkLst>
            <pc:docMk/>
            <pc:sldMk cId="3894181357" sldId="6924"/>
            <ac:spMk id="9" creationId="{CFA37249-8CB7-3BFD-C797-A322C5AACE40}"/>
          </ac:spMkLst>
        </pc:spChg>
        <pc:graphicFrameChg chg="del">
          <ac:chgData name="Christiano Vieira da Silva" userId="082afa66-6dc5-483f-bb2d-81240888fd42" providerId="ADAL" clId="{73D9C5CA-820C-4EDC-A47F-AE832BDEB6BE}" dt="2023-10-05T02:45:41.460" v="142" actId="478"/>
          <ac:graphicFrameMkLst>
            <pc:docMk/>
            <pc:sldMk cId="3894181357" sldId="6924"/>
            <ac:graphicFrameMk id="4" creationId="{5467D842-B123-7762-E4F4-6D12F32BEC65}"/>
          </ac:graphicFrameMkLst>
        </pc:graphicFrameChg>
        <pc:graphicFrameChg chg="add mod modGraphic">
          <ac:chgData name="Christiano Vieira da Silva" userId="082afa66-6dc5-483f-bb2d-81240888fd42" providerId="ADAL" clId="{73D9C5CA-820C-4EDC-A47F-AE832BDEB6BE}" dt="2023-10-05T02:46:22.382" v="150" actId="14734"/>
          <ac:graphicFrameMkLst>
            <pc:docMk/>
            <pc:sldMk cId="3894181357" sldId="6924"/>
            <ac:graphicFrameMk id="10" creationId="{D655DF2B-614C-5AFC-6891-17E37175881F}"/>
          </ac:graphicFrameMkLst>
        </pc:graphicFrameChg>
        <pc:picChg chg="add mod">
          <ac:chgData name="Christiano Vieira da Silva" userId="082afa66-6dc5-483f-bb2d-81240888fd42" providerId="ADAL" clId="{73D9C5CA-820C-4EDC-A47F-AE832BDEB6BE}" dt="2023-10-05T02:45:55.574" v="144" actId="1076"/>
          <ac:picMkLst>
            <pc:docMk/>
            <pc:sldMk cId="3894181357" sldId="6924"/>
            <ac:picMk id="2" creationId="{0D862CC1-E7C9-003E-4F2A-D7BA5B5A3E35}"/>
          </ac:picMkLst>
        </pc:picChg>
        <pc:cxnChg chg="add mod">
          <ac:chgData name="Christiano Vieira da Silva" userId="082afa66-6dc5-483f-bb2d-81240888fd42" providerId="ADAL" clId="{73D9C5CA-820C-4EDC-A47F-AE832BDEB6BE}" dt="2023-10-05T02:45:55.574" v="144" actId="1076"/>
          <ac:cxnSpMkLst>
            <pc:docMk/>
            <pc:sldMk cId="3894181357" sldId="6924"/>
            <ac:cxnSpMk id="6" creationId="{82A5C9FF-5570-251E-EACE-2EB82F03B07B}"/>
          </ac:cxnSpMkLst>
        </pc:cxnChg>
        <pc:cxnChg chg="add mod">
          <ac:chgData name="Christiano Vieira da Silva" userId="082afa66-6dc5-483f-bb2d-81240888fd42" providerId="ADAL" clId="{73D9C5CA-820C-4EDC-A47F-AE832BDEB6BE}" dt="2023-10-05T02:45:55.574" v="144" actId="1076"/>
          <ac:cxnSpMkLst>
            <pc:docMk/>
            <pc:sldMk cId="3894181357" sldId="6924"/>
            <ac:cxnSpMk id="7" creationId="{5EF986E5-A30E-33D8-3187-C05C73739855}"/>
          </ac:cxnSpMkLst>
        </pc:cxnChg>
      </pc:sldChg>
      <pc:sldChg chg="addSp delSp modSp add del mod setBg">
        <pc:chgData name="Christiano Vieira da Silva" userId="082afa66-6dc5-483f-bb2d-81240888fd42" providerId="ADAL" clId="{73D9C5CA-820C-4EDC-A47F-AE832BDEB6BE}" dt="2023-10-05T02:45:12.812" v="140"/>
        <pc:sldMkLst>
          <pc:docMk/>
          <pc:sldMk cId="4042165854" sldId="6924"/>
        </pc:sldMkLst>
        <pc:spChg chg="add del mod">
          <ac:chgData name="Christiano Vieira da Silva" userId="082afa66-6dc5-483f-bb2d-81240888fd42" providerId="ADAL" clId="{73D9C5CA-820C-4EDC-A47F-AE832BDEB6BE}" dt="2023-10-05T02:45:10.830" v="138"/>
          <ac:spMkLst>
            <pc:docMk/>
            <pc:sldMk cId="4042165854" sldId="6924"/>
            <ac:spMk id="5" creationId="{37290B7E-F86D-7CE1-7623-CC48C8B39AF5}"/>
          </ac:spMkLst>
        </pc:spChg>
        <pc:spChg chg="add del mod">
          <ac:chgData name="Christiano Vieira da Silva" userId="082afa66-6dc5-483f-bb2d-81240888fd42" providerId="ADAL" clId="{73D9C5CA-820C-4EDC-A47F-AE832BDEB6BE}" dt="2023-10-05T02:45:10.830" v="138"/>
          <ac:spMkLst>
            <pc:docMk/>
            <pc:sldMk cId="4042165854" sldId="6924"/>
            <ac:spMk id="8" creationId="{3FD4FAC2-AEF3-6E28-4D54-B3403F70C0D1}"/>
          </ac:spMkLst>
        </pc:spChg>
        <pc:spChg chg="add del mod">
          <ac:chgData name="Christiano Vieira da Silva" userId="082afa66-6dc5-483f-bb2d-81240888fd42" providerId="ADAL" clId="{73D9C5CA-820C-4EDC-A47F-AE832BDEB6BE}" dt="2023-10-05T02:45:10.830" v="138"/>
          <ac:spMkLst>
            <pc:docMk/>
            <pc:sldMk cId="4042165854" sldId="6924"/>
            <ac:spMk id="9" creationId="{5B25B5AE-2A48-A09F-E0EF-E217F78B2D29}"/>
          </ac:spMkLst>
        </pc:spChg>
        <pc:graphicFrameChg chg="add del">
          <ac:chgData name="Christiano Vieira da Silva" userId="082afa66-6dc5-483f-bb2d-81240888fd42" providerId="ADAL" clId="{73D9C5CA-820C-4EDC-A47F-AE832BDEB6BE}" dt="2023-10-05T02:45:11.868" v="139" actId="478"/>
          <ac:graphicFrameMkLst>
            <pc:docMk/>
            <pc:sldMk cId="4042165854" sldId="6924"/>
            <ac:graphicFrameMk id="4" creationId="{5467D842-B123-7762-E4F4-6D12F32BEC65}"/>
          </ac:graphicFrameMkLst>
        </pc:graphicFrameChg>
        <pc:graphicFrameChg chg="add del mod">
          <ac:chgData name="Christiano Vieira da Silva" userId="082afa66-6dc5-483f-bb2d-81240888fd42" providerId="ADAL" clId="{73D9C5CA-820C-4EDC-A47F-AE832BDEB6BE}" dt="2023-10-05T02:45:10.830" v="138"/>
          <ac:graphicFrameMkLst>
            <pc:docMk/>
            <pc:sldMk cId="4042165854" sldId="6924"/>
            <ac:graphicFrameMk id="10" creationId="{5D163057-3735-AD0B-4F5E-6CAD514D2679}"/>
          </ac:graphicFrameMkLst>
        </pc:graphicFrameChg>
        <pc:picChg chg="add del mod">
          <ac:chgData name="Christiano Vieira da Silva" userId="082afa66-6dc5-483f-bb2d-81240888fd42" providerId="ADAL" clId="{73D9C5CA-820C-4EDC-A47F-AE832BDEB6BE}" dt="2023-10-05T02:45:10.830" v="138"/>
          <ac:picMkLst>
            <pc:docMk/>
            <pc:sldMk cId="4042165854" sldId="6924"/>
            <ac:picMk id="2" creationId="{9B55819E-E056-FC31-2735-D6543CA0F83E}"/>
          </ac:picMkLst>
        </pc:picChg>
        <pc:cxnChg chg="add del mod">
          <ac:chgData name="Christiano Vieira da Silva" userId="082afa66-6dc5-483f-bb2d-81240888fd42" providerId="ADAL" clId="{73D9C5CA-820C-4EDC-A47F-AE832BDEB6BE}" dt="2023-10-05T02:45:10.830" v="138"/>
          <ac:cxnSpMkLst>
            <pc:docMk/>
            <pc:sldMk cId="4042165854" sldId="6924"/>
            <ac:cxnSpMk id="6" creationId="{3D03610D-5191-50C0-4428-9C8ABCCF8E2A}"/>
          </ac:cxnSpMkLst>
        </pc:cxnChg>
        <pc:cxnChg chg="add del mod">
          <ac:chgData name="Christiano Vieira da Silva" userId="082afa66-6dc5-483f-bb2d-81240888fd42" providerId="ADAL" clId="{73D9C5CA-820C-4EDC-A47F-AE832BDEB6BE}" dt="2023-10-05T02:45:10.830" v="138"/>
          <ac:cxnSpMkLst>
            <pc:docMk/>
            <pc:sldMk cId="4042165854" sldId="6924"/>
            <ac:cxnSpMk id="7" creationId="{5F9166E3-E1A7-6DE0-FD08-BB7018A89E8E}"/>
          </ac:cxnSpMkLst>
        </pc:cxnChg>
      </pc:sldChg>
      <pc:sldChg chg="add">
        <pc:chgData name="Christiano Vieira da Silva" userId="082afa66-6dc5-483f-bb2d-81240888fd42" providerId="ADAL" clId="{73D9C5CA-820C-4EDC-A47F-AE832BDEB6BE}" dt="2023-10-05T03:05:38.976" v="151"/>
        <pc:sldMkLst>
          <pc:docMk/>
          <pc:sldMk cId="43476272" sldId="7855"/>
        </pc:sldMkLst>
      </pc:sldChg>
      <pc:sldChg chg="add">
        <pc:chgData name="Christiano Vieira da Silva" userId="082afa66-6dc5-483f-bb2d-81240888fd42" providerId="ADAL" clId="{73D9C5CA-820C-4EDC-A47F-AE832BDEB6BE}" dt="2023-10-05T03:07:08.692" v="152"/>
        <pc:sldMkLst>
          <pc:docMk/>
          <pc:sldMk cId="1182719255" sldId="8128"/>
        </pc:sldMkLst>
      </pc:sldChg>
      <pc:sldChg chg="modSp add del mod">
        <pc:chgData name="Christiano Vieira da Silva" userId="082afa66-6dc5-483f-bb2d-81240888fd42" providerId="ADAL" clId="{73D9C5CA-820C-4EDC-A47F-AE832BDEB6BE}" dt="2023-10-05T03:11:53.013" v="173" actId="2696"/>
        <pc:sldMkLst>
          <pc:docMk/>
          <pc:sldMk cId="1467845998" sldId="8133"/>
        </pc:sldMkLst>
        <pc:spChg chg="mod">
          <ac:chgData name="Christiano Vieira da Silva" userId="082afa66-6dc5-483f-bb2d-81240888fd42" providerId="ADAL" clId="{73D9C5CA-820C-4EDC-A47F-AE832BDEB6BE}" dt="2023-10-05T03:11:05.113" v="166" actId="14100"/>
          <ac:spMkLst>
            <pc:docMk/>
            <pc:sldMk cId="1467845998" sldId="8133"/>
            <ac:spMk id="2" creationId="{3B832463-3C90-AEF2-E14C-5DD8EC49BA11}"/>
          </ac:spMkLst>
        </pc:spChg>
        <pc:spChg chg="mod">
          <ac:chgData name="Christiano Vieira da Silva" userId="082afa66-6dc5-483f-bb2d-81240888fd42" providerId="ADAL" clId="{73D9C5CA-820C-4EDC-A47F-AE832BDEB6BE}" dt="2023-10-05T03:11:06.368" v="169" actId="14100"/>
          <ac:spMkLst>
            <pc:docMk/>
            <pc:sldMk cId="1467845998" sldId="8133"/>
            <ac:spMk id="8" creationId="{68CB79EB-F571-417A-9093-555F32A01427}"/>
          </ac:spMkLst>
        </pc:spChg>
        <pc:spChg chg="mod">
          <ac:chgData name="Christiano Vieira da Silva" userId="082afa66-6dc5-483f-bb2d-81240888fd42" providerId="ADAL" clId="{73D9C5CA-820C-4EDC-A47F-AE832BDEB6BE}" dt="2023-10-05T03:11:05.968" v="168" actId="14100"/>
          <ac:spMkLst>
            <pc:docMk/>
            <pc:sldMk cId="1467845998" sldId="8133"/>
            <ac:spMk id="12" creationId="{75F1BE09-F9DC-574F-83A2-FB1C1BA1397D}"/>
          </ac:spMkLst>
        </pc:spChg>
      </pc:sldChg>
      <pc:sldChg chg="add del">
        <pc:chgData name="Christiano Vieira da Silva" userId="082afa66-6dc5-483f-bb2d-81240888fd42" providerId="ADAL" clId="{73D9C5CA-820C-4EDC-A47F-AE832BDEB6BE}" dt="2023-10-05T03:11:39.189" v="172"/>
        <pc:sldMkLst>
          <pc:docMk/>
          <pc:sldMk cId="823637214" sldId="8134"/>
        </pc:sldMkLst>
      </pc:sldChg>
      <pc:sldChg chg="add setBg">
        <pc:chgData name="Christiano Vieira da Silva" userId="082afa66-6dc5-483f-bb2d-81240888fd42" providerId="ADAL" clId="{73D9C5CA-820C-4EDC-A47F-AE832BDEB6BE}" dt="2023-10-05T03:17:33.413" v="177"/>
        <pc:sldMkLst>
          <pc:docMk/>
          <pc:sldMk cId="196444696" sldId="8164"/>
        </pc:sldMkLst>
      </pc:sldChg>
      <pc:sldChg chg="add del setBg">
        <pc:chgData name="Christiano Vieira da Silva" userId="082afa66-6dc5-483f-bb2d-81240888fd42" providerId="ADAL" clId="{73D9C5CA-820C-4EDC-A47F-AE832BDEB6BE}" dt="2023-10-05T03:23:18.456" v="181"/>
        <pc:sldMkLst>
          <pc:docMk/>
          <pc:sldMk cId="2923005903" sldId="8165"/>
        </pc:sldMkLst>
      </pc:sldChg>
      <pc:sldMasterChg chg="delSldLayout">
        <pc:chgData name="Christiano Vieira da Silva" userId="082afa66-6dc5-483f-bb2d-81240888fd42" providerId="ADAL" clId="{73D9C5CA-820C-4EDC-A47F-AE832BDEB6BE}" dt="2023-10-05T03:21:27.939" v="178" actId="47"/>
        <pc:sldMasterMkLst>
          <pc:docMk/>
          <pc:sldMasterMk cId="1446931668" sldId="2147483648"/>
        </pc:sldMasterMkLst>
        <pc:sldLayoutChg chg="del">
          <pc:chgData name="Christiano Vieira da Silva" userId="082afa66-6dc5-483f-bb2d-81240888fd42" providerId="ADAL" clId="{73D9C5CA-820C-4EDC-A47F-AE832BDEB6BE}" dt="2023-10-05T03:21:27.939" v="178" actId="47"/>
          <pc:sldLayoutMkLst>
            <pc:docMk/>
            <pc:sldMasterMk cId="1446931668" sldId="2147483648"/>
            <pc:sldLayoutMk cId="957576035" sldId="2147483661"/>
          </pc:sldLayoutMkLst>
        </pc:sldLayoutChg>
      </pc:sldMasterChg>
    </pc:docChg>
  </pc:docChgLst>
  <pc:docChgLst>
    <pc:chgData name="Christiano Vieira da Silva" userId="082afa66-6dc5-483f-bb2d-81240888fd42" providerId="ADAL" clId="{6FC31F98-8729-4140-9A23-970274A21EF9}"/>
    <pc:docChg chg="undo custSel addSld delSld modSld sldOrd">
      <pc:chgData name="Christiano Vieira da Silva" userId="082afa66-6dc5-483f-bb2d-81240888fd42" providerId="ADAL" clId="{6FC31F98-8729-4140-9A23-970274A21EF9}" dt="2023-09-28T09:16:32.644" v="279"/>
      <pc:docMkLst>
        <pc:docMk/>
      </pc:docMkLst>
      <pc:sldChg chg="modSp del mod">
        <pc:chgData name="Christiano Vieira da Silva" userId="082afa66-6dc5-483f-bb2d-81240888fd42" providerId="ADAL" clId="{6FC31F98-8729-4140-9A23-970274A21EF9}" dt="2023-09-12T03:51:55.140" v="60" actId="47"/>
        <pc:sldMkLst>
          <pc:docMk/>
          <pc:sldMk cId="3145324937" sldId="256"/>
        </pc:sldMkLst>
        <pc:spChg chg="mod">
          <ac:chgData name="Christiano Vieira da Silva" userId="082afa66-6dc5-483f-bb2d-81240888fd42" providerId="ADAL" clId="{6FC31F98-8729-4140-9A23-970274A21EF9}" dt="2023-09-12T03:48:02.733" v="40" actId="14100"/>
          <ac:spMkLst>
            <pc:docMk/>
            <pc:sldMk cId="3145324937" sldId="256"/>
            <ac:spMk id="3" creationId="{FBF47008-026E-5FEF-A016-1A471CEAAC35}"/>
          </ac:spMkLst>
        </pc:spChg>
        <pc:spChg chg="mod">
          <ac:chgData name="Christiano Vieira da Silva" userId="082afa66-6dc5-483f-bb2d-81240888fd42" providerId="ADAL" clId="{6FC31F98-8729-4140-9A23-970274A21EF9}" dt="2023-09-12T03:46:36.165" v="11" actId="20577"/>
          <ac:spMkLst>
            <pc:docMk/>
            <pc:sldMk cId="3145324937" sldId="256"/>
            <ac:spMk id="11" creationId="{2CFB7008-BCC1-858D-640F-980220D3F0D5}"/>
          </ac:spMkLst>
        </pc:spChg>
        <pc:spChg chg="mod">
          <ac:chgData name="Christiano Vieira da Silva" userId="082afa66-6dc5-483f-bb2d-81240888fd42" providerId="ADAL" clId="{6FC31F98-8729-4140-9A23-970274A21EF9}" dt="2023-09-12T03:46:46.844" v="27" actId="20577"/>
          <ac:spMkLst>
            <pc:docMk/>
            <pc:sldMk cId="3145324937" sldId="256"/>
            <ac:spMk id="13" creationId="{474F10E7-47E8-00AD-6F1E-B01FA7B2656F}"/>
          </ac:spMkLst>
        </pc:spChg>
      </pc:sldChg>
      <pc:sldChg chg="del">
        <pc:chgData name="Christiano Vieira da Silva" userId="082afa66-6dc5-483f-bb2d-81240888fd42" providerId="ADAL" clId="{6FC31F98-8729-4140-9A23-970274A21EF9}" dt="2023-09-12T03:54:30.876" v="63" actId="47"/>
        <pc:sldMkLst>
          <pc:docMk/>
          <pc:sldMk cId="3668959219" sldId="261"/>
        </pc:sldMkLst>
      </pc:sldChg>
      <pc:sldChg chg="delSp">
        <pc:chgData name="Christiano Vieira da Silva" userId="082afa66-6dc5-483f-bb2d-81240888fd42" providerId="ADAL" clId="{6FC31F98-8729-4140-9A23-970274A21EF9}" dt="2023-09-12T03:52:27.921" v="61" actId="478"/>
        <pc:sldMkLst>
          <pc:docMk/>
          <pc:sldMk cId="1016625157" sldId="269"/>
        </pc:sldMkLst>
        <pc:picChg chg="del">
          <ac:chgData name="Christiano Vieira da Silva" userId="082afa66-6dc5-483f-bb2d-81240888fd42" providerId="ADAL" clId="{6FC31F98-8729-4140-9A23-970274A21EF9}" dt="2023-09-12T03:52:27.921" v="61" actId="478"/>
          <ac:picMkLst>
            <pc:docMk/>
            <pc:sldMk cId="1016625157" sldId="269"/>
            <ac:picMk id="6" creationId="{7E44DAB4-A888-12CA-99B2-48C2BCE1CB36}"/>
          </ac:picMkLst>
        </pc:picChg>
      </pc:sldChg>
      <pc:sldChg chg="modSp mod">
        <pc:chgData name="Christiano Vieira da Silva" userId="082afa66-6dc5-483f-bb2d-81240888fd42" providerId="ADAL" clId="{6FC31F98-8729-4140-9A23-970274A21EF9}" dt="2023-09-12T14:38:21.626" v="270" actId="20577"/>
        <pc:sldMkLst>
          <pc:docMk/>
          <pc:sldMk cId="4220015309" sldId="271"/>
        </pc:sldMkLst>
        <pc:spChg chg="mod">
          <ac:chgData name="Christiano Vieira da Silva" userId="082afa66-6dc5-483f-bb2d-81240888fd42" providerId="ADAL" clId="{6FC31F98-8729-4140-9A23-970274A21EF9}" dt="2023-09-12T14:30:15.457" v="253" actId="1076"/>
          <ac:spMkLst>
            <pc:docMk/>
            <pc:sldMk cId="4220015309" sldId="271"/>
            <ac:spMk id="2" creationId="{5047EAAE-E0D6-59E6-CC50-693A7807F52D}"/>
          </ac:spMkLst>
        </pc:spChg>
        <pc:spChg chg="mod">
          <ac:chgData name="Christiano Vieira da Silva" userId="082afa66-6dc5-483f-bb2d-81240888fd42" providerId="ADAL" clId="{6FC31F98-8729-4140-9A23-970274A21EF9}" dt="2023-09-12T14:38:01.469" v="259" actId="20577"/>
          <ac:spMkLst>
            <pc:docMk/>
            <pc:sldMk cId="4220015309" sldId="271"/>
            <ac:spMk id="4" creationId="{AC275D68-9B5B-D2C0-FBA2-3BFFD4D42A32}"/>
          </ac:spMkLst>
        </pc:spChg>
        <pc:spChg chg="mod">
          <ac:chgData name="Christiano Vieira da Silva" userId="082afa66-6dc5-483f-bb2d-81240888fd42" providerId="ADAL" clId="{6FC31F98-8729-4140-9A23-970274A21EF9}" dt="2023-09-12T14:38:21.626" v="270" actId="20577"/>
          <ac:spMkLst>
            <pc:docMk/>
            <pc:sldMk cId="4220015309" sldId="271"/>
            <ac:spMk id="7" creationId="{536E7444-6C9F-990B-A3DC-DA9A6EFD5B38}"/>
          </ac:spMkLst>
        </pc:spChg>
        <pc:spChg chg="mod">
          <ac:chgData name="Christiano Vieira da Silva" userId="082afa66-6dc5-483f-bb2d-81240888fd42" providerId="ADAL" clId="{6FC31F98-8729-4140-9A23-970274A21EF9}" dt="2023-09-12T14:30:15.457" v="253" actId="1076"/>
          <ac:spMkLst>
            <pc:docMk/>
            <pc:sldMk cId="4220015309" sldId="271"/>
            <ac:spMk id="9" creationId="{48C0441A-1E1B-8555-8B8B-0314872E08EA}"/>
          </ac:spMkLst>
        </pc:spChg>
      </pc:sldChg>
      <pc:sldChg chg="del">
        <pc:chgData name="Christiano Vieira da Silva" userId="082afa66-6dc5-483f-bb2d-81240888fd42" providerId="ADAL" clId="{6FC31F98-8729-4140-9A23-970274A21EF9}" dt="2023-09-12T04:12:10.534" v="82" actId="47"/>
        <pc:sldMkLst>
          <pc:docMk/>
          <pc:sldMk cId="3435910273" sldId="272"/>
        </pc:sldMkLst>
      </pc:sldChg>
      <pc:sldChg chg="modSp add mod ord">
        <pc:chgData name="Christiano Vieira da Silva" userId="082afa66-6dc5-483f-bb2d-81240888fd42" providerId="ADAL" clId="{6FC31F98-8729-4140-9A23-970274A21EF9}" dt="2023-09-28T09:16:32.644" v="279"/>
        <pc:sldMkLst>
          <pc:docMk/>
          <pc:sldMk cId="2565672798" sldId="740"/>
        </pc:sldMkLst>
        <pc:spChg chg="mod">
          <ac:chgData name="Christiano Vieira da Silva" userId="082afa66-6dc5-483f-bb2d-81240888fd42" providerId="ADAL" clId="{6FC31F98-8729-4140-9A23-970274A21EF9}" dt="2023-09-12T14:26:43.741" v="239" actId="1076"/>
          <ac:spMkLst>
            <pc:docMk/>
            <pc:sldMk cId="2565672798" sldId="740"/>
            <ac:spMk id="6" creationId="{6B4F0CDD-ED81-4AED-9320-AAF10A9F2C5E}"/>
          </ac:spMkLst>
        </pc:spChg>
        <pc:spChg chg="mod">
          <ac:chgData name="Christiano Vieira da Silva" userId="082afa66-6dc5-483f-bb2d-81240888fd42" providerId="ADAL" clId="{6FC31F98-8729-4140-9A23-970274A21EF9}" dt="2023-09-12T04:24:12.189" v="223" actId="20577"/>
          <ac:spMkLst>
            <pc:docMk/>
            <pc:sldMk cId="2565672798" sldId="740"/>
            <ac:spMk id="7" creationId="{1FC7DE83-233B-4EE8-B138-F81E4A06D5DF}"/>
          </ac:spMkLst>
        </pc:spChg>
        <pc:spChg chg="mod">
          <ac:chgData name="Christiano Vieira da Silva" userId="082afa66-6dc5-483f-bb2d-81240888fd42" providerId="ADAL" clId="{6FC31F98-8729-4140-9A23-970274A21EF9}" dt="2023-09-12T14:57:15.202" v="277" actId="20577"/>
          <ac:spMkLst>
            <pc:docMk/>
            <pc:sldMk cId="2565672798" sldId="740"/>
            <ac:spMk id="8" creationId="{9D74C14B-76E3-46B1-92BC-3E887F8A129C}"/>
          </ac:spMkLst>
        </pc:spChg>
      </pc:sldChg>
      <pc:sldChg chg="add">
        <pc:chgData name="Christiano Vieira da Silva" userId="082afa66-6dc5-483f-bb2d-81240888fd42" providerId="ADAL" clId="{6FC31F98-8729-4140-9A23-970274A21EF9}" dt="2023-09-12T14:43:32.272" v="271"/>
        <pc:sldMkLst>
          <pc:docMk/>
          <pc:sldMk cId="2197658482" sldId="770"/>
        </pc:sldMkLst>
      </pc:sldChg>
      <pc:sldChg chg="modSp add mod">
        <pc:chgData name="Christiano Vieira da Silva" userId="082afa66-6dc5-483f-bb2d-81240888fd42" providerId="ADAL" clId="{6FC31F98-8729-4140-9A23-970274A21EF9}" dt="2023-09-12T03:55:08.828" v="81" actId="404"/>
        <pc:sldMkLst>
          <pc:docMk/>
          <pc:sldMk cId="1155605801" sldId="5871"/>
        </pc:sldMkLst>
        <pc:spChg chg="mod">
          <ac:chgData name="Christiano Vieira da Silva" userId="082afa66-6dc5-483f-bb2d-81240888fd42" providerId="ADAL" clId="{6FC31F98-8729-4140-9A23-970274A21EF9}" dt="2023-09-12T03:55:08.828" v="81" actId="404"/>
          <ac:spMkLst>
            <pc:docMk/>
            <pc:sldMk cId="1155605801" sldId="5871"/>
            <ac:spMk id="2" creationId="{DBACF62D-BC0D-C761-775F-867254132CEA}"/>
          </ac:spMkLst>
        </pc:spChg>
      </pc:sldChg>
      <pc:sldChg chg="addSp delSp modSp add mod">
        <pc:chgData name="Christiano Vieira da Silva" userId="082afa66-6dc5-483f-bb2d-81240888fd42" providerId="ADAL" clId="{6FC31F98-8729-4140-9A23-970274A21EF9}" dt="2023-09-12T03:51:14.876" v="59" actId="1076"/>
        <pc:sldMkLst>
          <pc:docMk/>
          <pc:sldMk cId="1625932230" sldId="6921"/>
        </pc:sldMkLst>
        <pc:spChg chg="del">
          <ac:chgData name="Christiano Vieira da Silva" userId="082afa66-6dc5-483f-bb2d-81240888fd42" providerId="ADAL" clId="{6FC31F98-8729-4140-9A23-970274A21EF9}" dt="2023-09-12T03:48:55.757" v="43" actId="478"/>
          <ac:spMkLst>
            <pc:docMk/>
            <pc:sldMk cId="1625932230" sldId="6921"/>
            <ac:spMk id="2" creationId="{158A2D7E-5C92-5FF7-74DB-4D9F2ABB41F3}"/>
          </ac:spMkLst>
        </pc:spChg>
        <pc:spChg chg="add mod">
          <ac:chgData name="Christiano Vieira da Silva" userId="082afa66-6dc5-483f-bb2d-81240888fd42" providerId="ADAL" clId="{6FC31F98-8729-4140-9A23-970274A21EF9}" dt="2023-09-12T03:49:24.224" v="45" actId="207"/>
          <ac:spMkLst>
            <pc:docMk/>
            <pc:sldMk cId="1625932230" sldId="6921"/>
            <ac:spMk id="3" creationId="{7B7EB734-E450-DB14-9E14-8BFA65984228}"/>
          </ac:spMkLst>
        </pc:spChg>
        <pc:spChg chg="add mod">
          <ac:chgData name="Christiano Vieira da Silva" userId="082afa66-6dc5-483f-bb2d-81240888fd42" providerId="ADAL" clId="{6FC31F98-8729-4140-9A23-970274A21EF9}" dt="2023-09-12T03:50:54.096" v="57" actId="20577"/>
          <ac:spMkLst>
            <pc:docMk/>
            <pc:sldMk cId="1625932230" sldId="6921"/>
            <ac:spMk id="4" creationId="{5CC8D07E-1952-CD40-C38B-A21D12B248BE}"/>
          </ac:spMkLst>
        </pc:spChg>
        <pc:spChg chg="add mod">
          <ac:chgData name="Christiano Vieira da Silva" userId="082afa66-6dc5-483f-bb2d-81240888fd42" providerId="ADAL" clId="{6FC31F98-8729-4140-9A23-970274A21EF9}" dt="2023-09-12T03:51:14.876" v="59" actId="1076"/>
          <ac:spMkLst>
            <pc:docMk/>
            <pc:sldMk cId="1625932230" sldId="6921"/>
            <ac:spMk id="5" creationId="{3135F191-9DFD-6911-E0DF-6753FA5E3B64}"/>
          </ac:spMkLst>
        </pc:spChg>
        <pc:spChg chg="add mod">
          <ac:chgData name="Christiano Vieira da Silva" userId="082afa66-6dc5-483f-bb2d-81240888fd42" providerId="ADAL" clId="{6FC31F98-8729-4140-9A23-970274A21EF9}" dt="2023-09-12T03:50:05.192" v="48" actId="207"/>
          <ac:spMkLst>
            <pc:docMk/>
            <pc:sldMk cId="1625932230" sldId="6921"/>
            <ac:spMk id="6" creationId="{4F241D06-16E4-8A75-50A1-0CEE57BE1618}"/>
          </ac:spMkLst>
        </pc:spChg>
        <pc:spChg chg="del">
          <ac:chgData name="Christiano Vieira da Silva" userId="082afa66-6dc5-483f-bb2d-81240888fd42" providerId="ADAL" clId="{6FC31F98-8729-4140-9A23-970274A21EF9}" dt="2023-09-12T03:48:53.101" v="42" actId="478"/>
          <ac:spMkLst>
            <pc:docMk/>
            <pc:sldMk cId="1625932230" sldId="6921"/>
            <ac:spMk id="7" creationId="{0954C4F5-1E4A-6335-A536-B95C90F32B21}"/>
          </ac:spMkLst>
        </pc:spChg>
      </pc:sldChg>
      <pc:sldChg chg="add del setBg">
        <pc:chgData name="Christiano Vieira da Silva" userId="082afa66-6dc5-483f-bb2d-81240888fd42" providerId="ADAL" clId="{6FC31F98-8729-4140-9A23-970274A21EF9}" dt="2023-09-12T04:12:42.386" v="84"/>
        <pc:sldMkLst>
          <pc:docMk/>
          <pc:sldMk cId="496487360" sldId="6922"/>
        </pc:sldMkLst>
      </pc:sldChg>
      <pc:sldChg chg="addSp delSp modSp add del mod ord">
        <pc:chgData name="Christiano Vieira da Silva" userId="082afa66-6dc5-483f-bb2d-81240888fd42" providerId="ADAL" clId="{6FC31F98-8729-4140-9A23-970274A21EF9}" dt="2023-09-12T14:25:21.281" v="225" actId="47"/>
        <pc:sldMkLst>
          <pc:docMk/>
          <pc:sldMk cId="4077655823" sldId="6922"/>
        </pc:sldMkLst>
        <pc:spChg chg="add mod">
          <ac:chgData name="Christiano Vieira da Silva" userId="082afa66-6dc5-483f-bb2d-81240888fd42" providerId="ADAL" clId="{6FC31F98-8729-4140-9A23-970274A21EF9}" dt="2023-09-12T04:14:33.458" v="133" actId="20577"/>
          <ac:spMkLst>
            <pc:docMk/>
            <pc:sldMk cId="4077655823" sldId="6922"/>
            <ac:spMk id="2" creationId="{B1C64779-CD86-E983-33A0-3C566DC7B89F}"/>
          </ac:spMkLst>
        </pc:spChg>
        <pc:spChg chg="mod">
          <ac:chgData name="Christiano Vieira da Silva" userId="082afa66-6dc5-483f-bb2d-81240888fd42" providerId="ADAL" clId="{6FC31F98-8729-4140-9A23-970274A21EF9}" dt="2023-09-12T14:25:04.172" v="224" actId="1076"/>
          <ac:spMkLst>
            <pc:docMk/>
            <pc:sldMk cId="4077655823" sldId="6922"/>
            <ac:spMk id="3" creationId="{52A34B20-81DB-58B4-28D8-A7D5060CB3AC}"/>
          </ac:spMkLst>
        </pc:spChg>
        <pc:picChg chg="del">
          <ac:chgData name="Christiano Vieira da Silva" userId="082afa66-6dc5-483f-bb2d-81240888fd42" providerId="ADAL" clId="{6FC31F98-8729-4140-9A23-970274A21EF9}" dt="2023-09-12T04:13:42.823" v="107" actId="478"/>
          <ac:picMkLst>
            <pc:docMk/>
            <pc:sldMk cId="4077655823" sldId="6922"/>
            <ac:picMk id="5" creationId="{40BCEEE2-61A5-D35C-1BDB-2E26A4641D7C}"/>
          </ac:picMkLst>
        </pc:picChg>
      </pc:sldChg>
      <pc:sldChg chg="addSp delSp modSp add mod setBg">
        <pc:chgData name="Christiano Vieira da Silva" userId="082afa66-6dc5-483f-bb2d-81240888fd42" providerId="ADAL" clId="{6FC31F98-8729-4140-9A23-970274A21EF9}" dt="2023-09-12T14:28:04.789" v="252" actId="404"/>
        <pc:sldMkLst>
          <pc:docMk/>
          <pc:sldMk cId="3495333848" sldId="6923"/>
        </pc:sldMkLst>
        <pc:spChg chg="del">
          <ac:chgData name="Christiano Vieira da Silva" userId="082afa66-6dc5-483f-bb2d-81240888fd42" providerId="ADAL" clId="{6FC31F98-8729-4140-9A23-970274A21EF9}" dt="2023-09-12T04:16:12.721" v="142" actId="478"/>
          <ac:spMkLst>
            <pc:docMk/>
            <pc:sldMk cId="3495333848" sldId="6923"/>
            <ac:spMk id="2" creationId="{B1C64779-CD86-E983-33A0-3C566DC7B89F}"/>
          </ac:spMkLst>
        </pc:spChg>
        <pc:spChg chg="mod">
          <ac:chgData name="Christiano Vieira da Silva" userId="082afa66-6dc5-483f-bb2d-81240888fd42" providerId="ADAL" clId="{6FC31F98-8729-4140-9A23-970274A21EF9}" dt="2023-09-12T14:28:04.789" v="252" actId="404"/>
          <ac:spMkLst>
            <pc:docMk/>
            <pc:sldMk cId="3495333848" sldId="6923"/>
            <ac:spMk id="3" creationId="{52A34B20-81DB-58B4-28D8-A7D5060CB3AC}"/>
          </ac:spMkLst>
        </pc:spChg>
        <pc:spChg chg="add mod">
          <ac:chgData name="Christiano Vieira da Silva" userId="082afa66-6dc5-483f-bb2d-81240888fd42" providerId="ADAL" clId="{6FC31F98-8729-4140-9A23-970274A21EF9}" dt="2023-09-12T14:27:59.522" v="251" actId="403"/>
          <ac:spMkLst>
            <pc:docMk/>
            <pc:sldMk cId="3495333848" sldId="6923"/>
            <ac:spMk id="5" creationId="{0AD736BE-5CE4-7EEA-3C38-80C163ED309A}"/>
          </ac:spMkLst>
        </pc:spChg>
        <pc:spChg chg="add del">
          <ac:chgData name="Christiano Vieira da Silva" userId="082afa66-6dc5-483f-bb2d-81240888fd42" providerId="ADAL" clId="{6FC31F98-8729-4140-9A23-970274A21EF9}" dt="2023-09-12T04:17:28.032" v="147" actId="26606"/>
          <ac:spMkLst>
            <pc:docMk/>
            <pc:sldMk cId="3495333848" sldId="6923"/>
            <ac:spMk id="6" creationId="{A8384FB5-9ADC-4DDC-881B-597D56F5B15D}"/>
          </ac:spMkLst>
        </pc:spChg>
        <pc:spChg chg="add del mod">
          <ac:chgData name="Christiano Vieira da Silva" userId="082afa66-6dc5-483f-bb2d-81240888fd42" providerId="ADAL" clId="{6FC31F98-8729-4140-9A23-970274A21EF9}" dt="2023-09-12T14:25:58.348" v="231"/>
          <ac:spMkLst>
            <pc:docMk/>
            <pc:sldMk cId="3495333848" sldId="6923"/>
            <ac:spMk id="6" creationId="{C85F56FF-061A-C721-6A9D-79F528F35EC9}"/>
          </ac:spMkLst>
        </pc:spChg>
        <pc:spChg chg="add del mod">
          <ac:chgData name="Christiano Vieira da Silva" userId="082afa66-6dc5-483f-bb2d-81240888fd42" providerId="ADAL" clId="{6FC31F98-8729-4140-9A23-970274A21EF9}" dt="2023-09-12T14:26:11.682" v="233"/>
          <ac:spMkLst>
            <pc:docMk/>
            <pc:sldMk cId="3495333848" sldId="6923"/>
            <ac:spMk id="7" creationId="{783E5CE2-4D8C-8068-FD07-B783F5A0F54C}"/>
          </ac:spMkLst>
        </pc:spChg>
        <pc:spChg chg="add del">
          <ac:chgData name="Christiano Vieira da Silva" userId="082afa66-6dc5-483f-bb2d-81240888fd42" providerId="ADAL" clId="{6FC31F98-8729-4140-9A23-970274A21EF9}" dt="2023-09-12T04:17:03.049" v="145" actId="26606"/>
          <ac:spMkLst>
            <pc:docMk/>
            <pc:sldMk cId="3495333848" sldId="6923"/>
            <ac:spMk id="9" creationId="{D12DDE76-C203-4047-9998-63900085B5E8}"/>
          </ac:spMkLst>
        </pc:spChg>
        <pc:spChg chg="add del">
          <ac:chgData name="Christiano Vieira da Silva" userId="082afa66-6dc5-483f-bb2d-81240888fd42" providerId="ADAL" clId="{6FC31F98-8729-4140-9A23-970274A21EF9}" dt="2023-09-12T04:17:28.032" v="147" actId="26606"/>
          <ac:spMkLst>
            <pc:docMk/>
            <pc:sldMk cId="3495333848" sldId="6923"/>
            <ac:spMk id="11" creationId="{91E5A9A7-95C6-4F4F-B00E-C82E07FE62EF}"/>
          </ac:spMkLst>
        </pc:spChg>
        <pc:spChg chg="add del">
          <ac:chgData name="Christiano Vieira da Silva" userId="082afa66-6dc5-483f-bb2d-81240888fd42" providerId="ADAL" clId="{6FC31F98-8729-4140-9A23-970274A21EF9}" dt="2023-09-12T04:17:28.032" v="147" actId="26606"/>
          <ac:spMkLst>
            <pc:docMk/>
            <pc:sldMk cId="3495333848" sldId="6923"/>
            <ac:spMk id="13" creationId="{D07DD2DE-F619-49DD-B5E7-03A290FF4ED1}"/>
          </ac:spMkLst>
        </pc:spChg>
        <pc:spChg chg="add del">
          <ac:chgData name="Christiano Vieira da Silva" userId="082afa66-6dc5-483f-bb2d-81240888fd42" providerId="ADAL" clId="{6FC31F98-8729-4140-9A23-970274A21EF9}" dt="2023-09-12T04:17:28.032" v="147" actId="26606"/>
          <ac:spMkLst>
            <pc:docMk/>
            <pc:sldMk cId="3495333848" sldId="6923"/>
            <ac:spMk id="15" creationId="{85149191-5F60-4A28-AAFF-039F96B0F3EC}"/>
          </ac:spMkLst>
        </pc:spChg>
        <pc:spChg chg="add del">
          <ac:chgData name="Christiano Vieira da Silva" userId="082afa66-6dc5-483f-bb2d-81240888fd42" providerId="ADAL" clId="{6FC31F98-8729-4140-9A23-970274A21EF9}" dt="2023-09-12T04:17:28.032" v="147" actId="26606"/>
          <ac:spMkLst>
            <pc:docMk/>
            <pc:sldMk cId="3495333848" sldId="6923"/>
            <ac:spMk id="17" creationId="{F8260ED5-17F7-4158-B241-D51DD4CF1B7E}"/>
          </ac:spMkLst>
        </pc:spChg>
        <pc:picChg chg="add mod">
          <ac:chgData name="Christiano Vieira da Silva" userId="082afa66-6dc5-483f-bb2d-81240888fd42" providerId="ADAL" clId="{6FC31F98-8729-4140-9A23-970274A21EF9}" dt="2023-09-12T04:18:27.217" v="159" actId="1076"/>
          <ac:picMkLst>
            <pc:docMk/>
            <pc:sldMk cId="3495333848" sldId="6923"/>
            <ac:picMk id="4" creationId="{558C48A5-7668-4288-1FD5-B3FB91FAF323}"/>
          </ac:picMkLst>
        </pc:picChg>
      </pc:sldChg>
    </pc:docChg>
  </pc:docChgLst>
  <pc:docChgLst>
    <pc:chgData name="Christiano Vieira da Silva" userId="082afa66-6dc5-483f-bb2d-81240888fd42" providerId="ADAL" clId="{00B4E335-30BC-4B27-B333-B87147E07EC8}"/>
    <pc:docChg chg="undo custSel addSld delSld modSld sldOrd delMainMaster">
      <pc:chgData name="Christiano Vieira da Silva" userId="082afa66-6dc5-483f-bb2d-81240888fd42" providerId="ADAL" clId="{00B4E335-30BC-4B27-B333-B87147E07EC8}" dt="2024-03-22T18:33:41.537" v="255" actId="20577"/>
      <pc:docMkLst>
        <pc:docMk/>
      </pc:docMkLst>
      <pc:sldChg chg="modSp mod">
        <pc:chgData name="Christiano Vieira da Silva" userId="082afa66-6dc5-483f-bb2d-81240888fd42" providerId="ADAL" clId="{00B4E335-30BC-4B27-B333-B87147E07EC8}" dt="2024-03-20T12:45:47.358" v="180" actId="20577"/>
        <pc:sldMkLst>
          <pc:docMk/>
          <pc:sldMk cId="138562187" sldId="259"/>
        </pc:sldMkLst>
        <pc:spChg chg="mod">
          <ac:chgData name="Christiano Vieira da Silva" userId="082afa66-6dc5-483f-bb2d-81240888fd42" providerId="ADAL" clId="{00B4E335-30BC-4B27-B333-B87147E07EC8}" dt="2024-03-20T12:45:47.358" v="180" actId="20577"/>
          <ac:spMkLst>
            <pc:docMk/>
            <pc:sldMk cId="138562187" sldId="259"/>
            <ac:spMk id="13" creationId="{C5B04C3C-E600-4211-AD41-50DDAE22844C}"/>
          </ac:spMkLst>
        </pc:spChg>
      </pc:sldChg>
      <pc:sldChg chg="del">
        <pc:chgData name="Christiano Vieira da Silva" userId="082afa66-6dc5-483f-bb2d-81240888fd42" providerId="ADAL" clId="{00B4E335-30BC-4B27-B333-B87147E07EC8}" dt="2024-03-20T01:40:53.801" v="26" actId="47"/>
        <pc:sldMkLst>
          <pc:docMk/>
          <pc:sldMk cId="2949775448" sldId="263"/>
        </pc:sldMkLst>
      </pc:sldChg>
      <pc:sldChg chg="del">
        <pc:chgData name="Christiano Vieira da Silva" userId="082afa66-6dc5-483f-bb2d-81240888fd42" providerId="ADAL" clId="{00B4E335-30BC-4B27-B333-B87147E07EC8}" dt="2024-03-20T02:24:23.328" v="48" actId="47"/>
        <pc:sldMkLst>
          <pc:docMk/>
          <pc:sldMk cId="3240229286" sldId="264"/>
        </pc:sldMkLst>
      </pc:sldChg>
      <pc:sldChg chg="del">
        <pc:chgData name="Christiano Vieira da Silva" userId="082afa66-6dc5-483f-bb2d-81240888fd42" providerId="ADAL" clId="{00B4E335-30BC-4B27-B333-B87147E07EC8}" dt="2024-03-20T02:27:40.833" v="51" actId="47"/>
        <pc:sldMkLst>
          <pc:docMk/>
          <pc:sldMk cId="2182162762" sldId="265"/>
        </pc:sldMkLst>
      </pc:sldChg>
      <pc:sldChg chg="ord">
        <pc:chgData name="Christiano Vieira da Silva" userId="082afa66-6dc5-483f-bb2d-81240888fd42" providerId="ADAL" clId="{00B4E335-30BC-4B27-B333-B87147E07EC8}" dt="2024-03-20T13:07:20.660" v="183"/>
        <pc:sldMkLst>
          <pc:docMk/>
          <pc:sldMk cId="2102750128" sldId="266"/>
        </pc:sldMkLst>
      </pc:sldChg>
      <pc:sldChg chg="del">
        <pc:chgData name="Christiano Vieira da Silva" userId="082afa66-6dc5-483f-bb2d-81240888fd42" providerId="ADAL" clId="{00B4E335-30BC-4B27-B333-B87147E07EC8}" dt="2024-03-20T02:28:18.707" v="54" actId="47"/>
        <pc:sldMkLst>
          <pc:docMk/>
          <pc:sldMk cId="2068094147" sldId="267"/>
        </pc:sldMkLst>
      </pc:sldChg>
      <pc:sldChg chg="del">
        <pc:chgData name="Christiano Vieira da Silva" userId="082afa66-6dc5-483f-bb2d-81240888fd42" providerId="ADAL" clId="{00B4E335-30BC-4B27-B333-B87147E07EC8}" dt="2024-03-20T02:27:47.921" v="52" actId="47"/>
        <pc:sldMkLst>
          <pc:docMk/>
          <pc:sldMk cId="1945064505" sldId="268"/>
        </pc:sldMkLst>
      </pc:sldChg>
      <pc:sldChg chg="del">
        <pc:chgData name="Christiano Vieira da Silva" userId="082afa66-6dc5-483f-bb2d-81240888fd42" providerId="ADAL" clId="{00B4E335-30BC-4B27-B333-B87147E07EC8}" dt="2024-03-20T02:33:31.197" v="58" actId="47"/>
        <pc:sldMkLst>
          <pc:docMk/>
          <pc:sldMk cId="1016625157" sldId="269"/>
        </pc:sldMkLst>
      </pc:sldChg>
      <pc:sldChg chg="del">
        <pc:chgData name="Christiano Vieira da Silva" userId="082afa66-6dc5-483f-bb2d-81240888fd42" providerId="ADAL" clId="{00B4E335-30BC-4B27-B333-B87147E07EC8}" dt="2024-03-20T02:33:41.068" v="59" actId="47"/>
        <pc:sldMkLst>
          <pc:docMk/>
          <pc:sldMk cId="1447461111" sldId="273"/>
        </pc:sldMkLst>
      </pc:sldChg>
      <pc:sldChg chg="del">
        <pc:chgData name="Christiano Vieira da Silva" userId="082afa66-6dc5-483f-bb2d-81240888fd42" providerId="ADAL" clId="{00B4E335-30BC-4B27-B333-B87147E07EC8}" dt="2024-03-20T02:34:52.071" v="63" actId="47"/>
        <pc:sldMkLst>
          <pc:docMk/>
          <pc:sldMk cId="2197658482" sldId="770"/>
        </pc:sldMkLst>
      </pc:sldChg>
      <pc:sldChg chg="modSp mod">
        <pc:chgData name="Christiano Vieira da Silva" userId="082afa66-6dc5-483f-bb2d-81240888fd42" providerId="ADAL" clId="{00B4E335-30BC-4B27-B333-B87147E07EC8}" dt="2024-03-22T18:33:41.537" v="255" actId="20577"/>
        <pc:sldMkLst>
          <pc:docMk/>
          <pc:sldMk cId="1625932230" sldId="6921"/>
        </pc:sldMkLst>
        <pc:spChg chg="mod">
          <ac:chgData name="Christiano Vieira da Silva" userId="082afa66-6dc5-483f-bb2d-81240888fd42" providerId="ADAL" clId="{00B4E335-30BC-4B27-B333-B87147E07EC8}" dt="2024-03-22T18:33:41.537" v="255" actId="20577"/>
          <ac:spMkLst>
            <pc:docMk/>
            <pc:sldMk cId="1625932230" sldId="6921"/>
            <ac:spMk id="4" creationId="{5CC8D07E-1952-CD40-C38B-A21D12B248BE}"/>
          </ac:spMkLst>
        </pc:spChg>
        <pc:spChg chg="mod">
          <ac:chgData name="Christiano Vieira da Silva" userId="082afa66-6dc5-483f-bb2d-81240888fd42" providerId="ADAL" clId="{00B4E335-30BC-4B27-B333-B87147E07EC8}" dt="2024-03-20T01:39:22.397" v="15" actId="20577"/>
          <ac:spMkLst>
            <pc:docMk/>
            <pc:sldMk cId="1625932230" sldId="6921"/>
            <ac:spMk id="5" creationId="{3135F191-9DFD-6911-E0DF-6753FA5E3B64}"/>
          </ac:spMkLst>
        </pc:spChg>
        <pc:spChg chg="mod">
          <ac:chgData name="Christiano Vieira da Silva" userId="082afa66-6dc5-483f-bb2d-81240888fd42" providerId="ADAL" clId="{00B4E335-30BC-4B27-B333-B87147E07EC8}" dt="2024-03-20T01:39:34.816" v="25" actId="20577"/>
          <ac:spMkLst>
            <pc:docMk/>
            <pc:sldMk cId="1625932230" sldId="6921"/>
            <ac:spMk id="6" creationId="{4F241D06-16E4-8A75-50A1-0CEE57BE1618}"/>
          </ac:spMkLst>
        </pc:spChg>
      </pc:sldChg>
      <pc:sldChg chg="del">
        <pc:chgData name="Christiano Vieira da Silva" userId="082afa66-6dc5-483f-bb2d-81240888fd42" providerId="ADAL" clId="{00B4E335-30BC-4B27-B333-B87147E07EC8}" dt="2024-03-20T02:34:53.677" v="64" actId="47"/>
        <pc:sldMkLst>
          <pc:docMk/>
          <pc:sldMk cId="3495333848" sldId="6923"/>
        </pc:sldMkLst>
      </pc:sldChg>
      <pc:sldChg chg="del">
        <pc:chgData name="Christiano Vieira da Silva" userId="082afa66-6dc5-483f-bb2d-81240888fd42" providerId="ADAL" clId="{00B4E335-30BC-4B27-B333-B87147E07EC8}" dt="2024-03-20T02:33:25.567" v="57" actId="47"/>
        <pc:sldMkLst>
          <pc:docMk/>
          <pc:sldMk cId="3894181357" sldId="6924"/>
        </pc:sldMkLst>
      </pc:sldChg>
      <pc:sldChg chg="modSp mod">
        <pc:chgData name="Christiano Vieira da Silva" userId="082afa66-6dc5-483f-bb2d-81240888fd42" providerId="ADAL" clId="{00B4E335-30BC-4B27-B333-B87147E07EC8}" dt="2024-03-20T20:20:23.933" v="253" actId="1076"/>
        <pc:sldMkLst>
          <pc:docMk/>
          <pc:sldMk cId="43476272" sldId="7855"/>
        </pc:sldMkLst>
        <pc:spChg chg="mod">
          <ac:chgData name="Christiano Vieira da Silva" userId="082afa66-6dc5-483f-bb2d-81240888fd42" providerId="ADAL" clId="{00B4E335-30BC-4B27-B333-B87147E07EC8}" dt="2024-03-20T20:20:19.189" v="251" actId="207"/>
          <ac:spMkLst>
            <pc:docMk/>
            <pc:sldMk cId="43476272" sldId="7855"/>
            <ac:spMk id="3" creationId="{F82E652E-61C6-4B7F-B6A3-6C45A5F9E632}"/>
          </ac:spMkLst>
        </pc:spChg>
        <pc:spChg chg="mod">
          <ac:chgData name="Christiano Vieira da Silva" userId="082afa66-6dc5-483f-bb2d-81240888fd42" providerId="ADAL" clId="{00B4E335-30BC-4B27-B333-B87147E07EC8}" dt="2024-03-20T20:20:23.933" v="253" actId="1076"/>
          <ac:spMkLst>
            <pc:docMk/>
            <pc:sldMk cId="43476272" sldId="7855"/>
            <ac:spMk id="4" creationId="{0158B814-B2E1-6323-4240-BF14C3BECF2D}"/>
          </ac:spMkLst>
        </pc:spChg>
      </pc:sldChg>
      <pc:sldChg chg="add">
        <pc:chgData name="Christiano Vieira da Silva" userId="082afa66-6dc5-483f-bb2d-81240888fd42" providerId="ADAL" clId="{00B4E335-30BC-4B27-B333-B87147E07EC8}" dt="2024-03-20T02:23:58.115" v="47"/>
        <pc:sldMkLst>
          <pc:docMk/>
          <pc:sldMk cId="119535446" sldId="7934"/>
        </pc:sldMkLst>
      </pc:sldChg>
      <pc:sldChg chg="add del">
        <pc:chgData name="Christiano Vieira da Silva" userId="082afa66-6dc5-483f-bb2d-81240888fd42" providerId="ADAL" clId="{00B4E335-30BC-4B27-B333-B87147E07EC8}" dt="2024-03-20T13:08:18.305" v="186" actId="47"/>
        <pc:sldMkLst>
          <pc:docMk/>
          <pc:sldMk cId="2984413504" sldId="7935"/>
        </pc:sldMkLst>
      </pc:sldChg>
      <pc:sldChg chg="add">
        <pc:chgData name="Christiano Vieira da Silva" userId="082afa66-6dc5-483f-bb2d-81240888fd42" providerId="ADAL" clId="{00B4E335-30BC-4B27-B333-B87147E07EC8}" dt="2024-03-20T02:27:23.028" v="50"/>
        <pc:sldMkLst>
          <pc:docMk/>
          <pc:sldMk cId="2973753638" sldId="7959"/>
        </pc:sldMkLst>
      </pc:sldChg>
      <pc:sldChg chg="add">
        <pc:chgData name="Christiano Vieira da Silva" userId="082afa66-6dc5-483f-bb2d-81240888fd42" providerId="ADAL" clId="{00B4E335-30BC-4B27-B333-B87147E07EC8}" dt="2024-03-20T02:33:17.042" v="56"/>
        <pc:sldMkLst>
          <pc:docMk/>
          <pc:sldMk cId="468108274" sldId="7966"/>
        </pc:sldMkLst>
      </pc:sldChg>
      <pc:sldChg chg="del">
        <pc:chgData name="Christiano Vieira da Silva" userId="082afa66-6dc5-483f-bb2d-81240888fd42" providerId="ADAL" clId="{00B4E335-30BC-4B27-B333-B87147E07EC8}" dt="2024-03-20T02:00:51.463" v="43" actId="47"/>
        <pc:sldMkLst>
          <pc:docMk/>
          <pc:sldMk cId="1182719255" sldId="8128"/>
        </pc:sldMkLst>
      </pc:sldChg>
      <pc:sldChg chg="del">
        <pc:chgData name="Christiano Vieira da Silva" userId="082afa66-6dc5-483f-bb2d-81240888fd42" providerId="ADAL" clId="{00B4E335-30BC-4B27-B333-B87147E07EC8}" dt="2024-03-20T02:15:49.836" v="44" actId="47"/>
        <pc:sldMkLst>
          <pc:docMk/>
          <pc:sldMk cId="1326457598" sldId="8132"/>
        </pc:sldMkLst>
      </pc:sldChg>
      <pc:sldChg chg="add del">
        <pc:chgData name="Christiano Vieira da Silva" userId="082afa66-6dc5-483f-bb2d-81240888fd42" providerId="ADAL" clId="{00B4E335-30BC-4B27-B333-B87147E07EC8}" dt="2024-03-20T01:45:29.248" v="29"/>
        <pc:sldMkLst>
          <pc:docMk/>
          <pc:sldMk cId="1467845998" sldId="8133"/>
        </pc:sldMkLst>
      </pc:sldChg>
      <pc:sldChg chg="addSp delSp modSp mod ord">
        <pc:chgData name="Christiano Vieira da Silva" userId="082afa66-6dc5-483f-bb2d-81240888fd42" providerId="ADAL" clId="{00B4E335-30BC-4B27-B333-B87147E07EC8}" dt="2024-03-20T02:00:30.505" v="42"/>
        <pc:sldMkLst>
          <pc:docMk/>
          <pc:sldMk cId="3079916147" sldId="8134"/>
        </pc:sldMkLst>
        <pc:spChg chg="del">
          <ac:chgData name="Christiano Vieira da Silva" userId="082afa66-6dc5-483f-bb2d-81240888fd42" providerId="ADAL" clId="{00B4E335-30BC-4B27-B333-B87147E07EC8}" dt="2024-03-20T01:46:43.198" v="36" actId="478"/>
          <ac:spMkLst>
            <pc:docMk/>
            <pc:sldMk cId="3079916147" sldId="8134"/>
            <ac:spMk id="2" creationId="{3B832463-3C90-AEF2-E14C-5DD8EC49BA11}"/>
          </ac:spMkLst>
        </pc:spChg>
        <pc:spChg chg="add del">
          <ac:chgData name="Christiano Vieira da Silva" userId="082afa66-6dc5-483f-bb2d-81240888fd42" providerId="ADAL" clId="{00B4E335-30BC-4B27-B333-B87147E07EC8}" dt="2024-03-20T01:47:20.807" v="40" actId="478"/>
          <ac:spMkLst>
            <pc:docMk/>
            <pc:sldMk cId="3079916147" sldId="8134"/>
            <ac:spMk id="4" creationId="{2E49C9D8-1272-4267-87D1-7741E474F7AC}"/>
          </ac:spMkLst>
        </pc:spChg>
        <pc:spChg chg="mod">
          <ac:chgData name="Christiano Vieira da Silva" userId="082afa66-6dc5-483f-bb2d-81240888fd42" providerId="ADAL" clId="{00B4E335-30BC-4B27-B333-B87147E07EC8}" dt="2024-03-20T01:47:12.639" v="38" actId="255"/>
          <ac:spMkLst>
            <pc:docMk/>
            <pc:sldMk cId="3079916147" sldId="8134"/>
            <ac:spMk id="12" creationId="{75F1BE09-F9DC-574F-83A2-FB1C1BA1397D}"/>
          </ac:spMkLst>
        </pc:spChg>
      </pc:sldChg>
      <pc:sldChg chg="del">
        <pc:chgData name="Christiano Vieira da Silva" userId="082afa66-6dc5-483f-bb2d-81240888fd42" providerId="ADAL" clId="{00B4E335-30BC-4B27-B333-B87147E07EC8}" dt="2024-03-20T02:18:55.124" v="46" actId="47"/>
        <pc:sldMkLst>
          <pc:docMk/>
          <pc:sldMk cId="2769440236" sldId="8163"/>
        </pc:sldMkLst>
      </pc:sldChg>
      <pc:sldChg chg="modSp mod">
        <pc:chgData name="Christiano Vieira da Silva" userId="082afa66-6dc5-483f-bb2d-81240888fd42" providerId="ADAL" clId="{00B4E335-30BC-4B27-B333-B87147E07EC8}" dt="2024-03-20T02:43:31.116" v="175" actId="120"/>
        <pc:sldMkLst>
          <pc:docMk/>
          <pc:sldMk cId="2923005903" sldId="8165"/>
        </pc:sldMkLst>
        <pc:spChg chg="mod">
          <ac:chgData name="Christiano Vieira da Silva" userId="082afa66-6dc5-483f-bb2d-81240888fd42" providerId="ADAL" clId="{00B4E335-30BC-4B27-B333-B87147E07EC8}" dt="2024-03-20T02:36:49.319" v="81" actId="20577"/>
          <ac:spMkLst>
            <pc:docMk/>
            <pc:sldMk cId="2923005903" sldId="8165"/>
            <ac:spMk id="5" creationId="{74B97B57-543A-0781-97E7-AFF533D9B2A6}"/>
          </ac:spMkLst>
        </pc:spChg>
        <pc:spChg chg="mod">
          <ac:chgData name="Christiano Vieira da Silva" userId="082afa66-6dc5-483f-bb2d-81240888fd42" providerId="ADAL" clId="{00B4E335-30BC-4B27-B333-B87147E07EC8}" dt="2024-03-20T02:37:53.621" v="136" actId="20577"/>
          <ac:spMkLst>
            <pc:docMk/>
            <pc:sldMk cId="2923005903" sldId="8165"/>
            <ac:spMk id="7" creationId="{49E64FF6-8BA3-5D10-A035-D65BC46188E5}"/>
          </ac:spMkLst>
        </pc:spChg>
        <pc:spChg chg="mod">
          <ac:chgData name="Christiano Vieira da Silva" userId="082afa66-6dc5-483f-bb2d-81240888fd42" providerId="ADAL" clId="{00B4E335-30BC-4B27-B333-B87147E07EC8}" dt="2024-03-20T02:43:31.116" v="175" actId="120"/>
          <ac:spMkLst>
            <pc:docMk/>
            <pc:sldMk cId="2923005903" sldId="8165"/>
            <ac:spMk id="9" creationId="{019783C0-3813-91FD-5554-07E9788C4FC6}"/>
          </ac:spMkLst>
        </pc:spChg>
      </pc:sldChg>
      <pc:sldChg chg="del">
        <pc:chgData name="Christiano Vieira da Silva" userId="082afa66-6dc5-483f-bb2d-81240888fd42" providerId="ADAL" clId="{00B4E335-30BC-4B27-B333-B87147E07EC8}" dt="2024-03-20T02:34:46.126" v="62" actId="47"/>
        <pc:sldMkLst>
          <pc:docMk/>
          <pc:sldMk cId="3042169225" sldId="8171"/>
        </pc:sldMkLst>
      </pc:sldChg>
      <pc:sldChg chg="add">
        <pc:chgData name="Christiano Vieira da Silva" userId="082afa66-6dc5-483f-bb2d-81240888fd42" providerId="ADAL" clId="{00B4E335-30BC-4B27-B333-B87147E07EC8}" dt="2024-03-20T01:41:37.897" v="27"/>
        <pc:sldMkLst>
          <pc:docMk/>
          <pc:sldMk cId="1524282667" sldId="8175"/>
        </pc:sldMkLst>
      </pc:sldChg>
      <pc:sldChg chg="ord">
        <pc:chgData name="Christiano Vieira da Silva" userId="082afa66-6dc5-483f-bb2d-81240888fd42" providerId="ADAL" clId="{00B4E335-30BC-4B27-B333-B87147E07EC8}" dt="2024-03-20T02:34:34.704" v="61"/>
        <pc:sldMkLst>
          <pc:docMk/>
          <pc:sldMk cId="3030397845" sldId="8177"/>
        </pc:sldMkLst>
      </pc:sldChg>
      <pc:sldChg chg="add del">
        <pc:chgData name="Christiano Vieira da Silva" userId="082afa66-6dc5-483f-bb2d-81240888fd42" providerId="ADAL" clId="{00B4E335-30BC-4B27-B333-B87147E07EC8}" dt="2024-03-20T13:06:18.039" v="181" actId="47"/>
        <pc:sldMkLst>
          <pc:docMk/>
          <pc:sldMk cId="1197630644" sldId="8194"/>
        </pc:sldMkLst>
      </pc:sldChg>
      <pc:sldChg chg="add del">
        <pc:chgData name="Christiano Vieira da Silva" userId="082afa66-6dc5-483f-bb2d-81240888fd42" providerId="ADAL" clId="{00B4E335-30BC-4B27-B333-B87147E07EC8}" dt="2024-03-20T02:48:52.285" v="176" actId="47"/>
        <pc:sldMkLst>
          <pc:docMk/>
          <pc:sldMk cId="1876179542" sldId="8197"/>
        </pc:sldMkLst>
      </pc:sldChg>
      <pc:sldChg chg="add">
        <pc:chgData name="Christiano Vieira da Silva" userId="082afa66-6dc5-483f-bb2d-81240888fd42" providerId="ADAL" clId="{00B4E335-30BC-4B27-B333-B87147E07EC8}" dt="2024-03-20T02:26:51.464" v="49"/>
        <pc:sldMkLst>
          <pc:docMk/>
          <pc:sldMk cId="2810081709" sldId="8214"/>
        </pc:sldMkLst>
      </pc:sldChg>
      <pc:sldChg chg="add">
        <pc:chgData name="Christiano Vieira da Silva" userId="082afa66-6dc5-483f-bb2d-81240888fd42" providerId="ADAL" clId="{00B4E335-30BC-4B27-B333-B87147E07EC8}" dt="2024-03-20T02:27:23.028" v="50"/>
        <pc:sldMkLst>
          <pc:docMk/>
          <pc:sldMk cId="645099682" sldId="8215"/>
        </pc:sldMkLst>
      </pc:sldChg>
      <pc:sldChg chg="add">
        <pc:chgData name="Christiano Vieira da Silva" userId="082afa66-6dc5-483f-bb2d-81240888fd42" providerId="ADAL" clId="{00B4E335-30BC-4B27-B333-B87147E07EC8}" dt="2024-03-20T02:28:15.273" v="53"/>
        <pc:sldMkLst>
          <pc:docMk/>
          <pc:sldMk cId="4210645106" sldId="8217"/>
        </pc:sldMkLst>
      </pc:sldChg>
      <pc:sldChg chg="add">
        <pc:chgData name="Christiano Vieira da Silva" userId="082afa66-6dc5-483f-bb2d-81240888fd42" providerId="ADAL" clId="{00B4E335-30BC-4B27-B333-B87147E07EC8}" dt="2024-03-20T02:18:22.187" v="45"/>
        <pc:sldMkLst>
          <pc:docMk/>
          <pc:sldMk cId="3294810049" sldId="8227"/>
        </pc:sldMkLst>
      </pc:sldChg>
      <pc:sldChg chg="add">
        <pc:chgData name="Christiano Vieira da Silva" userId="082afa66-6dc5-483f-bb2d-81240888fd42" providerId="ADAL" clId="{00B4E335-30BC-4B27-B333-B87147E07EC8}" dt="2024-03-20T02:33:17.042" v="56"/>
        <pc:sldMkLst>
          <pc:docMk/>
          <pc:sldMk cId="1268600743" sldId="8228"/>
        </pc:sldMkLst>
      </pc:sldChg>
      <pc:sldChg chg="add">
        <pc:chgData name="Christiano Vieira da Silva" userId="082afa66-6dc5-483f-bb2d-81240888fd42" providerId="ADAL" clId="{00B4E335-30BC-4B27-B333-B87147E07EC8}" dt="2024-03-20T02:23:58.115" v="47"/>
        <pc:sldMkLst>
          <pc:docMk/>
          <pc:sldMk cId="3172210066" sldId="8230"/>
        </pc:sldMkLst>
      </pc:sldChg>
      <pc:sldChg chg="add del">
        <pc:chgData name="Christiano Vieira da Silva" userId="082afa66-6dc5-483f-bb2d-81240888fd42" providerId="ADAL" clId="{00B4E335-30BC-4B27-B333-B87147E07EC8}" dt="2024-03-20T13:08:15.069" v="185" actId="47"/>
        <pc:sldMkLst>
          <pc:docMk/>
          <pc:sldMk cId="3785750438" sldId="8231"/>
        </pc:sldMkLst>
      </pc:sldChg>
      <pc:sldChg chg="add">
        <pc:chgData name="Christiano Vieira da Silva" userId="082afa66-6dc5-483f-bb2d-81240888fd42" providerId="ADAL" clId="{00B4E335-30BC-4B27-B333-B87147E07EC8}" dt="2024-03-20T02:28:43.878" v="55"/>
        <pc:sldMkLst>
          <pc:docMk/>
          <pc:sldMk cId="1089019564" sldId="8232"/>
        </pc:sldMkLst>
      </pc:sldChg>
      <pc:sldMasterChg chg="del delSldLayout">
        <pc:chgData name="Christiano Vieira da Silva" userId="082afa66-6dc5-483f-bb2d-81240888fd42" providerId="ADAL" clId="{00B4E335-30BC-4B27-B333-B87147E07EC8}" dt="2024-03-20T02:18:55.124" v="46" actId="47"/>
        <pc:sldMasterMkLst>
          <pc:docMk/>
          <pc:sldMasterMk cId="3653709616" sldId="2147483689"/>
        </pc:sldMasterMkLst>
        <pc:sldLayoutChg chg="del">
          <pc:chgData name="Christiano Vieira da Silva" userId="082afa66-6dc5-483f-bb2d-81240888fd42" providerId="ADAL" clId="{00B4E335-30BC-4B27-B333-B87147E07EC8}" dt="2024-03-20T02:18:55.124" v="46" actId="47"/>
          <pc:sldLayoutMkLst>
            <pc:docMk/>
            <pc:sldMasterMk cId="3653709616" sldId="2147483689"/>
            <pc:sldLayoutMk cId="3544532857" sldId="2147483690"/>
          </pc:sldLayoutMkLst>
        </pc:sldLayoutChg>
        <pc:sldLayoutChg chg="del">
          <pc:chgData name="Christiano Vieira da Silva" userId="082afa66-6dc5-483f-bb2d-81240888fd42" providerId="ADAL" clId="{00B4E335-30BC-4B27-B333-B87147E07EC8}" dt="2024-03-20T02:18:55.124" v="46" actId="47"/>
          <pc:sldLayoutMkLst>
            <pc:docMk/>
            <pc:sldMasterMk cId="3653709616" sldId="2147483689"/>
            <pc:sldLayoutMk cId="3388233307" sldId="2147483691"/>
          </pc:sldLayoutMkLst>
        </pc:sldLayoutChg>
        <pc:sldLayoutChg chg="del">
          <pc:chgData name="Christiano Vieira da Silva" userId="082afa66-6dc5-483f-bb2d-81240888fd42" providerId="ADAL" clId="{00B4E335-30BC-4B27-B333-B87147E07EC8}" dt="2024-03-20T02:18:55.124" v="46" actId="47"/>
          <pc:sldLayoutMkLst>
            <pc:docMk/>
            <pc:sldMasterMk cId="3653709616" sldId="2147483689"/>
            <pc:sldLayoutMk cId="1038474223" sldId="2147483692"/>
          </pc:sldLayoutMkLst>
        </pc:sldLayoutChg>
        <pc:sldLayoutChg chg="del">
          <pc:chgData name="Christiano Vieira da Silva" userId="082afa66-6dc5-483f-bb2d-81240888fd42" providerId="ADAL" clId="{00B4E335-30BC-4B27-B333-B87147E07EC8}" dt="2024-03-20T02:18:55.124" v="46" actId="47"/>
          <pc:sldLayoutMkLst>
            <pc:docMk/>
            <pc:sldMasterMk cId="3653709616" sldId="2147483689"/>
            <pc:sldLayoutMk cId="165218760" sldId="2147483693"/>
          </pc:sldLayoutMkLst>
        </pc:sldLayoutChg>
        <pc:sldLayoutChg chg="del">
          <pc:chgData name="Christiano Vieira da Silva" userId="082afa66-6dc5-483f-bb2d-81240888fd42" providerId="ADAL" clId="{00B4E335-30BC-4B27-B333-B87147E07EC8}" dt="2024-03-20T02:18:55.124" v="46" actId="47"/>
          <pc:sldLayoutMkLst>
            <pc:docMk/>
            <pc:sldMasterMk cId="3653709616" sldId="2147483689"/>
            <pc:sldLayoutMk cId="2091577487" sldId="2147483694"/>
          </pc:sldLayoutMkLst>
        </pc:sldLayoutChg>
      </pc:sldMasterChg>
    </pc:docChg>
  </pc:docChgLst>
  <pc:docChgLst>
    <pc:chgData name="Christiano Vieira da Silva" userId="082afa66-6dc5-483f-bb2d-81240888fd42" providerId="ADAL" clId="{248D4590-1B1E-48E7-B2D0-B03EBD30235A}"/>
    <pc:docChg chg="undo custSel delSld modSld sldOrd">
      <pc:chgData name="Christiano Vieira da Silva" userId="082afa66-6dc5-483f-bb2d-81240888fd42" providerId="ADAL" clId="{248D4590-1B1E-48E7-B2D0-B03EBD30235A}" dt="2023-05-25T21:23:53.735" v="1090" actId="20577"/>
      <pc:docMkLst>
        <pc:docMk/>
      </pc:docMkLst>
      <pc:sldChg chg="addSp delSp modSp mod">
        <pc:chgData name="Christiano Vieira da Silva" userId="082afa66-6dc5-483f-bb2d-81240888fd42" providerId="ADAL" clId="{248D4590-1B1E-48E7-B2D0-B03EBD30235A}" dt="2023-05-25T21:23:53.735" v="1090" actId="20577"/>
        <pc:sldMkLst>
          <pc:docMk/>
          <pc:sldMk cId="3145324937" sldId="256"/>
        </pc:sldMkLst>
        <pc:spChg chg="add mod">
          <ac:chgData name="Christiano Vieira da Silva" userId="082afa66-6dc5-483f-bb2d-81240888fd42" providerId="ADAL" clId="{248D4590-1B1E-48E7-B2D0-B03EBD30235A}" dt="2023-05-25T21:19:56.239" v="932" actId="20577"/>
          <ac:spMkLst>
            <pc:docMk/>
            <pc:sldMk cId="3145324937" sldId="256"/>
            <ac:spMk id="3" creationId="{FBF47008-026E-5FEF-A016-1A471CEAAC35}"/>
          </ac:spMkLst>
        </pc:spChg>
        <pc:spChg chg="mod">
          <ac:chgData name="Christiano Vieira da Silva" userId="082afa66-6dc5-483f-bb2d-81240888fd42" providerId="ADAL" clId="{248D4590-1B1E-48E7-B2D0-B03EBD30235A}" dt="2023-05-25T21:23:53.735" v="1090" actId="20577"/>
          <ac:spMkLst>
            <pc:docMk/>
            <pc:sldMk cId="3145324937" sldId="256"/>
            <ac:spMk id="11" creationId="{2CFB7008-BCC1-858D-640F-980220D3F0D5}"/>
          </ac:spMkLst>
        </pc:spChg>
        <pc:spChg chg="mod">
          <ac:chgData name="Christiano Vieira da Silva" userId="082afa66-6dc5-483f-bb2d-81240888fd42" providerId="ADAL" clId="{248D4590-1B1E-48E7-B2D0-B03EBD30235A}" dt="2023-05-25T21:22:27.743" v="1089" actId="20577"/>
          <ac:spMkLst>
            <pc:docMk/>
            <pc:sldMk cId="3145324937" sldId="256"/>
            <ac:spMk id="13" creationId="{474F10E7-47E8-00AD-6F1E-B01FA7B2656F}"/>
          </ac:spMkLst>
        </pc:spChg>
        <pc:spChg chg="del mod">
          <ac:chgData name="Christiano Vieira da Silva" userId="082afa66-6dc5-483f-bb2d-81240888fd42" providerId="ADAL" clId="{248D4590-1B1E-48E7-B2D0-B03EBD30235A}" dt="2023-05-25T20:42:06.217" v="306" actId="478"/>
          <ac:spMkLst>
            <pc:docMk/>
            <pc:sldMk cId="3145324937" sldId="256"/>
            <ac:spMk id="15" creationId="{B257E9B6-B09C-98C5-A07D-593F8DC90AFF}"/>
          </ac:spMkLst>
        </pc:spChg>
      </pc:sldChg>
      <pc:sldChg chg="del">
        <pc:chgData name="Christiano Vieira da Silva" userId="082afa66-6dc5-483f-bb2d-81240888fd42" providerId="ADAL" clId="{248D4590-1B1E-48E7-B2D0-B03EBD30235A}" dt="2023-05-24T23:15:13.281" v="290" actId="47"/>
        <pc:sldMkLst>
          <pc:docMk/>
          <pc:sldMk cId="2884140381" sldId="257"/>
        </pc:sldMkLst>
      </pc:sldChg>
      <pc:sldChg chg="del">
        <pc:chgData name="Christiano Vieira da Silva" userId="082afa66-6dc5-483f-bb2d-81240888fd42" providerId="ADAL" clId="{248D4590-1B1E-48E7-B2D0-B03EBD30235A}" dt="2023-05-24T23:15:08.797" v="288" actId="47"/>
        <pc:sldMkLst>
          <pc:docMk/>
          <pc:sldMk cId="3211662177" sldId="258"/>
        </pc:sldMkLst>
      </pc:sldChg>
      <pc:sldChg chg="ord">
        <pc:chgData name="Christiano Vieira da Silva" userId="082afa66-6dc5-483f-bb2d-81240888fd42" providerId="ADAL" clId="{248D4590-1B1E-48E7-B2D0-B03EBD30235A}" dt="2023-05-24T23:01:54.838" v="249"/>
        <pc:sldMkLst>
          <pc:docMk/>
          <pc:sldMk cId="138562187" sldId="259"/>
        </pc:sldMkLst>
      </pc:sldChg>
      <pc:sldChg chg="del">
        <pc:chgData name="Christiano Vieira da Silva" userId="082afa66-6dc5-483f-bb2d-81240888fd42" providerId="ADAL" clId="{248D4590-1B1E-48E7-B2D0-B03EBD30235A}" dt="2023-05-24T23:14:47.155" v="277" actId="47"/>
        <pc:sldMkLst>
          <pc:docMk/>
          <pc:sldMk cId="885162801" sldId="260"/>
        </pc:sldMkLst>
      </pc:sldChg>
      <pc:sldChg chg="modSp mod">
        <pc:chgData name="Christiano Vieira da Silva" userId="082afa66-6dc5-483f-bb2d-81240888fd42" providerId="ADAL" clId="{248D4590-1B1E-48E7-B2D0-B03EBD30235A}" dt="2023-05-24T23:14:58.179" v="287" actId="20577"/>
        <pc:sldMkLst>
          <pc:docMk/>
          <pc:sldMk cId="3668959219" sldId="261"/>
        </pc:sldMkLst>
        <pc:spChg chg="mod">
          <ac:chgData name="Christiano Vieira da Silva" userId="082afa66-6dc5-483f-bb2d-81240888fd42" providerId="ADAL" clId="{248D4590-1B1E-48E7-B2D0-B03EBD30235A}" dt="2023-05-24T23:14:58.179" v="287" actId="20577"/>
          <ac:spMkLst>
            <pc:docMk/>
            <pc:sldMk cId="3668959219" sldId="261"/>
            <ac:spMk id="11" creationId="{2CFB7008-BCC1-858D-640F-980220D3F0D5}"/>
          </ac:spMkLst>
        </pc:spChg>
      </pc:sldChg>
      <pc:sldChg chg="del">
        <pc:chgData name="Christiano Vieira da Silva" userId="082afa66-6dc5-483f-bb2d-81240888fd42" providerId="ADAL" clId="{248D4590-1B1E-48E7-B2D0-B03EBD30235A}" dt="2023-05-24T23:15:11.263" v="289" actId="47"/>
        <pc:sldMkLst>
          <pc:docMk/>
          <pc:sldMk cId="273475985" sldId="262"/>
        </pc:sldMkLst>
      </pc:sldChg>
      <pc:sldChg chg="addSp delSp modSp mod">
        <pc:chgData name="Christiano Vieira da Silva" userId="082afa66-6dc5-483f-bb2d-81240888fd42" providerId="ADAL" clId="{248D4590-1B1E-48E7-B2D0-B03EBD30235A}" dt="2023-05-25T21:15:08.405" v="816" actId="14100"/>
        <pc:sldMkLst>
          <pc:docMk/>
          <pc:sldMk cId="3240229286" sldId="264"/>
        </pc:sldMkLst>
        <pc:spChg chg="add mod">
          <ac:chgData name="Christiano Vieira da Silva" userId="082afa66-6dc5-483f-bb2d-81240888fd42" providerId="ADAL" clId="{248D4590-1B1E-48E7-B2D0-B03EBD30235A}" dt="2023-05-25T20:53:12.130" v="625" actId="20577"/>
          <ac:spMkLst>
            <pc:docMk/>
            <pc:sldMk cId="3240229286" sldId="264"/>
            <ac:spMk id="5" creationId="{0CEF7EF9-2C2A-C45F-D211-A7B8592E316A}"/>
          </ac:spMkLst>
        </pc:spChg>
        <pc:picChg chg="mod">
          <ac:chgData name="Christiano Vieira da Silva" userId="082afa66-6dc5-483f-bb2d-81240888fd42" providerId="ADAL" clId="{248D4590-1B1E-48E7-B2D0-B03EBD30235A}" dt="2023-05-25T20:53:15.679" v="626" actId="1076"/>
          <ac:picMkLst>
            <pc:docMk/>
            <pc:sldMk cId="3240229286" sldId="264"/>
            <ac:picMk id="2" creationId="{A36B78E5-2811-4944-A075-F3846383D348}"/>
          </ac:picMkLst>
        </pc:picChg>
        <pc:picChg chg="del mod">
          <ac:chgData name="Christiano Vieira da Silva" userId="082afa66-6dc5-483f-bb2d-81240888fd42" providerId="ADAL" clId="{248D4590-1B1E-48E7-B2D0-B03EBD30235A}" dt="2023-05-24T23:10:32.753" v="252" actId="21"/>
          <ac:picMkLst>
            <pc:docMk/>
            <pc:sldMk cId="3240229286" sldId="264"/>
            <ac:picMk id="3" creationId="{3800BB51-7572-40E4-9D30-0B5BFCC2D0BF}"/>
          </ac:picMkLst>
        </pc:picChg>
        <pc:picChg chg="add del mod">
          <ac:chgData name="Christiano Vieira da Silva" userId="082afa66-6dc5-483f-bb2d-81240888fd42" providerId="ADAL" clId="{248D4590-1B1E-48E7-B2D0-B03EBD30235A}" dt="2023-05-25T21:14:47.335" v="810" actId="478"/>
          <ac:picMkLst>
            <pc:docMk/>
            <pc:sldMk cId="3240229286" sldId="264"/>
            <ac:picMk id="4" creationId="{0F5815E7-CEB6-4743-8A02-244BF20C6026}"/>
          </ac:picMkLst>
        </pc:picChg>
        <pc:picChg chg="add mod">
          <ac:chgData name="Christiano Vieira da Silva" userId="082afa66-6dc5-483f-bb2d-81240888fd42" providerId="ADAL" clId="{248D4590-1B1E-48E7-B2D0-B03EBD30235A}" dt="2023-05-25T21:15:08.405" v="816" actId="14100"/>
          <ac:picMkLst>
            <pc:docMk/>
            <pc:sldMk cId="3240229286" sldId="264"/>
            <ac:picMk id="6" creationId="{C01A46E3-70AD-4C0D-B7D8-43772FC45507}"/>
          </ac:picMkLst>
        </pc:picChg>
      </pc:sldChg>
      <pc:sldChg chg="addSp modSp mod">
        <pc:chgData name="Christiano Vieira da Silva" userId="082afa66-6dc5-483f-bb2d-81240888fd42" providerId="ADAL" clId="{248D4590-1B1E-48E7-B2D0-B03EBD30235A}" dt="2023-05-25T21:05:50.105" v="754" actId="20577"/>
        <pc:sldMkLst>
          <pc:docMk/>
          <pc:sldMk cId="2182162762" sldId="265"/>
        </pc:sldMkLst>
        <pc:spChg chg="add mod">
          <ac:chgData name="Christiano Vieira da Silva" userId="082afa66-6dc5-483f-bb2d-81240888fd42" providerId="ADAL" clId="{248D4590-1B1E-48E7-B2D0-B03EBD30235A}" dt="2023-05-25T21:05:50.105" v="754" actId="20577"/>
          <ac:spMkLst>
            <pc:docMk/>
            <pc:sldMk cId="2182162762" sldId="265"/>
            <ac:spMk id="3" creationId="{52A34B20-81DB-58B4-28D8-A7D5060CB3AC}"/>
          </ac:spMkLst>
        </pc:spChg>
        <pc:picChg chg="mod">
          <ac:chgData name="Christiano Vieira da Silva" userId="082afa66-6dc5-483f-bb2d-81240888fd42" providerId="ADAL" clId="{248D4590-1B1E-48E7-B2D0-B03EBD30235A}" dt="2023-05-24T22:45:08.779" v="244" actId="1076"/>
          <ac:picMkLst>
            <pc:docMk/>
            <pc:sldMk cId="2182162762" sldId="265"/>
            <ac:picMk id="2" creationId="{0DF9DD7A-5C95-4531-9691-91EE002FB45E}"/>
          </ac:picMkLst>
        </pc:picChg>
      </pc:sldChg>
      <pc:sldChg chg="addSp delSp modSp mod ord">
        <pc:chgData name="Christiano Vieira da Silva" userId="082afa66-6dc5-483f-bb2d-81240888fd42" providerId="ADAL" clId="{248D4590-1B1E-48E7-B2D0-B03EBD30235A}" dt="2023-05-25T21:04:04.606" v="675" actId="20577"/>
        <pc:sldMkLst>
          <pc:docMk/>
          <pc:sldMk cId="2102750128" sldId="266"/>
        </pc:sldMkLst>
        <pc:spChg chg="add mod">
          <ac:chgData name="Christiano Vieira da Silva" userId="082afa66-6dc5-483f-bb2d-81240888fd42" providerId="ADAL" clId="{248D4590-1B1E-48E7-B2D0-B03EBD30235A}" dt="2023-05-24T23:13:35.404" v="271"/>
          <ac:spMkLst>
            <pc:docMk/>
            <pc:sldMk cId="2102750128" sldId="266"/>
            <ac:spMk id="3" creationId="{44B6670A-9D7A-4E55-A05B-236FEC724226}"/>
          </ac:spMkLst>
        </pc:spChg>
        <pc:spChg chg="add mod">
          <ac:chgData name="Christiano Vieira da Silva" userId="082afa66-6dc5-483f-bb2d-81240888fd42" providerId="ADAL" clId="{248D4590-1B1E-48E7-B2D0-B03EBD30235A}" dt="2023-05-24T23:13:35.404" v="271"/>
          <ac:spMkLst>
            <pc:docMk/>
            <pc:sldMk cId="2102750128" sldId="266"/>
            <ac:spMk id="4" creationId="{4DF26009-44A3-4247-A3BE-30560C17843E}"/>
          </ac:spMkLst>
        </pc:spChg>
        <pc:spChg chg="add mod">
          <ac:chgData name="Christiano Vieira da Silva" userId="082afa66-6dc5-483f-bb2d-81240888fd42" providerId="ADAL" clId="{248D4590-1B1E-48E7-B2D0-B03EBD30235A}" dt="2023-05-25T21:04:04.606" v="675" actId="20577"/>
          <ac:spMkLst>
            <pc:docMk/>
            <pc:sldMk cId="2102750128" sldId="266"/>
            <ac:spMk id="6" creationId="{FF9AB9EB-2AC1-0CE7-928D-BD42E80FE1D7}"/>
          </ac:spMkLst>
        </pc:spChg>
        <pc:picChg chg="add del mod">
          <ac:chgData name="Christiano Vieira da Silva" userId="082afa66-6dc5-483f-bb2d-81240888fd42" providerId="ADAL" clId="{248D4590-1B1E-48E7-B2D0-B03EBD30235A}" dt="2023-05-24T23:13:43.641" v="274" actId="14100"/>
          <ac:picMkLst>
            <pc:docMk/>
            <pc:sldMk cId="2102750128" sldId="266"/>
            <ac:picMk id="2" creationId="{EB1781B5-63E4-F619-F663-42F096699E92}"/>
          </ac:picMkLst>
        </pc:picChg>
        <pc:picChg chg="add mod">
          <ac:chgData name="Christiano Vieira da Silva" userId="082afa66-6dc5-483f-bb2d-81240888fd42" providerId="ADAL" clId="{248D4590-1B1E-48E7-B2D0-B03EBD30235A}" dt="2023-05-24T23:13:35.404" v="271"/>
          <ac:picMkLst>
            <pc:docMk/>
            <pc:sldMk cId="2102750128" sldId="266"/>
            <ac:picMk id="5" creationId="{097B4E09-0E3B-9C59-D558-51D5C547254A}"/>
          </ac:picMkLst>
        </pc:picChg>
      </pc:sldChg>
      <pc:sldChg chg="addSp modSp mod ord">
        <pc:chgData name="Christiano Vieira da Silva" userId="082afa66-6dc5-483f-bb2d-81240888fd42" providerId="ADAL" clId="{248D4590-1B1E-48E7-B2D0-B03EBD30235A}" dt="2023-05-25T21:08:19.644" v="809" actId="20577"/>
        <pc:sldMkLst>
          <pc:docMk/>
          <pc:sldMk cId="2068094147" sldId="267"/>
        </pc:sldMkLst>
        <pc:spChg chg="mod">
          <ac:chgData name="Christiano Vieira da Silva" userId="082afa66-6dc5-483f-bb2d-81240888fd42" providerId="ADAL" clId="{248D4590-1B1E-48E7-B2D0-B03EBD30235A}" dt="2023-05-25T21:07:20.170" v="759" actId="1076"/>
          <ac:spMkLst>
            <pc:docMk/>
            <pc:sldMk cId="2068094147" sldId="267"/>
            <ac:spMk id="2" creationId="{E7227A25-FF23-4D03-8444-7176FD979679}"/>
          </ac:spMkLst>
        </pc:spChg>
        <pc:spChg chg="add mod">
          <ac:chgData name="Christiano Vieira da Silva" userId="082afa66-6dc5-483f-bb2d-81240888fd42" providerId="ADAL" clId="{248D4590-1B1E-48E7-B2D0-B03EBD30235A}" dt="2023-05-25T21:08:19.644" v="809" actId="20577"/>
          <ac:spMkLst>
            <pc:docMk/>
            <pc:sldMk cId="2068094147" sldId="267"/>
            <ac:spMk id="4" creationId="{1C925AAD-AA69-C45E-7FC7-9BA902A77BCC}"/>
          </ac:spMkLst>
        </pc:spChg>
        <pc:picChg chg="mod">
          <ac:chgData name="Christiano Vieira da Silva" userId="082afa66-6dc5-483f-bb2d-81240888fd42" providerId="ADAL" clId="{248D4590-1B1E-48E7-B2D0-B03EBD30235A}" dt="2023-05-24T22:45:25.148" v="247" actId="1076"/>
          <ac:picMkLst>
            <pc:docMk/>
            <pc:sldMk cId="2068094147" sldId="267"/>
            <ac:picMk id="3" creationId="{FD744A0E-7A51-4CCF-848C-7114963EBED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ons.org.br\rio-arq\_GPD3\PH\Gest&#227;o%20de%20Recursos%20H&#237;dricos\VisitaTCU_set2024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ons.org.br\rio-arq\_GPD3\PH\Gest&#227;o%20de%20Recursos%20H&#237;dricos\VisitaTCU_set2024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ons.org.br\rio-arq\_GPD3\PH\Gest&#227;o%20de%20Recursos%20H&#237;dricos\VisitaTCU_set2024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ons.org.br\rio-arq\_GPD3\PH\Gest&#227;o%20de%20Recursos%20H&#237;dricos\VisitaTCU_set2024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onsbr-my.sharepoint.com/personal/eros_danilo_ons_org_br/Documents/Documentos/PRD/workshop/Gerador_DESSEM_REPDOE_Query_PDES_1-42-PDES.xlsm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../embeddings/oleObject1.bin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https://onsbr.sharepoint.com/sites/AO/Shared%20Documents/AOC/Produtos/Boletim%20Semanal%20de%20An&#225;lise%20Energ&#233;tica%20do%20SIN/Apresenta&#231;&#227;o%20da%20An&#225;lise%20Energ&#233;tica/2024-09/Restri&#231;&#245;es%20de%20gera&#231;&#227;o%20e&#243;lica%20e%20solar%20-%20SAGER.xlsm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ons.org.br\rio-arq\_GPD3\PH\Gest&#227;o%20de%20Recursos%20H&#237;dricos\VisitaTCU_set2024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ons.org.br\rio-arq\_GPD3\PH\Gest&#227;o%20de%20Recursos%20H&#237;dricos\VisitaTCU_set2024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ons.org.br\rio-arq\_GPD3\PH\Gest&#227;o%20de%20Recursos%20H&#237;dricos\VisitaTCU_set2024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ons.org.br\rio-arq\_GPD3\PH\Gest&#227;o%20de%20Recursos%20H&#237;dricos\VisitaTCU_set2024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ons.org.br\rio-arq\_GPD3\PH\Gest&#227;o%20de%20Recursos%20H&#237;dricos\VisitaTCU_set2024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ons.org.br\rio-arq\_GPD3\PH\Gest&#227;o%20de%20Recursos%20H&#237;dricos\VisitaTCU_set2024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'SIN - Anual'!$I$1</c:f>
              <c:strCache>
                <c:ptCount val="1"/>
                <c:pt idx="0">
                  <c:v>Térmica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'SIN - Anual'!$A$2:$A$25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'SIN - Anual'!$I$2:$I$25</c:f>
              <c:numCache>
                <c:formatCode>0%</c:formatCode>
                <c:ptCount val="24"/>
                <c:pt idx="0">
                  <c:v>5.7946231298140201E-2</c:v>
                </c:pt>
                <c:pt idx="1">
                  <c:v>0.103787992055574</c:v>
                </c:pt>
                <c:pt idx="2">
                  <c:v>9.0199226353848902E-2</c:v>
                </c:pt>
                <c:pt idx="3">
                  <c:v>7.8456456186644194E-2</c:v>
                </c:pt>
                <c:pt idx="4">
                  <c:v>8.6103374547683395E-2</c:v>
                </c:pt>
                <c:pt idx="5">
                  <c:v>7.5543304667921196E-2</c:v>
                </c:pt>
                <c:pt idx="6">
                  <c:v>8.1325050383469197E-2</c:v>
                </c:pt>
                <c:pt idx="7">
                  <c:v>7.0792243708796998E-2</c:v>
                </c:pt>
                <c:pt idx="8">
                  <c:v>0.112475308905729</c:v>
                </c:pt>
                <c:pt idx="9">
                  <c:v>6.5392694859847597E-2</c:v>
                </c:pt>
                <c:pt idx="10">
                  <c:v>0.107133135848045</c:v>
                </c:pt>
                <c:pt idx="11">
                  <c:v>8.3762456292091905E-2</c:v>
                </c:pt>
                <c:pt idx="12">
                  <c:v>0.130603715578028</c:v>
                </c:pt>
                <c:pt idx="13">
                  <c:v>0.185990271521907</c:v>
                </c:pt>
                <c:pt idx="14">
                  <c:v>0.253245198847873</c:v>
                </c:pt>
                <c:pt idx="15">
                  <c:v>0.25254363569282101</c:v>
                </c:pt>
                <c:pt idx="16">
                  <c:v>0.18522047391167401</c:v>
                </c:pt>
                <c:pt idx="17">
                  <c:v>0.20723403871132401</c:v>
                </c:pt>
                <c:pt idx="18">
                  <c:v>0.17372831711158401</c:v>
                </c:pt>
                <c:pt idx="19">
                  <c:v>0.172664097057913</c:v>
                </c:pt>
                <c:pt idx="20">
                  <c:v>0.16274248019701801</c:v>
                </c:pt>
                <c:pt idx="21">
                  <c:v>0.23876141856574801</c:v>
                </c:pt>
                <c:pt idx="22">
                  <c:v>0.125665625551277</c:v>
                </c:pt>
                <c:pt idx="23">
                  <c:v>0.110721204144968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11-4C06-B621-78028153733A}"/>
            </c:ext>
          </c:extLst>
        </c:ser>
        <c:ser>
          <c:idx val="1"/>
          <c:order val="1"/>
          <c:tx>
            <c:strRef>
              <c:f>'SIN - Anual'!$J$1</c:f>
              <c:strCache>
                <c:ptCount val="1"/>
                <c:pt idx="0">
                  <c:v>Hidráulica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'SIN - Anual'!$A$2:$A$25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'SIN - Anual'!$J$2:$J$25</c:f>
              <c:numCache>
                <c:formatCode>0%</c:formatCode>
                <c:ptCount val="24"/>
                <c:pt idx="0">
                  <c:v>0.94205376870185997</c:v>
                </c:pt>
                <c:pt idx="1">
                  <c:v>0.89621200794442601</c:v>
                </c:pt>
                <c:pt idx="2">
                  <c:v>0.90980077364615097</c:v>
                </c:pt>
                <c:pt idx="3">
                  <c:v>0.92154354381335601</c:v>
                </c:pt>
                <c:pt idx="4">
                  <c:v>0.91389662545231698</c:v>
                </c:pt>
                <c:pt idx="5">
                  <c:v>0.92445669533207897</c:v>
                </c:pt>
                <c:pt idx="6">
                  <c:v>0.91810422514988299</c:v>
                </c:pt>
                <c:pt idx="7">
                  <c:v>0.92793002957127402</c:v>
                </c:pt>
                <c:pt idx="8">
                  <c:v>0.88628376940948395</c:v>
                </c:pt>
                <c:pt idx="9">
                  <c:v>0.93300827859040403</c:v>
                </c:pt>
                <c:pt idx="10">
                  <c:v>0.88981832419875495</c:v>
                </c:pt>
                <c:pt idx="11">
                  <c:v>0.91237667899309804</c:v>
                </c:pt>
                <c:pt idx="12">
                  <c:v>0.86318241500425397</c:v>
                </c:pt>
                <c:pt idx="13">
                  <c:v>0.805888270562791</c:v>
                </c:pt>
                <c:pt idx="14">
                  <c:v>0.72841208694439397</c:v>
                </c:pt>
                <c:pt idx="15">
                  <c:v>0.71101261595929399</c:v>
                </c:pt>
                <c:pt idx="16">
                  <c:v>0.75791839465413402</c:v>
                </c:pt>
                <c:pt idx="17">
                  <c:v>0.71907513926626299</c:v>
                </c:pt>
                <c:pt idx="18">
                  <c:v>0.73861571037727003</c:v>
                </c:pt>
                <c:pt idx="19">
                  <c:v>0.72509462129351798</c:v>
                </c:pt>
                <c:pt idx="20">
                  <c:v>0.72987810371005202</c:v>
                </c:pt>
                <c:pt idx="21">
                  <c:v>0.62705603338740201</c:v>
                </c:pt>
                <c:pt idx="22">
                  <c:v>0.72075775246802198</c:v>
                </c:pt>
                <c:pt idx="23">
                  <c:v>0.67727274312584795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11-4C06-B621-78028153733A}"/>
            </c:ext>
          </c:extLst>
        </c:ser>
        <c:ser>
          <c:idx val="2"/>
          <c:order val="2"/>
          <c:tx>
            <c:strRef>
              <c:f>'SIN - Anual'!$K$1</c:f>
              <c:strCache>
                <c:ptCount val="1"/>
                <c:pt idx="0">
                  <c:v>Eólica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11-4C06-B621-78028153733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11-4C06-B621-78028153733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11-4C06-B621-78028153733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11-4C06-B621-78028153733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11-4C06-B621-78028153733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11-4C06-B621-78028153733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E11-4C06-B621-78028153733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E11-4C06-B621-78028153733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E11-4C06-B621-78028153733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E11-4C06-B621-78028153733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E11-4C06-B621-78028153733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E11-4C06-B621-78028153733A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E11-4C06-B621-78028153733A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E11-4C06-B621-7802815373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'SIN - Anual'!$A$2:$A$25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'SIN - Anual'!$K$2:$K$25</c:f>
              <c:numCache>
                <c:formatCode>0%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5.7072446664811196E-4</c:v>
                </c:pt>
                <c:pt idx="7">
                  <c:v>1.2777267199294601E-3</c:v>
                </c:pt>
                <c:pt idx="8">
                  <c:v>1.2409216847877301E-3</c:v>
                </c:pt>
                <c:pt idx="9">
                  <c:v>1.5990265497479699E-3</c:v>
                </c:pt>
                <c:pt idx="10">
                  <c:v>3.0485399532002898E-3</c:v>
                </c:pt>
                <c:pt idx="11">
                  <c:v>3.8608647148100101E-3</c:v>
                </c:pt>
                <c:pt idx="12">
                  <c:v>6.2138694177182796E-3</c:v>
                </c:pt>
                <c:pt idx="13">
                  <c:v>8.1214579153020706E-3</c:v>
                </c:pt>
                <c:pt idx="14">
                  <c:v>1.83427142077324E-2</c:v>
                </c:pt>
                <c:pt idx="15">
                  <c:v>3.6429887919627403E-2</c:v>
                </c:pt>
                <c:pt idx="16">
                  <c:v>5.6830587591915303E-2</c:v>
                </c:pt>
                <c:pt idx="17">
                  <c:v>7.2606027976214599E-2</c:v>
                </c:pt>
                <c:pt idx="18">
                  <c:v>8.2826963293746003E-2</c:v>
                </c:pt>
                <c:pt idx="19">
                  <c:v>9.4482083057570901E-2</c:v>
                </c:pt>
                <c:pt idx="20">
                  <c:v>9.7945864876013394E-2</c:v>
                </c:pt>
                <c:pt idx="21">
                  <c:v>0.121675205894303</c:v>
                </c:pt>
                <c:pt idx="22">
                  <c:v>0.13367675861675801</c:v>
                </c:pt>
                <c:pt idx="23">
                  <c:v>0.14611666058787701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E11-4C06-B621-78028153733A}"/>
            </c:ext>
          </c:extLst>
        </c:ser>
        <c:ser>
          <c:idx val="3"/>
          <c:order val="3"/>
          <c:tx>
            <c:strRef>
              <c:f>'SIN - Anual'!$L$1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E11-4C06-B621-78028153733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E11-4C06-B621-78028153733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E11-4C06-B621-78028153733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E11-4C06-B621-78028153733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E11-4C06-B621-78028153733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E11-4C06-B621-78028153733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E11-4C06-B621-78028153733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E11-4C06-B621-78028153733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E11-4C06-B621-78028153733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E11-4C06-B621-78028153733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E11-4C06-B621-78028153733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E11-4C06-B621-78028153733A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E11-4C06-B621-78028153733A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E11-4C06-B621-78028153733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E11-4C06-B621-78028153733A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E11-4C06-B621-78028153733A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E11-4C06-B621-78028153733A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E11-4C06-B621-78028153733A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E11-4C06-B621-7802815373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'SIN - Anual'!$A$2:$A$25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'SIN - Anual'!$L$2:$L$25</c:f>
              <c:numCache>
                <c:formatCode>0%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1.3860428257345499E-5</c:v>
                </c:pt>
                <c:pt idx="16">
                  <c:v>3.0543842276688603E-5</c:v>
                </c:pt>
                <c:pt idx="17">
                  <c:v>1.08479404619915E-3</c:v>
                </c:pt>
                <c:pt idx="18">
                  <c:v>4.8290092174003499E-3</c:v>
                </c:pt>
                <c:pt idx="19">
                  <c:v>7.7591985909985003E-3</c:v>
                </c:pt>
                <c:pt idx="20">
                  <c:v>9.4335512169173696E-3</c:v>
                </c:pt>
                <c:pt idx="21">
                  <c:v>1.2507342152547301E-2</c:v>
                </c:pt>
                <c:pt idx="22">
                  <c:v>1.98998633639429E-2</c:v>
                </c:pt>
                <c:pt idx="23">
                  <c:v>6.5889392141306999E-2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8E11-4C06-B621-78028153733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1113583168"/>
        <c:axId val="1147999840"/>
      </c:barChart>
      <c:catAx>
        <c:axId val="111358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147999840"/>
        <c:crosses val="autoZero"/>
        <c:auto val="1"/>
        <c:lblAlgn val="ctr"/>
        <c:lblOffset val="100"/>
        <c:noMultiLvlLbl val="0"/>
      </c:catAx>
      <c:valAx>
        <c:axId val="11479998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1358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Planilha3!$M$1</c:f>
          <c:strCache>
            <c:ptCount val="1"/>
            <c:pt idx="0">
              <c:v>NORDESTE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Planilha3!$N$2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Planilha3!$L$3:$L$14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Planilha3!$N$3:$N$14</c:f>
              <c:numCache>
                <c:formatCode>0</c:formatCode>
                <c:ptCount val="12"/>
                <c:pt idx="0">
                  <c:v>46.97</c:v>
                </c:pt>
                <c:pt idx="1">
                  <c:v>42.45</c:v>
                </c:pt>
                <c:pt idx="2">
                  <c:v>69.7</c:v>
                </c:pt>
                <c:pt idx="3">
                  <c:v>34.630000000000003</c:v>
                </c:pt>
                <c:pt idx="4">
                  <c:v>36.9</c:v>
                </c:pt>
                <c:pt idx="5">
                  <c:v>38.29</c:v>
                </c:pt>
                <c:pt idx="6">
                  <c:v>42.27</c:v>
                </c:pt>
                <c:pt idx="7">
                  <c:v>43.49</c:v>
                </c:pt>
                <c:pt idx="8">
                  <c:v>44.59</c:v>
                </c:pt>
                <c:pt idx="9">
                  <c:v>43.49</c:v>
                </c:pt>
                <c:pt idx="10">
                  <c:v>82.11</c:v>
                </c:pt>
                <c:pt idx="11">
                  <c:v>101.04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AA-4A7C-AD34-8B4D57F1F24D}"/>
            </c:ext>
          </c:extLst>
        </c:ser>
        <c:ser>
          <c:idx val="1"/>
          <c:order val="1"/>
          <c:tx>
            <c:strRef>
              <c:f>Planilha3!$O$2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Planilha3!$L$3:$L$14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Planilha3!$O$3:$O$14</c:f>
              <c:numCache>
                <c:formatCode>0</c:formatCode>
                <c:ptCount val="12"/>
                <c:pt idx="0">
                  <c:v>132.05000000000001</c:v>
                </c:pt>
                <c:pt idx="1">
                  <c:v>147.35</c:v>
                </c:pt>
                <c:pt idx="2">
                  <c:v>122.18</c:v>
                </c:pt>
                <c:pt idx="3">
                  <c:v>65.989999999999995</c:v>
                </c:pt>
                <c:pt idx="4">
                  <c:v>53.48</c:v>
                </c:pt>
                <c:pt idx="5">
                  <c:v>62.71</c:v>
                </c:pt>
                <c:pt idx="6">
                  <c:v>65.13</c:v>
                </c:pt>
                <c:pt idx="7">
                  <c:v>62.84</c:v>
                </c:pt>
                <c:pt idx="8">
                  <c:v>76.14</c:v>
                </c:pt>
                <c:pt idx="9">
                  <c:v>59.98</c:v>
                </c:pt>
                <c:pt idx="10">
                  <c:v>80.13</c:v>
                </c:pt>
                <c:pt idx="11">
                  <c:v>96.48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AA-4A7C-AD34-8B4D57F1F24D}"/>
            </c:ext>
          </c:extLst>
        </c:ser>
        <c:ser>
          <c:idx val="2"/>
          <c:order val="2"/>
          <c:tx>
            <c:strRef>
              <c:f>Planilha3!$P$2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Planilha3!$L$3:$L$14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Planilha3!$P$3:$P$14</c:f>
              <c:numCache>
                <c:formatCode>0</c:formatCode>
                <c:ptCount val="12"/>
                <c:pt idx="0">
                  <c:v>107.67</c:v>
                </c:pt>
                <c:pt idx="1">
                  <c:v>97.76</c:v>
                </c:pt>
                <c:pt idx="2">
                  <c:v>55.56</c:v>
                </c:pt>
                <c:pt idx="3">
                  <c:v>37.299999999999997</c:v>
                </c:pt>
                <c:pt idx="4">
                  <c:v>54.17</c:v>
                </c:pt>
                <c:pt idx="5">
                  <c:v>50.88</c:v>
                </c:pt>
                <c:pt idx="6">
                  <c:v>58.4</c:v>
                </c:pt>
                <c:pt idx="7">
                  <c:v>65.34</c:v>
                </c:pt>
                <c:pt idx="8">
                  <c:v>70.19</c:v>
                </c:pt>
                <c:pt idx="9">
                  <c:v>48.86</c:v>
                </c:pt>
                <c:pt idx="10">
                  <c:v>40.92</c:v>
                </c:pt>
                <c:pt idx="11">
                  <c:v>18.190000000000001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AA-4A7C-AD34-8B4D57F1F24D}"/>
            </c:ext>
          </c:extLst>
        </c:ser>
        <c:ser>
          <c:idx val="3"/>
          <c:order val="3"/>
          <c:tx>
            <c:strRef>
              <c:f>Planilha3!$Q$2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Planilha3!$L$3:$L$14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Planilha3!$Q$3:$Q$14</c:f>
              <c:numCache>
                <c:formatCode>0</c:formatCode>
                <c:ptCount val="12"/>
                <c:pt idx="0">
                  <c:v>47.55</c:v>
                </c:pt>
                <c:pt idx="1">
                  <c:v>67.67</c:v>
                </c:pt>
                <c:pt idx="2">
                  <c:v>60.84</c:v>
                </c:pt>
                <c:pt idx="3">
                  <c:v>70.55</c:v>
                </c:pt>
                <c:pt idx="4">
                  <c:v>43.66</c:v>
                </c:pt>
                <c:pt idx="5">
                  <c:v>40.380000000000003</c:v>
                </c:pt>
                <c:pt idx="6">
                  <c:v>43.27</c:v>
                </c:pt>
                <c:pt idx="7">
                  <c:v>42.22</c:v>
                </c:pt>
                <c:pt idx="8">
                  <c:v>42.3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4AA-4A7C-AD34-8B4D57F1F24D}"/>
            </c:ext>
          </c:extLst>
        </c:ser>
        <c:ser>
          <c:idx val="4"/>
          <c:order val="4"/>
          <c:tx>
            <c:strRef>
              <c:f>Planilha3!$R$2</c:f>
              <c:strCache>
                <c:ptCount val="1"/>
                <c:pt idx="0">
                  <c:v>MLT</c:v>
                </c:pt>
              </c:strCache>
            </c:strRef>
          </c:tx>
          <c:spPr>
            <a:ln w="2222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Planilha3!$L$3:$L$14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Planilha3!$R$3:$R$14</c:f>
              <c:numCache>
                <c:formatCode>General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4AA-4A7C-AD34-8B4D57F1F2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5029336"/>
        <c:axId val="975035456"/>
      </c:lineChart>
      <c:catAx>
        <c:axId val="975029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5035456"/>
        <c:crosses val="autoZero"/>
        <c:auto val="1"/>
        <c:lblAlgn val="ctr"/>
        <c:lblOffset val="100"/>
        <c:noMultiLvlLbl val="0"/>
      </c:catAx>
      <c:valAx>
        <c:axId val="975035456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  <a:alpha val="2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 b="1">
                    <a:solidFill>
                      <a:schemeClr val="tx1"/>
                    </a:solidFill>
                  </a:rPr>
                  <a:t>ENA</a:t>
                </a:r>
                <a:r>
                  <a:rPr lang="pt-BR" sz="1200" b="1" baseline="0">
                    <a:solidFill>
                      <a:schemeClr val="tx1"/>
                    </a:solidFill>
                  </a:rPr>
                  <a:t> (%MLT)</a:t>
                </a:r>
                <a:endParaRPr lang="pt-BR" sz="1200" b="1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50293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25160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Planilha3!$M$46</c:f>
          <c:strCache>
            <c:ptCount val="1"/>
            <c:pt idx="0">
              <c:v>SUL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Planilha3!$N$2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Planilha3!$L$48:$L$59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Planilha3!$N$48:$N$59</c:f>
              <c:numCache>
                <c:formatCode>0</c:formatCode>
                <c:ptCount val="12"/>
                <c:pt idx="0">
                  <c:v>154.32</c:v>
                </c:pt>
                <c:pt idx="1">
                  <c:v>122.89</c:v>
                </c:pt>
                <c:pt idx="2">
                  <c:v>69.959999999999994</c:v>
                </c:pt>
                <c:pt idx="3">
                  <c:v>35.090000000000003</c:v>
                </c:pt>
                <c:pt idx="4">
                  <c:v>29.3</c:v>
                </c:pt>
                <c:pt idx="5">
                  <c:v>58.22</c:v>
                </c:pt>
                <c:pt idx="6">
                  <c:v>42.57</c:v>
                </c:pt>
                <c:pt idx="7">
                  <c:v>33.11</c:v>
                </c:pt>
                <c:pt idx="8">
                  <c:v>65.89</c:v>
                </c:pt>
                <c:pt idx="9">
                  <c:v>92.83</c:v>
                </c:pt>
                <c:pt idx="10">
                  <c:v>55.79</c:v>
                </c:pt>
                <c:pt idx="11">
                  <c:v>29.52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33-4738-A1FA-6B868368E8E1}"/>
            </c:ext>
          </c:extLst>
        </c:ser>
        <c:ser>
          <c:idx val="1"/>
          <c:order val="1"/>
          <c:tx>
            <c:strRef>
              <c:f>Planilha3!$O$2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Planilha3!$L$48:$L$59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Planilha3!$O$48:$O$59</c:f>
              <c:numCache>
                <c:formatCode>0</c:formatCode>
                <c:ptCount val="12"/>
                <c:pt idx="0">
                  <c:v>37.130000000000003</c:v>
                </c:pt>
                <c:pt idx="1">
                  <c:v>33.25</c:v>
                </c:pt>
                <c:pt idx="2">
                  <c:v>98.79</c:v>
                </c:pt>
                <c:pt idx="3">
                  <c:v>155.38999999999999</c:v>
                </c:pt>
                <c:pt idx="4">
                  <c:v>217.53</c:v>
                </c:pt>
                <c:pt idx="5">
                  <c:v>230.7</c:v>
                </c:pt>
                <c:pt idx="6">
                  <c:v>71.44</c:v>
                </c:pt>
                <c:pt idx="7">
                  <c:v>126.08</c:v>
                </c:pt>
                <c:pt idx="8">
                  <c:v>83.55</c:v>
                </c:pt>
                <c:pt idx="9">
                  <c:v>155.22</c:v>
                </c:pt>
                <c:pt idx="10">
                  <c:v>83.68</c:v>
                </c:pt>
                <c:pt idx="11">
                  <c:v>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33-4738-A1FA-6B868368E8E1}"/>
            </c:ext>
          </c:extLst>
        </c:ser>
        <c:ser>
          <c:idx val="2"/>
          <c:order val="2"/>
          <c:tx>
            <c:strRef>
              <c:f>Planilha3!$P$2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Planilha3!$L$48:$L$59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Planilha3!$P$48:$P$59</c:f>
              <c:numCache>
                <c:formatCode>0</c:formatCode>
                <c:ptCount val="12"/>
                <c:pt idx="0">
                  <c:v>93.63</c:v>
                </c:pt>
                <c:pt idx="1">
                  <c:v>86.47</c:v>
                </c:pt>
                <c:pt idx="2">
                  <c:v>114.43</c:v>
                </c:pt>
                <c:pt idx="3">
                  <c:v>95.06</c:v>
                </c:pt>
                <c:pt idx="4">
                  <c:v>61.91</c:v>
                </c:pt>
                <c:pt idx="5">
                  <c:v>78.930000000000007</c:v>
                </c:pt>
                <c:pt idx="6">
                  <c:v>147.66999999999999</c:v>
                </c:pt>
                <c:pt idx="7">
                  <c:v>81.41</c:v>
                </c:pt>
                <c:pt idx="8">
                  <c:v>138.4</c:v>
                </c:pt>
                <c:pt idx="9">
                  <c:v>341.32</c:v>
                </c:pt>
                <c:pt idx="10">
                  <c:v>503.15</c:v>
                </c:pt>
                <c:pt idx="11">
                  <c:v>208.85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E33-4738-A1FA-6B868368E8E1}"/>
            </c:ext>
          </c:extLst>
        </c:ser>
        <c:ser>
          <c:idx val="3"/>
          <c:order val="3"/>
          <c:tx>
            <c:strRef>
              <c:f>Planilha3!$Q$2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Planilha3!$L$48:$L$59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Planilha3!$Q$48:$Q$59</c:f>
              <c:numCache>
                <c:formatCode>0</c:formatCode>
                <c:ptCount val="12"/>
                <c:pt idx="0">
                  <c:v>137.37</c:v>
                </c:pt>
                <c:pt idx="1">
                  <c:v>86.87</c:v>
                </c:pt>
                <c:pt idx="2">
                  <c:v>137.69</c:v>
                </c:pt>
                <c:pt idx="3">
                  <c:v>145.99</c:v>
                </c:pt>
                <c:pt idx="4">
                  <c:v>343.09</c:v>
                </c:pt>
                <c:pt idx="5">
                  <c:v>152.69999999999999</c:v>
                </c:pt>
                <c:pt idx="6">
                  <c:v>178.58</c:v>
                </c:pt>
                <c:pt idx="7">
                  <c:v>62.78</c:v>
                </c:pt>
                <c:pt idx="8">
                  <c:v>38.340000000000003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E33-4738-A1FA-6B868368E8E1}"/>
            </c:ext>
          </c:extLst>
        </c:ser>
        <c:ser>
          <c:idx val="4"/>
          <c:order val="4"/>
          <c:tx>
            <c:strRef>
              <c:f>Planilha3!$R$2</c:f>
              <c:strCache>
                <c:ptCount val="1"/>
                <c:pt idx="0">
                  <c:v>MLT</c:v>
                </c:pt>
              </c:strCache>
            </c:strRef>
          </c:tx>
          <c:spPr>
            <a:ln w="2222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Planilha3!$L$48:$L$59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Planilha3!$R$48:$R$59</c:f>
              <c:numCache>
                <c:formatCode>General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E33-4738-A1FA-6B868368E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5029336"/>
        <c:axId val="975035456"/>
      </c:lineChart>
      <c:catAx>
        <c:axId val="975029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5035456"/>
        <c:crosses val="autoZero"/>
        <c:auto val="1"/>
        <c:lblAlgn val="ctr"/>
        <c:lblOffset val="100"/>
        <c:noMultiLvlLbl val="0"/>
      </c:catAx>
      <c:valAx>
        <c:axId val="97503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  <a:alpha val="2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 b="1">
                    <a:solidFill>
                      <a:schemeClr val="tx1"/>
                    </a:solidFill>
                  </a:rPr>
                  <a:t>ENA</a:t>
                </a:r>
                <a:r>
                  <a:rPr lang="pt-BR" sz="1200" b="1" baseline="0">
                    <a:solidFill>
                      <a:schemeClr val="tx1"/>
                    </a:solidFill>
                  </a:rPr>
                  <a:t> (%MLT)</a:t>
                </a:r>
                <a:endParaRPr lang="pt-BR" sz="1200" b="1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50293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25160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Planilha3!$M$16</c:f>
          <c:strCache>
            <c:ptCount val="1"/>
            <c:pt idx="0">
              <c:v>NORTE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Planilha3!$N$2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Planilha3!$L$18:$L$29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Planilha3!$N$18:$N$29</c:f>
              <c:numCache>
                <c:formatCode>0</c:formatCode>
                <c:ptCount val="12"/>
                <c:pt idx="0">
                  <c:v>46.28</c:v>
                </c:pt>
                <c:pt idx="1">
                  <c:v>63.74</c:v>
                </c:pt>
                <c:pt idx="2">
                  <c:v>110.79</c:v>
                </c:pt>
                <c:pt idx="3">
                  <c:v>82.78</c:v>
                </c:pt>
                <c:pt idx="4">
                  <c:v>83.69</c:v>
                </c:pt>
                <c:pt idx="5">
                  <c:v>69.69</c:v>
                </c:pt>
                <c:pt idx="6">
                  <c:v>80.150000000000006</c:v>
                </c:pt>
                <c:pt idx="7">
                  <c:v>80.540000000000006</c:v>
                </c:pt>
                <c:pt idx="8">
                  <c:v>80.73</c:v>
                </c:pt>
                <c:pt idx="9">
                  <c:v>85.46</c:v>
                </c:pt>
                <c:pt idx="10">
                  <c:v>149.13</c:v>
                </c:pt>
                <c:pt idx="11">
                  <c:v>187.39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FB-433C-A490-FBFDC0042CCD}"/>
            </c:ext>
          </c:extLst>
        </c:ser>
        <c:ser>
          <c:idx val="1"/>
          <c:order val="1"/>
          <c:tx>
            <c:strRef>
              <c:f>Planilha3!$O$2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Planilha3!$L$18:$L$29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Planilha3!$O$18:$O$29</c:f>
              <c:numCache>
                <c:formatCode>0</c:formatCode>
                <c:ptCount val="12"/>
                <c:pt idx="0">
                  <c:v>222.05</c:v>
                </c:pt>
                <c:pt idx="1">
                  <c:v>135.02000000000001</c:v>
                </c:pt>
                <c:pt idx="2">
                  <c:v>121.42</c:v>
                </c:pt>
                <c:pt idx="3">
                  <c:v>109.19</c:v>
                </c:pt>
                <c:pt idx="4">
                  <c:v>89.8</c:v>
                </c:pt>
                <c:pt idx="5">
                  <c:v>93.1</c:v>
                </c:pt>
                <c:pt idx="6">
                  <c:v>101.8</c:v>
                </c:pt>
                <c:pt idx="7">
                  <c:v>105.91</c:v>
                </c:pt>
                <c:pt idx="8">
                  <c:v>101.07</c:v>
                </c:pt>
                <c:pt idx="9">
                  <c:v>92.77</c:v>
                </c:pt>
                <c:pt idx="10">
                  <c:v>108.39</c:v>
                </c:pt>
                <c:pt idx="11">
                  <c:v>129.38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FB-433C-A490-FBFDC0042CCD}"/>
            </c:ext>
          </c:extLst>
        </c:ser>
        <c:ser>
          <c:idx val="2"/>
          <c:order val="2"/>
          <c:tx>
            <c:strRef>
              <c:f>Planilha3!$P$2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Planilha3!$L$18:$L$29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Planilha3!$P$18:$P$29</c:f>
              <c:numCache>
                <c:formatCode>0</c:formatCode>
                <c:ptCount val="12"/>
                <c:pt idx="0">
                  <c:v>131.15</c:v>
                </c:pt>
                <c:pt idx="1">
                  <c:v>99.23</c:v>
                </c:pt>
                <c:pt idx="2">
                  <c:v>103.46</c:v>
                </c:pt>
                <c:pt idx="3">
                  <c:v>104.25</c:v>
                </c:pt>
                <c:pt idx="4">
                  <c:v>91.62</c:v>
                </c:pt>
                <c:pt idx="5">
                  <c:v>74.900000000000006</c:v>
                </c:pt>
                <c:pt idx="6">
                  <c:v>76.790000000000006</c:v>
                </c:pt>
                <c:pt idx="7">
                  <c:v>68.55</c:v>
                </c:pt>
                <c:pt idx="8">
                  <c:v>73.819999999999993</c:v>
                </c:pt>
                <c:pt idx="9">
                  <c:v>56.08</c:v>
                </c:pt>
                <c:pt idx="10">
                  <c:v>36.82</c:v>
                </c:pt>
                <c:pt idx="11">
                  <c:v>27.44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FB-433C-A490-FBFDC0042CCD}"/>
            </c:ext>
          </c:extLst>
        </c:ser>
        <c:ser>
          <c:idx val="3"/>
          <c:order val="3"/>
          <c:tx>
            <c:strRef>
              <c:f>Planilha3!$Q$2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Planilha3!$L$18:$L$29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Planilha3!$Q$18:$Q$29</c:f>
              <c:numCache>
                <c:formatCode>0</c:formatCode>
                <c:ptCount val="12"/>
                <c:pt idx="0">
                  <c:v>42.8</c:v>
                </c:pt>
                <c:pt idx="1">
                  <c:v>73.12</c:v>
                </c:pt>
                <c:pt idx="2">
                  <c:v>69.67</c:v>
                </c:pt>
                <c:pt idx="3">
                  <c:v>80.56</c:v>
                </c:pt>
                <c:pt idx="4">
                  <c:v>72.69</c:v>
                </c:pt>
                <c:pt idx="5">
                  <c:v>51.34</c:v>
                </c:pt>
                <c:pt idx="6">
                  <c:v>50.46</c:v>
                </c:pt>
                <c:pt idx="7">
                  <c:v>48.98</c:v>
                </c:pt>
                <c:pt idx="8">
                  <c:v>53.56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FB-433C-A490-FBFDC0042CCD}"/>
            </c:ext>
          </c:extLst>
        </c:ser>
        <c:ser>
          <c:idx val="4"/>
          <c:order val="4"/>
          <c:tx>
            <c:strRef>
              <c:f>Planilha3!$R$2</c:f>
              <c:strCache>
                <c:ptCount val="1"/>
                <c:pt idx="0">
                  <c:v>MLT</c:v>
                </c:pt>
              </c:strCache>
            </c:strRef>
          </c:tx>
          <c:spPr>
            <a:ln w="2222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Planilha3!$L$18:$L$29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Planilha3!$R$18:$R$29</c:f>
              <c:numCache>
                <c:formatCode>General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AFB-433C-A490-FBFDC0042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5029336"/>
        <c:axId val="975035456"/>
      </c:lineChart>
      <c:catAx>
        <c:axId val="975029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5035456"/>
        <c:crosses val="autoZero"/>
        <c:auto val="1"/>
        <c:lblAlgn val="ctr"/>
        <c:lblOffset val="100"/>
        <c:noMultiLvlLbl val="0"/>
      </c:catAx>
      <c:valAx>
        <c:axId val="97503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  <a:alpha val="2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 b="1">
                    <a:solidFill>
                      <a:schemeClr val="tx1"/>
                    </a:solidFill>
                  </a:rPr>
                  <a:t>ENA</a:t>
                </a:r>
                <a:r>
                  <a:rPr lang="pt-BR" sz="1200" b="1" baseline="0">
                    <a:solidFill>
                      <a:schemeClr val="tx1"/>
                    </a:solidFill>
                  </a:rPr>
                  <a:t> (%MLT)</a:t>
                </a:r>
                <a:endParaRPr lang="pt-BR" sz="1200" b="1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50293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25160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Planilha3!$M$61</c:f>
          <c:strCache>
            <c:ptCount val="1"/>
            <c:pt idx="0">
              <c:v>SIN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Planilha3!$N$2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Planilha3!$L$63:$L$74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Planilha3!$N$63:$N$74</c:f>
              <c:numCache>
                <c:formatCode>0</c:formatCode>
                <c:ptCount val="12"/>
                <c:pt idx="0">
                  <c:v>69.44</c:v>
                </c:pt>
                <c:pt idx="1">
                  <c:v>70.66</c:v>
                </c:pt>
                <c:pt idx="2">
                  <c:v>82.01</c:v>
                </c:pt>
                <c:pt idx="3">
                  <c:v>63.49</c:v>
                </c:pt>
                <c:pt idx="4">
                  <c:v>62.59</c:v>
                </c:pt>
                <c:pt idx="5">
                  <c:v>63.15</c:v>
                </c:pt>
                <c:pt idx="6">
                  <c:v>57.37</c:v>
                </c:pt>
                <c:pt idx="7">
                  <c:v>52.85</c:v>
                </c:pt>
                <c:pt idx="8">
                  <c:v>59.97</c:v>
                </c:pt>
                <c:pt idx="9">
                  <c:v>89.4</c:v>
                </c:pt>
                <c:pt idx="10">
                  <c:v>89.65</c:v>
                </c:pt>
                <c:pt idx="11">
                  <c:v>95.66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94-41E0-86E0-81BB42333AA3}"/>
            </c:ext>
          </c:extLst>
        </c:ser>
        <c:ser>
          <c:idx val="1"/>
          <c:order val="1"/>
          <c:tx>
            <c:strRef>
              <c:f>Planilha3!$O$2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Planilha3!$L$63:$L$74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Planilha3!$O$63:$O$74</c:f>
              <c:numCache>
                <c:formatCode>0</c:formatCode>
                <c:ptCount val="12"/>
                <c:pt idx="0">
                  <c:v>124.24</c:v>
                </c:pt>
                <c:pt idx="1">
                  <c:v>114.14</c:v>
                </c:pt>
                <c:pt idx="2">
                  <c:v>93.75</c:v>
                </c:pt>
                <c:pt idx="3">
                  <c:v>88.46</c:v>
                </c:pt>
                <c:pt idx="4">
                  <c:v>89.27</c:v>
                </c:pt>
                <c:pt idx="5">
                  <c:v>105.27</c:v>
                </c:pt>
                <c:pt idx="6">
                  <c:v>71.33</c:v>
                </c:pt>
                <c:pt idx="7">
                  <c:v>92.18</c:v>
                </c:pt>
                <c:pt idx="8">
                  <c:v>83.37</c:v>
                </c:pt>
                <c:pt idx="9">
                  <c:v>115.94</c:v>
                </c:pt>
                <c:pt idx="10">
                  <c:v>81.67</c:v>
                </c:pt>
                <c:pt idx="11">
                  <c:v>97.1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94-41E0-86E0-81BB42333AA3}"/>
            </c:ext>
          </c:extLst>
        </c:ser>
        <c:ser>
          <c:idx val="2"/>
          <c:order val="2"/>
          <c:tx>
            <c:strRef>
              <c:f>Planilha3!$P$2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Planilha3!$L$63:$L$74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Planilha3!$P$63:$P$74</c:f>
              <c:numCache>
                <c:formatCode>0</c:formatCode>
                <c:ptCount val="12"/>
                <c:pt idx="0">
                  <c:v>117.25</c:v>
                </c:pt>
                <c:pt idx="1">
                  <c:v>101.38</c:v>
                </c:pt>
                <c:pt idx="2">
                  <c:v>97.98</c:v>
                </c:pt>
                <c:pt idx="3">
                  <c:v>94</c:v>
                </c:pt>
                <c:pt idx="4">
                  <c:v>84.84</c:v>
                </c:pt>
                <c:pt idx="5">
                  <c:v>84.83</c:v>
                </c:pt>
                <c:pt idx="6">
                  <c:v>99.22</c:v>
                </c:pt>
                <c:pt idx="7">
                  <c:v>83.69</c:v>
                </c:pt>
                <c:pt idx="8">
                  <c:v>101.79</c:v>
                </c:pt>
                <c:pt idx="9">
                  <c:v>166.52</c:v>
                </c:pt>
                <c:pt idx="10">
                  <c:v>153.77000000000001</c:v>
                </c:pt>
                <c:pt idx="11">
                  <c:v>64.72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094-41E0-86E0-81BB42333AA3}"/>
            </c:ext>
          </c:extLst>
        </c:ser>
        <c:ser>
          <c:idx val="3"/>
          <c:order val="3"/>
          <c:tx>
            <c:strRef>
              <c:f>Planilha3!$Q$2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Planilha3!$L$63:$L$74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Planilha3!$Q$63:$Q$74</c:f>
              <c:numCache>
                <c:formatCode>0</c:formatCode>
                <c:ptCount val="12"/>
                <c:pt idx="0">
                  <c:v>59.05</c:v>
                </c:pt>
                <c:pt idx="1">
                  <c:v>66.260000000000005</c:v>
                </c:pt>
                <c:pt idx="2">
                  <c:v>70.75</c:v>
                </c:pt>
                <c:pt idx="3">
                  <c:v>85.77</c:v>
                </c:pt>
                <c:pt idx="4">
                  <c:v>94.13</c:v>
                </c:pt>
                <c:pt idx="5">
                  <c:v>71.510000000000005</c:v>
                </c:pt>
                <c:pt idx="6">
                  <c:v>85.1</c:v>
                </c:pt>
                <c:pt idx="7">
                  <c:v>57.21</c:v>
                </c:pt>
                <c:pt idx="8">
                  <c:v>45.67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094-41E0-86E0-81BB42333AA3}"/>
            </c:ext>
          </c:extLst>
        </c:ser>
        <c:ser>
          <c:idx val="4"/>
          <c:order val="4"/>
          <c:tx>
            <c:strRef>
              <c:f>Planilha3!$R$2</c:f>
              <c:strCache>
                <c:ptCount val="1"/>
                <c:pt idx="0">
                  <c:v>MLT</c:v>
                </c:pt>
              </c:strCache>
            </c:strRef>
          </c:tx>
          <c:spPr>
            <a:ln w="2222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Planilha3!$L$63:$L$74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Planilha3!$R$63:$R$74</c:f>
              <c:numCache>
                <c:formatCode>General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094-41E0-86E0-81BB42333A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5029336"/>
        <c:axId val="975035456"/>
      </c:lineChart>
      <c:catAx>
        <c:axId val="975029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5035456"/>
        <c:crosses val="autoZero"/>
        <c:auto val="1"/>
        <c:lblAlgn val="ctr"/>
        <c:lblOffset val="100"/>
        <c:noMultiLvlLbl val="0"/>
      </c:catAx>
      <c:valAx>
        <c:axId val="975035456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2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800" b="1">
                    <a:solidFill>
                      <a:schemeClr val="tx1"/>
                    </a:solidFill>
                  </a:rPr>
                  <a:t>ENA</a:t>
                </a:r>
                <a:r>
                  <a:rPr lang="pt-BR" sz="1800" b="1" baseline="0">
                    <a:solidFill>
                      <a:schemeClr val="tx1"/>
                    </a:solidFill>
                  </a:rPr>
                  <a:t> (%MLT)</a:t>
                </a:r>
                <a:endParaRPr lang="pt-BR" sz="1800" b="1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5029336"/>
        <c:crosses val="autoZero"/>
        <c:crossBetween val="midCat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05260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353669135674356E-2"/>
          <c:y val="3.1416529167275838E-2"/>
          <c:w val="0.73585855310096127"/>
          <c:h val="0.7985344723156288"/>
        </c:manualLayout>
      </c:layout>
      <c:areaChart>
        <c:grouping val="stacked"/>
        <c:varyColors val="0"/>
        <c:ser>
          <c:idx val="16"/>
          <c:order val="0"/>
          <c:tx>
            <c:strRef>
              <c:f>Planilha1!$BB$4</c:f>
              <c:strCache>
                <c:ptCount val="1"/>
                <c:pt idx="0">
                  <c:v>CGH, PCH, PCT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cat>
            <c:numRef>
              <c:f>Planilha1!$F$5:$F$339</c:f>
              <c:numCache>
                <c:formatCode>m/d/yyyy\ h:mm</c:formatCode>
                <c:ptCount val="335"/>
                <c:pt idx="0">
                  <c:v>45543.020833333336</c:v>
                </c:pt>
                <c:pt idx="1">
                  <c:v>45543.041666666664</c:v>
                </c:pt>
                <c:pt idx="2">
                  <c:v>45543.0625</c:v>
                </c:pt>
                <c:pt idx="3">
                  <c:v>45543.083333333336</c:v>
                </c:pt>
                <c:pt idx="4">
                  <c:v>45543.104166666664</c:v>
                </c:pt>
                <c:pt idx="5">
                  <c:v>45543.125</c:v>
                </c:pt>
                <c:pt idx="6">
                  <c:v>45543.145833333336</c:v>
                </c:pt>
                <c:pt idx="7">
                  <c:v>45543.166666666664</c:v>
                </c:pt>
                <c:pt idx="8">
                  <c:v>45543.1875</c:v>
                </c:pt>
                <c:pt idx="9">
                  <c:v>45543.208333333336</c:v>
                </c:pt>
                <c:pt idx="10">
                  <c:v>45543.229166666664</c:v>
                </c:pt>
                <c:pt idx="11">
                  <c:v>45543.25</c:v>
                </c:pt>
                <c:pt idx="12">
                  <c:v>45543.270833333336</c:v>
                </c:pt>
                <c:pt idx="13">
                  <c:v>45543.291666666664</c:v>
                </c:pt>
                <c:pt idx="14">
                  <c:v>45543.3125</c:v>
                </c:pt>
                <c:pt idx="15">
                  <c:v>45543.333333333336</c:v>
                </c:pt>
                <c:pt idx="16">
                  <c:v>45543.354166666664</c:v>
                </c:pt>
                <c:pt idx="17">
                  <c:v>45543.375</c:v>
                </c:pt>
                <c:pt idx="18">
                  <c:v>45543.395833333336</c:v>
                </c:pt>
                <c:pt idx="19">
                  <c:v>45543.416666666664</c:v>
                </c:pt>
                <c:pt idx="20">
                  <c:v>45543.4375</c:v>
                </c:pt>
                <c:pt idx="21">
                  <c:v>45543.458333333336</c:v>
                </c:pt>
                <c:pt idx="22">
                  <c:v>45543.479166666664</c:v>
                </c:pt>
                <c:pt idx="23">
                  <c:v>45543.5</c:v>
                </c:pt>
                <c:pt idx="24">
                  <c:v>45543.520833333336</c:v>
                </c:pt>
                <c:pt idx="25">
                  <c:v>45543.541666666664</c:v>
                </c:pt>
                <c:pt idx="26">
                  <c:v>45543.5625</c:v>
                </c:pt>
                <c:pt idx="27">
                  <c:v>45543.583333333336</c:v>
                </c:pt>
                <c:pt idx="28">
                  <c:v>45543.604166666664</c:v>
                </c:pt>
                <c:pt idx="29">
                  <c:v>45543.625</c:v>
                </c:pt>
                <c:pt idx="30">
                  <c:v>45543.645833333336</c:v>
                </c:pt>
                <c:pt idx="31">
                  <c:v>45543.666666666664</c:v>
                </c:pt>
                <c:pt idx="32">
                  <c:v>45543.6875</c:v>
                </c:pt>
                <c:pt idx="33">
                  <c:v>45543.708333333336</c:v>
                </c:pt>
                <c:pt idx="34">
                  <c:v>45543.729166666664</c:v>
                </c:pt>
                <c:pt idx="35">
                  <c:v>45543.75</c:v>
                </c:pt>
                <c:pt idx="36">
                  <c:v>45543.770833333336</c:v>
                </c:pt>
                <c:pt idx="37">
                  <c:v>45543.791666666664</c:v>
                </c:pt>
                <c:pt idx="38">
                  <c:v>45543.8125</c:v>
                </c:pt>
                <c:pt idx="39">
                  <c:v>45543.833333333336</c:v>
                </c:pt>
                <c:pt idx="40">
                  <c:v>45543.854166666664</c:v>
                </c:pt>
                <c:pt idx="41">
                  <c:v>45543.875</c:v>
                </c:pt>
                <c:pt idx="42">
                  <c:v>45543.895833333336</c:v>
                </c:pt>
                <c:pt idx="43">
                  <c:v>45543.916666666664</c:v>
                </c:pt>
                <c:pt idx="44">
                  <c:v>45543.9375</c:v>
                </c:pt>
                <c:pt idx="45">
                  <c:v>45543.958333333336</c:v>
                </c:pt>
                <c:pt idx="46">
                  <c:v>45543.979166666664</c:v>
                </c:pt>
                <c:pt idx="47">
                  <c:v>45544</c:v>
                </c:pt>
                <c:pt idx="48">
                  <c:v>45544.020833333336</c:v>
                </c:pt>
                <c:pt idx="49">
                  <c:v>45544.041666666664</c:v>
                </c:pt>
                <c:pt idx="50">
                  <c:v>45544.0625</c:v>
                </c:pt>
                <c:pt idx="51">
                  <c:v>45544.083333333336</c:v>
                </c:pt>
                <c:pt idx="52">
                  <c:v>45544.104166666664</c:v>
                </c:pt>
                <c:pt idx="53">
                  <c:v>45544.125</c:v>
                </c:pt>
                <c:pt idx="54">
                  <c:v>45544.145833333336</c:v>
                </c:pt>
                <c:pt idx="55">
                  <c:v>45544.166666666664</c:v>
                </c:pt>
                <c:pt idx="56">
                  <c:v>45544.1875</c:v>
                </c:pt>
                <c:pt idx="57">
                  <c:v>45544.208333333336</c:v>
                </c:pt>
                <c:pt idx="58">
                  <c:v>45544.229166666664</c:v>
                </c:pt>
                <c:pt idx="59">
                  <c:v>45544.25</c:v>
                </c:pt>
                <c:pt idx="60">
                  <c:v>45544.270833333336</c:v>
                </c:pt>
                <c:pt idx="61">
                  <c:v>45544.291666666664</c:v>
                </c:pt>
                <c:pt idx="62">
                  <c:v>45544.3125</c:v>
                </c:pt>
                <c:pt idx="63">
                  <c:v>45544.333333333336</c:v>
                </c:pt>
                <c:pt idx="64">
                  <c:v>45544.354166666664</c:v>
                </c:pt>
                <c:pt idx="65">
                  <c:v>45544.375</c:v>
                </c:pt>
                <c:pt idx="66">
                  <c:v>45544.395833333336</c:v>
                </c:pt>
                <c:pt idx="67">
                  <c:v>45544.416666666664</c:v>
                </c:pt>
                <c:pt idx="68">
                  <c:v>45544.4375</c:v>
                </c:pt>
                <c:pt idx="69">
                  <c:v>45544.458333333336</c:v>
                </c:pt>
                <c:pt idx="70">
                  <c:v>45544.479166666664</c:v>
                </c:pt>
                <c:pt idx="71">
                  <c:v>45544.5</c:v>
                </c:pt>
                <c:pt idx="72">
                  <c:v>45544.520833333336</c:v>
                </c:pt>
                <c:pt idx="73">
                  <c:v>45544.541666666664</c:v>
                </c:pt>
                <c:pt idx="74">
                  <c:v>45544.5625</c:v>
                </c:pt>
                <c:pt idx="75">
                  <c:v>45544.583333333336</c:v>
                </c:pt>
                <c:pt idx="76">
                  <c:v>45544.604166666664</c:v>
                </c:pt>
                <c:pt idx="77">
                  <c:v>45544.625</c:v>
                </c:pt>
                <c:pt idx="78">
                  <c:v>45544.645833333336</c:v>
                </c:pt>
                <c:pt idx="79">
                  <c:v>45544.666666666664</c:v>
                </c:pt>
                <c:pt idx="80">
                  <c:v>45544.6875</c:v>
                </c:pt>
                <c:pt idx="81">
                  <c:v>45544.708333333336</c:v>
                </c:pt>
                <c:pt idx="82">
                  <c:v>45544.729166666664</c:v>
                </c:pt>
                <c:pt idx="83">
                  <c:v>45544.75</c:v>
                </c:pt>
                <c:pt idx="84">
                  <c:v>45544.770833333336</c:v>
                </c:pt>
                <c:pt idx="85">
                  <c:v>45544.791666666664</c:v>
                </c:pt>
                <c:pt idx="86">
                  <c:v>45544.8125</c:v>
                </c:pt>
                <c:pt idx="87">
                  <c:v>45544.833333333336</c:v>
                </c:pt>
                <c:pt idx="88">
                  <c:v>45544.854166666664</c:v>
                </c:pt>
                <c:pt idx="89">
                  <c:v>45544.875</c:v>
                </c:pt>
                <c:pt idx="90">
                  <c:v>45544.895833333336</c:v>
                </c:pt>
                <c:pt idx="91">
                  <c:v>45544.916666666664</c:v>
                </c:pt>
                <c:pt idx="92">
                  <c:v>45544.9375</c:v>
                </c:pt>
                <c:pt idx="93">
                  <c:v>45544.958333333336</c:v>
                </c:pt>
                <c:pt idx="94">
                  <c:v>45544.979166666664</c:v>
                </c:pt>
                <c:pt idx="95">
                  <c:v>45545</c:v>
                </c:pt>
                <c:pt idx="96">
                  <c:v>45545.020833333336</c:v>
                </c:pt>
                <c:pt idx="97">
                  <c:v>45545.041666666664</c:v>
                </c:pt>
                <c:pt idx="98">
                  <c:v>45545.0625</c:v>
                </c:pt>
                <c:pt idx="99">
                  <c:v>45545.083333333336</c:v>
                </c:pt>
                <c:pt idx="100">
                  <c:v>45545.104166666664</c:v>
                </c:pt>
                <c:pt idx="101">
                  <c:v>45545.125</c:v>
                </c:pt>
                <c:pt idx="102">
                  <c:v>45545.145833333336</c:v>
                </c:pt>
                <c:pt idx="103">
                  <c:v>45545.166666666664</c:v>
                </c:pt>
                <c:pt idx="104">
                  <c:v>45545.1875</c:v>
                </c:pt>
                <c:pt idx="105">
                  <c:v>45545.208333333336</c:v>
                </c:pt>
                <c:pt idx="106">
                  <c:v>45545.229166666664</c:v>
                </c:pt>
                <c:pt idx="107">
                  <c:v>45545.25</c:v>
                </c:pt>
                <c:pt idx="108">
                  <c:v>45545.270833333336</c:v>
                </c:pt>
                <c:pt idx="109">
                  <c:v>45545.291666666664</c:v>
                </c:pt>
                <c:pt idx="110">
                  <c:v>45545.3125</c:v>
                </c:pt>
                <c:pt idx="111">
                  <c:v>45545.333333333336</c:v>
                </c:pt>
                <c:pt idx="112">
                  <c:v>45545.354166666664</c:v>
                </c:pt>
                <c:pt idx="113">
                  <c:v>45545.375</c:v>
                </c:pt>
                <c:pt idx="114">
                  <c:v>45545.395833333336</c:v>
                </c:pt>
                <c:pt idx="115">
                  <c:v>45545.416666666664</c:v>
                </c:pt>
                <c:pt idx="116">
                  <c:v>45545.4375</c:v>
                </c:pt>
                <c:pt idx="117">
                  <c:v>45545.458333333336</c:v>
                </c:pt>
                <c:pt idx="118">
                  <c:v>45545.479166666664</c:v>
                </c:pt>
                <c:pt idx="119">
                  <c:v>45545.5</c:v>
                </c:pt>
                <c:pt idx="120">
                  <c:v>45545.520833333336</c:v>
                </c:pt>
                <c:pt idx="121">
                  <c:v>45545.541666666664</c:v>
                </c:pt>
                <c:pt idx="122">
                  <c:v>45545.5625</c:v>
                </c:pt>
                <c:pt idx="123">
                  <c:v>45545.583333333336</c:v>
                </c:pt>
                <c:pt idx="124">
                  <c:v>45545.604166666664</c:v>
                </c:pt>
                <c:pt idx="125">
                  <c:v>45545.625</c:v>
                </c:pt>
                <c:pt idx="126">
                  <c:v>45545.645833333336</c:v>
                </c:pt>
                <c:pt idx="127">
                  <c:v>45545.666666666664</c:v>
                </c:pt>
                <c:pt idx="128">
                  <c:v>45545.6875</c:v>
                </c:pt>
                <c:pt idx="129">
                  <c:v>45545.708333333336</c:v>
                </c:pt>
                <c:pt idx="130">
                  <c:v>45545.729166666664</c:v>
                </c:pt>
                <c:pt idx="131">
                  <c:v>45545.75</c:v>
                </c:pt>
                <c:pt idx="132">
                  <c:v>45545.770833333336</c:v>
                </c:pt>
                <c:pt idx="133">
                  <c:v>45545.791666666664</c:v>
                </c:pt>
                <c:pt idx="134">
                  <c:v>45545.8125</c:v>
                </c:pt>
                <c:pt idx="135">
                  <c:v>45545.833333333336</c:v>
                </c:pt>
                <c:pt idx="136">
                  <c:v>45545.854166666664</c:v>
                </c:pt>
                <c:pt idx="137">
                  <c:v>45545.875</c:v>
                </c:pt>
                <c:pt idx="138">
                  <c:v>45545.895833333336</c:v>
                </c:pt>
                <c:pt idx="139">
                  <c:v>45545.916666666664</c:v>
                </c:pt>
                <c:pt idx="140">
                  <c:v>45545.9375</c:v>
                </c:pt>
                <c:pt idx="141">
                  <c:v>45545.958333333336</c:v>
                </c:pt>
                <c:pt idx="142">
                  <c:v>45545.979166666664</c:v>
                </c:pt>
                <c:pt idx="143">
                  <c:v>45546</c:v>
                </c:pt>
                <c:pt idx="144">
                  <c:v>45546.020833333336</c:v>
                </c:pt>
                <c:pt idx="145">
                  <c:v>45546.041666666664</c:v>
                </c:pt>
                <c:pt idx="146">
                  <c:v>45546.0625</c:v>
                </c:pt>
                <c:pt idx="147">
                  <c:v>45546.083333333336</c:v>
                </c:pt>
                <c:pt idx="148">
                  <c:v>45546.104166666664</c:v>
                </c:pt>
                <c:pt idx="149">
                  <c:v>45546.125</c:v>
                </c:pt>
                <c:pt idx="150">
                  <c:v>45546.145833333336</c:v>
                </c:pt>
                <c:pt idx="151">
                  <c:v>45546.166666666664</c:v>
                </c:pt>
                <c:pt idx="152">
                  <c:v>45546.1875</c:v>
                </c:pt>
                <c:pt idx="153">
                  <c:v>45546.208333333336</c:v>
                </c:pt>
                <c:pt idx="154">
                  <c:v>45546.229166666664</c:v>
                </c:pt>
                <c:pt idx="155">
                  <c:v>45546.25</c:v>
                </c:pt>
                <c:pt idx="156">
                  <c:v>45546.270833333336</c:v>
                </c:pt>
                <c:pt idx="157">
                  <c:v>45546.291666666664</c:v>
                </c:pt>
                <c:pt idx="158">
                  <c:v>45546.3125</c:v>
                </c:pt>
                <c:pt idx="159">
                  <c:v>45546.333333333336</c:v>
                </c:pt>
                <c:pt idx="160">
                  <c:v>45546.354166666664</c:v>
                </c:pt>
                <c:pt idx="161">
                  <c:v>45546.375</c:v>
                </c:pt>
                <c:pt idx="162">
                  <c:v>45546.395833333336</c:v>
                </c:pt>
                <c:pt idx="163">
                  <c:v>45546.416666666664</c:v>
                </c:pt>
                <c:pt idx="164">
                  <c:v>45546.4375</c:v>
                </c:pt>
                <c:pt idx="165">
                  <c:v>45546.458333333336</c:v>
                </c:pt>
                <c:pt idx="166">
                  <c:v>45546.479166666664</c:v>
                </c:pt>
                <c:pt idx="167">
                  <c:v>45546.5</c:v>
                </c:pt>
                <c:pt idx="168">
                  <c:v>45546.520833333336</c:v>
                </c:pt>
                <c:pt idx="169">
                  <c:v>45546.541666666664</c:v>
                </c:pt>
                <c:pt idx="170">
                  <c:v>45546.5625</c:v>
                </c:pt>
                <c:pt idx="171">
                  <c:v>45546.583333333336</c:v>
                </c:pt>
                <c:pt idx="172">
                  <c:v>45546.604166666664</c:v>
                </c:pt>
                <c:pt idx="173">
                  <c:v>45546.625</c:v>
                </c:pt>
                <c:pt idx="174">
                  <c:v>45546.645833333336</c:v>
                </c:pt>
                <c:pt idx="175">
                  <c:v>45546.666666666664</c:v>
                </c:pt>
                <c:pt idx="176">
                  <c:v>45546.6875</c:v>
                </c:pt>
                <c:pt idx="177">
                  <c:v>45546.708333333336</c:v>
                </c:pt>
                <c:pt idx="178">
                  <c:v>45546.729166666664</c:v>
                </c:pt>
                <c:pt idx="179">
                  <c:v>45546.75</c:v>
                </c:pt>
                <c:pt idx="180">
                  <c:v>45546.770833333336</c:v>
                </c:pt>
                <c:pt idx="181">
                  <c:v>45546.791666666664</c:v>
                </c:pt>
                <c:pt idx="182">
                  <c:v>45546.8125</c:v>
                </c:pt>
                <c:pt idx="183">
                  <c:v>45546.833333333336</c:v>
                </c:pt>
                <c:pt idx="184">
                  <c:v>45546.854166666664</c:v>
                </c:pt>
                <c:pt idx="185">
                  <c:v>45546.875</c:v>
                </c:pt>
                <c:pt idx="186">
                  <c:v>45546.895833333336</c:v>
                </c:pt>
                <c:pt idx="187">
                  <c:v>45546.916666666664</c:v>
                </c:pt>
                <c:pt idx="188">
                  <c:v>45546.9375</c:v>
                </c:pt>
                <c:pt idx="189">
                  <c:v>45546.958333333336</c:v>
                </c:pt>
                <c:pt idx="190">
                  <c:v>45546.979166666664</c:v>
                </c:pt>
                <c:pt idx="191">
                  <c:v>45547</c:v>
                </c:pt>
                <c:pt idx="192">
                  <c:v>45547.020833333336</c:v>
                </c:pt>
                <c:pt idx="193">
                  <c:v>45547.041666666664</c:v>
                </c:pt>
                <c:pt idx="194">
                  <c:v>45547.0625</c:v>
                </c:pt>
                <c:pt idx="195">
                  <c:v>45547.083333333336</c:v>
                </c:pt>
                <c:pt idx="196">
                  <c:v>45547.104166666664</c:v>
                </c:pt>
                <c:pt idx="197">
                  <c:v>45547.125</c:v>
                </c:pt>
                <c:pt idx="198">
                  <c:v>45547.145833333336</c:v>
                </c:pt>
                <c:pt idx="199">
                  <c:v>45547.166666666664</c:v>
                </c:pt>
                <c:pt idx="200">
                  <c:v>45547.1875</c:v>
                </c:pt>
                <c:pt idx="201">
                  <c:v>45547.208333333336</c:v>
                </c:pt>
                <c:pt idx="202">
                  <c:v>45547.229166666664</c:v>
                </c:pt>
                <c:pt idx="203">
                  <c:v>45547.25</c:v>
                </c:pt>
                <c:pt idx="204">
                  <c:v>45547.270833333336</c:v>
                </c:pt>
                <c:pt idx="205">
                  <c:v>45547.291666666664</c:v>
                </c:pt>
                <c:pt idx="206">
                  <c:v>45547.3125</c:v>
                </c:pt>
                <c:pt idx="207">
                  <c:v>45547.333333333336</c:v>
                </c:pt>
                <c:pt idx="208">
                  <c:v>45547.354166666664</c:v>
                </c:pt>
                <c:pt idx="209">
                  <c:v>45547.375</c:v>
                </c:pt>
                <c:pt idx="210">
                  <c:v>45547.395833333336</c:v>
                </c:pt>
                <c:pt idx="211">
                  <c:v>45547.416666666664</c:v>
                </c:pt>
                <c:pt idx="212">
                  <c:v>45547.4375</c:v>
                </c:pt>
                <c:pt idx="213">
                  <c:v>45547.458333333336</c:v>
                </c:pt>
                <c:pt idx="214">
                  <c:v>45547.479166666664</c:v>
                </c:pt>
                <c:pt idx="215">
                  <c:v>45547.5</c:v>
                </c:pt>
                <c:pt idx="216">
                  <c:v>45547.520833333336</c:v>
                </c:pt>
                <c:pt idx="217">
                  <c:v>45547.541666666664</c:v>
                </c:pt>
                <c:pt idx="218">
                  <c:v>45547.5625</c:v>
                </c:pt>
                <c:pt idx="219">
                  <c:v>45547.583333333336</c:v>
                </c:pt>
                <c:pt idx="220">
                  <c:v>45547.604166666664</c:v>
                </c:pt>
                <c:pt idx="221">
                  <c:v>45547.625</c:v>
                </c:pt>
                <c:pt idx="222">
                  <c:v>45547.645833333336</c:v>
                </c:pt>
                <c:pt idx="223">
                  <c:v>45547.666666666664</c:v>
                </c:pt>
                <c:pt idx="224">
                  <c:v>45547.6875</c:v>
                </c:pt>
                <c:pt idx="225">
                  <c:v>45547.708333333336</c:v>
                </c:pt>
                <c:pt idx="226">
                  <c:v>45547.729166666664</c:v>
                </c:pt>
                <c:pt idx="227">
                  <c:v>45547.75</c:v>
                </c:pt>
                <c:pt idx="228">
                  <c:v>45547.770833333336</c:v>
                </c:pt>
                <c:pt idx="229">
                  <c:v>45547.791666666664</c:v>
                </c:pt>
                <c:pt idx="230">
                  <c:v>45547.8125</c:v>
                </c:pt>
                <c:pt idx="231">
                  <c:v>45547.833333333336</c:v>
                </c:pt>
                <c:pt idx="232">
                  <c:v>45547.854166666664</c:v>
                </c:pt>
                <c:pt idx="233">
                  <c:v>45547.875</c:v>
                </c:pt>
                <c:pt idx="234">
                  <c:v>45547.895833333336</c:v>
                </c:pt>
                <c:pt idx="235">
                  <c:v>45547.916666666664</c:v>
                </c:pt>
                <c:pt idx="236">
                  <c:v>45547.9375</c:v>
                </c:pt>
                <c:pt idx="237">
                  <c:v>45547.958333333336</c:v>
                </c:pt>
                <c:pt idx="238">
                  <c:v>45547.979166666664</c:v>
                </c:pt>
                <c:pt idx="239">
                  <c:v>45548</c:v>
                </c:pt>
                <c:pt idx="240">
                  <c:v>45548.020833333336</c:v>
                </c:pt>
                <c:pt idx="241">
                  <c:v>45548.041666666664</c:v>
                </c:pt>
                <c:pt idx="242">
                  <c:v>45548.0625</c:v>
                </c:pt>
                <c:pt idx="243">
                  <c:v>45548.083333333336</c:v>
                </c:pt>
                <c:pt idx="244">
                  <c:v>45548.104166666664</c:v>
                </c:pt>
                <c:pt idx="245">
                  <c:v>45548.125</c:v>
                </c:pt>
                <c:pt idx="246">
                  <c:v>45548.145833333336</c:v>
                </c:pt>
                <c:pt idx="247">
                  <c:v>45548.166666666664</c:v>
                </c:pt>
                <c:pt idx="248">
                  <c:v>45548.1875</c:v>
                </c:pt>
                <c:pt idx="249">
                  <c:v>45548.208333333336</c:v>
                </c:pt>
                <c:pt idx="250">
                  <c:v>45548.229166666664</c:v>
                </c:pt>
                <c:pt idx="251">
                  <c:v>45548.25</c:v>
                </c:pt>
                <c:pt idx="252">
                  <c:v>45548.270833333336</c:v>
                </c:pt>
                <c:pt idx="253">
                  <c:v>45548.291666666664</c:v>
                </c:pt>
                <c:pt idx="254">
                  <c:v>45548.3125</c:v>
                </c:pt>
                <c:pt idx="255">
                  <c:v>45548.333333333336</c:v>
                </c:pt>
                <c:pt idx="256">
                  <c:v>45548.354166666664</c:v>
                </c:pt>
                <c:pt idx="257">
                  <c:v>45548.375</c:v>
                </c:pt>
                <c:pt idx="258">
                  <c:v>45548.395833333336</c:v>
                </c:pt>
                <c:pt idx="259">
                  <c:v>45548.416666666664</c:v>
                </c:pt>
                <c:pt idx="260">
                  <c:v>45548.4375</c:v>
                </c:pt>
                <c:pt idx="261">
                  <c:v>45548.458333333336</c:v>
                </c:pt>
                <c:pt idx="262">
                  <c:v>45548.479166666664</c:v>
                </c:pt>
                <c:pt idx="263">
                  <c:v>45548.5</c:v>
                </c:pt>
                <c:pt idx="264">
                  <c:v>45548.520833333336</c:v>
                </c:pt>
                <c:pt idx="265">
                  <c:v>45548.541666666664</c:v>
                </c:pt>
                <c:pt idx="266">
                  <c:v>45548.5625</c:v>
                </c:pt>
                <c:pt idx="267">
                  <c:v>45548.583333333336</c:v>
                </c:pt>
                <c:pt idx="268">
                  <c:v>45548.604166666664</c:v>
                </c:pt>
                <c:pt idx="269">
                  <c:v>45548.625</c:v>
                </c:pt>
                <c:pt idx="270">
                  <c:v>45548.645833333336</c:v>
                </c:pt>
                <c:pt idx="271">
                  <c:v>45548.666666666664</c:v>
                </c:pt>
                <c:pt idx="272">
                  <c:v>45548.6875</c:v>
                </c:pt>
                <c:pt idx="273">
                  <c:v>45548.708333333336</c:v>
                </c:pt>
                <c:pt idx="274">
                  <c:v>45548.729166666664</c:v>
                </c:pt>
                <c:pt idx="275">
                  <c:v>45548.75</c:v>
                </c:pt>
                <c:pt idx="276">
                  <c:v>45548.770833333336</c:v>
                </c:pt>
                <c:pt idx="277">
                  <c:v>45548.791666666664</c:v>
                </c:pt>
                <c:pt idx="278">
                  <c:v>45548.8125</c:v>
                </c:pt>
                <c:pt idx="279">
                  <c:v>45548.833333333336</c:v>
                </c:pt>
                <c:pt idx="280">
                  <c:v>45548.854166666664</c:v>
                </c:pt>
                <c:pt idx="281">
                  <c:v>45548.875</c:v>
                </c:pt>
                <c:pt idx="282">
                  <c:v>45548.895833333336</c:v>
                </c:pt>
                <c:pt idx="283">
                  <c:v>45548.916666666664</c:v>
                </c:pt>
                <c:pt idx="284">
                  <c:v>45548.9375</c:v>
                </c:pt>
                <c:pt idx="285">
                  <c:v>45548.958333333336</c:v>
                </c:pt>
                <c:pt idx="286">
                  <c:v>45548.979166666664</c:v>
                </c:pt>
                <c:pt idx="287">
                  <c:v>45549</c:v>
                </c:pt>
                <c:pt idx="288">
                  <c:v>45549.020833333336</c:v>
                </c:pt>
                <c:pt idx="289">
                  <c:v>45549.041666666664</c:v>
                </c:pt>
                <c:pt idx="290">
                  <c:v>45549.0625</c:v>
                </c:pt>
                <c:pt idx="291">
                  <c:v>45549.083333333336</c:v>
                </c:pt>
                <c:pt idx="292">
                  <c:v>45549.104166666664</c:v>
                </c:pt>
                <c:pt idx="293">
                  <c:v>45549.125</c:v>
                </c:pt>
                <c:pt idx="294">
                  <c:v>45549.145833333336</c:v>
                </c:pt>
                <c:pt idx="295">
                  <c:v>45549.166666666664</c:v>
                </c:pt>
                <c:pt idx="296">
                  <c:v>45549.1875</c:v>
                </c:pt>
                <c:pt idx="297">
                  <c:v>45549.208333333336</c:v>
                </c:pt>
                <c:pt idx="298">
                  <c:v>45549.229166666664</c:v>
                </c:pt>
                <c:pt idx="299">
                  <c:v>45549.25</c:v>
                </c:pt>
                <c:pt idx="300">
                  <c:v>45549.270833333336</c:v>
                </c:pt>
                <c:pt idx="301">
                  <c:v>45549.291666666664</c:v>
                </c:pt>
                <c:pt idx="302">
                  <c:v>45549.3125</c:v>
                </c:pt>
                <c:pt idx="303">
                  <c:v>45549.333333333336</c:v>
                </c:pt>
                <c:pt idx="304">
                  <c:v>45549.354166666664</c:v>
                </c:pt>
                <c:pt idx="305">
                  <c:v>45549.375</c:v>
                </c:pt>
                <c:pt idx="306">
                  <c:v>45549.395833333336</c:v>
                </c:pt>
                <c:pt idx="307">
                  <c:v>45549.416666666664</c:v>
                </c:pt>
                <c:pt idx="308">
                  <c:v>45549.4375</c:v>
                </c:pt>
                <c:pt idx="309">
                  <c:v>45549.458333333336</c:v>
                </c:pt>
                <c:pt idx="310">
                  <c:v>45549.479166666664</c:v>
                </c:pt>
                <c:pt idx="311">
                  <c:v>45549.5</c:v>
                </c:pt>
                <c:pt idx="312">
                  <c:v>45549.520833333336</c:v>
                </c:pt>
                <c:pt idx="313">
                  <c:v>45549.541666666664</c:v>
                </c:pt>
                <c:pt idx="314">
                  <c:v>45549.5625</c:v>
                </c:pt>
                <c:pt idx="315">
                  <c:v>45549.583333333336</c:v>
                </c:pt>
                <c:pt idx="316">
                  <c:v>45549.604166666664</c:v>
                </c:pt>
                <c:pt idx="317">
                  <c:v>45549.625</c:v>
                </c:pt>
                <c:pt idx="318">
                  <c:v>45549.645833333336</c:v>
                </c:pt>
                <c:pt idx="319">
                  <c:v>45549.666666666664</c:v>
                </c:pt>
                <c:pt idx="320">
                  <c:v>45549.6875</c:v>
                </c:pt>
                <c:pt idx="321">
                  <c:v>45549.708333333336</c:v>
                </c:pt>
                <c:pt idx="322">
                  <c:v>45549.729166666664</c:v>
                </c:pt>
                <c:pt idx="323">
                  <c:v>45549.75</c:v>
                </c:pt>
                <c:pt idx="324">
                  <c:v>45549.770833333336</c:v>
                </c:pt>
                <c:pt idx="325">
                  <c:v>45549.791666666664</c:v>
                </c:pt>
                <c:pt idx="326">
                  <c:v>45549.8125</c:v>
                </c:pt>
                <c:pt idx="327">
                  <c:v>45549.833333333336</c:v>
                </c:pt>
                <c:pt idx="328">
                  <c:v>45549.854166666664</c:v>
                </c:pt>
                <c:pt idx="329">
                  <c:v>45549.875</c:v>
                </c:pt>
                <c:pt idx="330">
                  <c:v>45549.895833333336</c:v>
                </c:pt>
                <c:pt idx="331">
                  <c:v>45549.916666666664</c:v>
                </c:pt>
                <c:pt idx="332">
                  <c:v>45549.9375</c:v>
                </c:pt>
                <c:pt idx="333">
                  <c:v>45549.958333333336</c:v>
                </c:pt>
                <c:pt idx="334">
                  <c:v>45549.979166666664</c:v>
                </c:pt>
              </c:numCache>
            </c:numRef>
          </c:cat>
          <c:val>
            <c:numRef>
              <c:f>Planilha1!$BB$5:$BB$339</c:f>
              <c:numCache>
                <c:formatCode>General</c:formatCode>
                <c:ptCount val="335"/>
                <c:pt idx="0">
                  <c:v>6186</c:v>
                </c:pt>
                <c:pt idx="1">
                  <c:v>6211</c:v>
                </c:pt>
                <c:pt idx="2">
                  <c:v>6218</c:v>
                </c:pt>
                <c:pt idx="3">
                  <c:v>6236</c:v>
                </c:pt>
                <c:pt idx="4">
                  <c:v>6258</c:v>
                </c:pt>
                <c:pt idx="5">
                  <c:v>6261</c:v>
                </c:pt>
                <c:pt idx="6">
                  <c:v>6263</c:v>
                </c:pt>
                <c:pt idx="7">
                  <c:v>6261</c:v>
                </c:pt>
                <c:pt idx="8">
                  <c:v>6258</c:v>
                </c:pt>
                <c:pt idx="9">
                  <c:v>6215</c:v>
                </c:pt>
                <c:pt idx="10">
                  <c:v>6191</c:v>
                </c:pt>
                <c:pt idx="11">
                  <c:v>6160</c:v>
                </c:pt>
                <c:pt idx="12">
                  <c:v>6157</c:v>
                </c:pt>
                <c:pt idx="13">
                  <c:v>6155</c:v>
                </c:pt>
                <c:pt idx="14">
                  <c:v>6179</c:v>
                </c:pt>
                <c:pt idx="15">
                  <c:v>6159</c:v>
                </c:pt>
                <c:pt idx="16">
                  <c:v>6140</c:v>
                </c:pt>
                <c:pt idx="17">
                  <c:v>6079</c:v>
                </c:pt>
                <c:pt idx="18">
                  <c:v>6062</c:v>
                </c:pt>
                <c:pt idx="19">
                  <c:v>6045</c:v>
                </c:pt>
                <c:pt idx="20">
                  <c:v>6028</c:v>
                </c:pt>
                <c:pt idx="21">
                  <c:v>6032</c:v>
                </c:pt>
                <c:pt idx="22">
                  <c:v>6034</c:v>
                </c:pt>
                <c:pt idx="23">
                  <c:v>6031</c:v>
                </c:pt>
                <c:pt idx="24">
                  <c:v>6035</c:v>
                </c:pt>
                <c:pt idx="25">
                  <c:v>6036</c:v>
                </c:pt>
                <c:pt idx="26">
                  <c:v>6031</c:v>
                </c:pt>
                <c:pt idx="27">
                  <c:v>6009</c:v>
                </c:pt>
                <c:pt idx="28">
                  <c:v>5988</c:v>
                </c:pt>
                <c:pt idx="29">
                  <c:v>5990</c:v>
                </c:pt>
                <c:pt idx="30">
                  <c:v>6040</c:v>
                </c:pt>
                <c:pt idx="31">
                  <c:v>6029</c:v>
                </c:pt>
                <c:pt idx="32">
                  <c:v>6047</c:v>
                </c:pt>
                <c:pt idx="33">
                  <c:v>6116</c:v>
                </c:pt>
                <c:pt idx="34">
                  <c:v>6195</c:v>
                </c:pt>
                <c:pt idx="35">
                  <c:v>6246</c:v>
                </c:pt>
                <c:pt idx="36">
                  <c:v>6286</c:v>
                </c:pt>
                <c:pt idx="37">
                  <c:v>6302</c:v>
                </c:pt>
                <c:pt idx="38">
                  <c:v>6315</c:v>
                </c:pt>
                <c:pt idx="39">
                  <c:v>6321</c:v>
                </c:pt>
                <c:pt idx="40">
                  <c:v>6307</c:v>
                </c:pt>
                <c:pt idx="41">
                  <c:v>6294</c:v>
                </c:pt>
                <c:pt idx="42">
                  <c:v>6289</c:v>
                </c:pt>
                <c:pt idx="43">
                  <c:v>6289</c:v>
                </c:pt>
                <c:pt idx="44">
                  <c:v>6300</c:v>
                </c:pt>
                <c:pt idx="45">
                  <c:v>6298</c:v>
                </c:pt>
                <c:pt idx="46">
                  <c:v>6293</c:v>
                </c:pt>
                <c:pt idx="47">
                  <c:v>6290</c:v>
                </c:pt>
                <c:pt idx="48">
                  <c:v>6259</c:v>
                </c:pt>
                <c:pt idx="49">
                  <c:v>6255</c:v>
                </c:pt>
                <c:pt idx="50">
                  <c:v>6261</c:v>
                </c:pt>
                <c:pt idx="51">
                  <c:v>6260</c:v>
                </c:pt>
                <c:pt idx="52">
                  <c:v>6266</c:v>
                </c:pt>
                <c:pt idx="53">
                  <c:v>6266</c:v>
                </c:pt>
                <c:pt idx="54">
                  <c:v>6266</c:v>
                </c:pt>
                <c:pt idx="55">
                  <c:v>6266</c:v>
                </c:pt>
                <c:pt idx="56">
                  <c:v>6263</c:v>
                </c:pt>
                <c:pt idx="57">
                  <c:v>6254</c:v>
                </c:pt>
                <c:pt idx="58">
                  <c:v>6249</c:v>
                </c:pt>
                <c:pt idx="59">
                  <c:v>6248</c:v>
                </c:pt>
                <c:pt idx="60">
                  <c:v>6183</c:v>
                </c:pt>
                <c:pt idx="61">
                  <c:v>6150</c:v>
                </c:pt>
                <c:pt idx="62">
                  <c:v>6175</c:v>
                </c:pt>
                <c:pt idx="63">
                  <c:v>6148</c:v>
                </c:pt>
                <c:pt idx="64">
                  <c:v>6123</c:v>
                </c:pt>
                <c:pt idx="65">
                  <c:v>6109</c:v>
                </c:pt>
                <c:pt idx="66">
                  <c:v>6092</c:v>
                </c:pt>
                <c:pt idx="67">
                  <c:v>6077</c:v>
                </c:pt>
                <c:pt idx="68">
                  <c:v>6061</c:v>
                </c:pt>
                <c:pt idx="69">
                  <c:v>6065</c:v>
                </c:pt>
                <c:pt idx="70">
                  <c:v>6069</c:v>
                </c:pt>
                <c:pt idx="71">
                  <c:v>6065</c:v>
                </c:pt>
                <c:pt idx="72">
                  <c:v>6070</c:v>
                </c:pt>
                <c:pt idx="73">
                  <c:v>6069</c:v>
                </c:pt>
                <c:pt idx="74">
                  <c:v>6061</c:v>
                </c:pt>
                <c:pt idx="75">
                  <c:v>6039</c:v>
                </c:pt>
                <c:pt idx="76">
                  <c:v>6031</c:v>
                </c:pt>
                <c:pt idx="77">
                  <c:v>6071</c:v>
                </c:pt>
                <c:pt idx="78">
                  <c:v>6124</c:v>
                </c:pt>
                <c:pt idx="79">
                  <c:v>6131</c:v>
                </c:pt>
                <c:pt idx="80">
                  <c:v>6146</c:v>
                </c:pt>
                <c:pt idx="81">
                  <c:v>6213</c:v>
                </c:pt>
                <c:pt idx="82">
                  <c:v>6251</c:v>
                </c:pt>
                <c:pt idx="83">
                  <c:v>6276</c:v>
                </c:pt>
                <c:pt idx="84">
                  <c:v>6299</c:v>
                </c:pt>
                <c:pt idx="85">
                  <c:v>6312</c:v>
                </c:pt>
                <c:pt idx="86">
                  <c:v>6323</c:v>
                </c:pt>
                <c:pt idx="87">
                  <c:v>6337</c:v>
                </c:pt>
                <c:pt idx="88">
                  <c:v>6346</c:v>
                </c:pt>
                <c:pt idx="89">
                  <c:v>6350</c:v>
                </c:pt>
                <c:pt idx="90">
                  <c:v>6348</c:v>
                </c:pt>
                <c:pt idx="91">
                  <c:v>6347</c:v>
                </c:pt>
                <c:pt idx="92">
                  <c:v>6353</c:v>
                </c:pt>
                <c:pt idx="93">
                  <c:v>6348</c:v>
                </c:pt>
                <c:pt idx="94">
                  <c:v>6342</c:v>
                </c:pt>
                <c:pt idx="95">
                  <c:v>6255</c:v>
                </c:pt>
                <c:pt idx="96">
                  <c:v>6219</c:v>
                </c:pt>
                <c:pt idx="97">
                  <c:v>6213</c:v>
                </c:pt>
                <c:pt idx="98">
                  <c:v>6246</c:v>
                </c:pt>
                <c:pt idx="99">
                  <c:v>6247</c:v>
                </c:pt>
                <c:pt idx="100">
                  <c:v>6249</c:v>
                </c:pt>
                <c:pt idx="101">
                  <c:v>6252</c:v>
                </c:pt>
                <c:pt idx="102">
                  <c:v>6259</c:v>
                </c:pt>
                <c:pt idx="103">
                  <c:v>6259</c:v>
                </c:pt>
                <c:pt idx="104">
                  <c:v>6252</c:v>
                </c:pt>
                <c:pt idx="105">
                  <c:v>6239</c:v>
                </c:pt>
                <c:pt idx="106">
                  <c:v>6235</c:v>
                </c:pt>
                <c:pt idx="107">
                  <c:v>6195</c:v>
                </c:pt>
                <c:pt idx="108">
                  <c:v>6132</c:v>
                </c:pt>
                <c:pt idx="109">
                  <c:v>6134</c:v>
                </c:pt>
                <c:pt idx="110">
                  <c:v>6156</c:v>
                </c:pt>
                <c:pt idx="111">
                  <c:v>6132</c:v>
                </c:pt>
                <c:pt idx="112">
                  <c:v>6111</c:v>
                </c:pt>
                <c:pt idx="113">
                  <c:v>6093</c:v>
                </c:pt>
                <c:pt idx="114">
                  <c:v>6076</c:v>
                </c:pt>
                <c:pt idx="115">
                  <c:v>6058</c:v>
                </c:pt>
                <c:pt idx="116">
                  <c:v>6045</c:v>
                </c:pt>
                <c:pt idx="117">
                  <c:v>6051</c:v>
                </c:pt>
                <c:pt idx="118">
                  <c:v>6061</c:v>
                </c:pt>
                <c:pt idx="119">
                  <c:v>6056</c:v>
                </c:pt>
                <c:pt idx="120">
                  <c:v>6063</c:v>
                </c:pt>
                <c:pt idx="121">
                  <c:v>6061</c:v>
                </c:pt>
                <c:pt idx="122">
                  <c:v>6051</c:v>
                </c:pt>
                <c:pt idx="123">
                  <c:v>6069</c:v>
                </c:pt>
                <c:pt idx="124">
                  <c:v>6083</c:v>
                </c:pt>
                <c:pt idx="125">
                  <c:v>6080</c:v>
                </c:pt>
                <c:pt idx="126">
                  <c:v>6095</c:v>
                </c:pt>
                <c:pt idx="127">
                  <c:v>6104</c:v>
                </c:pt>
                <c:pt idx="128">
                  <c:v>6154</c:v>
                </c:pt>
                <c:pt idx="129">
                  <c:v>6200</c:v>
                </c:pt>
                <c:pt idx="130">
                  <c:v>6246</c:v>
                </c:pt>
                <c:pt idx="131">
                  <c:v>6268</c:v>
                </c:pt>
                <c:pt idx="132">
                  <c:v>6296</c:v>
                </c:pt>
                <c:pt idx="133">
                  <c:v>6312</c:v>
                </c:pt>
                <c:pt idx="134">
                  <c:v>6322</c:v>
                </c:pt>
                <c:pt idx="135">
                  <c:v>6335</c:v>
                </c:pt>
                <c:pt idx="136">
                  <c:v>6340</c:v>
                </c:pt>
                <c:pt idx="137">
                  <c:v>6346</c:v>
                </c:pt>
                <c:pt idx="138">
                  <c:v>6342</c:v>
                </c:pt>
                <c:pt idx="139">
                  <c:v>6342</c:v>
                </c:pt>
                <c:pt idx="140">
                  <c:v>6344</c:v>
                </c:pt>
                <c:pt idx="141">
                  <c:v>6343</c:v>
                </c:pt>
                <c:pt idx="142">
                  <c:v>6336</c:v>
                </c:pt>
                <c:pt idx="143">
                  <c:v>6235</c:v>
                </c:pt>
                <c:pt idx="144">
                  <c:v>6180</c:v>
                </c:pt>
                <c:pt idx="145">
                  <c:v>6174</c:v>
                </c:pt>
                <c:pt idx="146">
                  <c:v>6170</c:v>
                </c:pt>
                <c:pt idx="147">
                  <c:v>6167</c:v>
                </c:pt>
                <c:pt idx="148">
                  <c:v>6173</c:v>
                </c:pt>
                <c:pt idx="149">
                  <c:v>6172</c:v>
                </c:pt>
                <c:pt idx="150">
                  <c:v>6177</c:v>
                </c:pt>
                <c:pt idx="151">
                  <c:v>6178</c:v>
                </c:pt>
                <c:pt idx="152">
                  <c:v>6189</c:v>
                </c:pt>
                <c:pt idx="153">
                  <c:v>6206</c:v>
                </c:pt>
                <c:pt idx="154">
                  <c:v>6229</c:v>
                </c:pt>
                <c:pt idx="155">
                  <c:v>6186</c:v>
                </c:pt>
                <c:pt idx="156">
                  <c:v>6156</c:v>
                </c:pt>
                <c:pt idx="157">
                  <c:v>6157</c:v>
                </c:pt>
                <c:pt idx="158">
                  <c:v>6152</c:v>
                </c:pt>
                <c:pt idx="159">
                  <c:v>6128</c:v>
                </c:pt>
                <c:pt idx="160">
                  <c:v>6109</c:v>
                </c:pt>
                <c:pt idx="161">
                  <c:v>6088</c:v>
                </c:pt>
                <c:pt idx="162">
                  <c:v>6077</c:v>
                </c:pt>
                <c:pt idx="163">
                  <c:v>6066</c:v>
                </c:pt>
                <c:pt idx="164">
                  <c:v>6041</c:v>
                </c:pt>
                <c:pt idx="165">
                  <c:v>6048</c:v>
                </c:pt>
                <c:pt idx="166">
                  <c:v>6058</c:v>
                </c:pt>
                <c:pt idx="167">
                  <c:v>6057</c:v>
                </c:pt>
                <c:pt idx="168">
                  <c:v>6063</c:v>
                </c:pt>
                <c:pt idx="169">
                  <c:v>6060</c:v>
                </c:pt>
                <c:pt idx="170">
                  <c:v>6051</c:v>
                </c:pt>
                <c:pt idx="171">
                  <c:v>6025</c:v>
                </c:pt>
                <c:pt idx="172">
                  <c:v>5997</c:v>
                </c:pt>
                <c:pt idx="173">
                  <c:v>5992</c:v>
                </c:pt>
                <c:pt idx="174">
                  <c:v>6005</c:v>
                </c:pt>
                <c:pt idx="175">
                  <c:v>5999</c:v>
                </c:pt>
                <c:pt idx="176">
                  <c:v>6068</c:v>
                </c:pt>
                <c:pt idx="177">
                  <c:v>6205</c:v>
                </c:pt>
                <c:pt idx="178">
                  <c:v>6239</c:v>
                </c:pt>
                <c:pt idx="179">
                  <c:v>6263</c:v>
                </c:pt>
                <c:pt idx="180">
                  <c:v>6285</c:v>
                </c:pt>
                <c:pt idx="181">
                  <c:v>6298</c:v>
                </c:pt>
                <c:pt idx="182">
                  <c:v>6311</c:v>
                </c:pt>
                <c:pt idx="183">
                  <c:v>6318</c:v>
                </c:pt>
                <c:pt idx="184">
                  <c:v>6327</c:v>
                </c:pt>
                <c:pt idx="185">
                  <c:v>6333</c:v>
                </c:pt>
                <c:pt idx="186">
                  <c:v>6332</c:v>
                </c:pt>
                <c:pt idx="187">
                  <c:v>6333</c:v>
                </c:pt>
                <c:pt idx="188">
                  <c:v>6339</c:v>
                </c:pt>
                <c:pt idx="189">
                  <c:v>6336</c:v>
                </c:pt>
                <c:pt idx="190">
                  <c:v>6329</c:v>
                </c:pt>
                <c:pt idx="191">
                  <c:v>6271</c:v>
                </c:pt>
                <c:pt idx="192">
                  <c:v>6242</c:v>
                </c:pt>
                <c:pt idx="193">
                  <c:v>6238</c:v>
                </c:pt>
                <c:pt idx="194">
                  <c:v>6242</c:v>
                </c:pt>
                <c:pt idx="195">
                  <c:v>6235</c:v>
                </c:pt>
                <c:pt idx="196">
                  <c:v>6232</c:v>
                </c:pt>
                <c:pt idx="197">
                  <c:v>6223</c:v>
                </c:pt>
                <c:pt idx="198">
                  <c:v>6232</c:v>
                </c:pt>
                <c:pt idx="199">
                  <c:v>6228</c:v>
                </c:pt>
                <c:pt idx="200">
                  <c:v>6246</c:v>
                </c:pt>
                <c:pt idx="201">
                  <c:v>6235</c:v>
                </c:pt>
                <c:pt idx="202">
                  <c:v>6228</c:v>
                </c:pt>
                <c:pt idx="203">
                  <c:v>6186</c:v>
                </c:pt>
                <c:pt idx="204">
                  <c:v>6151</c:v>
                </c:pt>
                <c:pt idx="205">
                  <c:v>6156</c:v>
                </c:pt>
                <c:pt idx="206">
                  <c:v>6156</c:v>
                </c:pt>
                <c:pt idx="207">
                  <c:v>6130</c:v>
                </c:pt>
                <c:pt idx="208">
                  <c:v>6129</c:v>
                </c:pt>
                <c:pt idx="209">
                  <c:v>6107</c:v>
                </c:pt>
                <c:pt idx="210">
                  <c:v>6092</c:v>
                </c:pt>
                <c:pt idx="211">
                  <c:v>6083</c:v>
                </c:pt>
                <c:pt idx="212">
                  <c:v>6065</c:v>
                </c:pt>
                <c:pt idx="213">
                  <c:v>6072</c:v>
                </c:pt>
                <c:pt idx="214">
                  <c:v>6085</c:v>
                </c:pt>
                <c:pt idx="215">
                  <c:v>6078</c:v>
                </c:pt>
                <c:pt idx="216">
                  <c:v>6082</c:v>
                </c:pt>
                <c:pt idx="217">
                  <c:v>6081</c:v>
                </c:pt>
                <c:pt idx="218">
                  <c:v>6071</c:v>
                </c:pt>
                <c:pt idx="219">
                  <c:v>6060</c:v>
                </c:pt>
                <c:pt idx="220">
                  <c:v>6036</c:v>
                </c:pt>
                <c:pt idx="221">
                  <c:v>6034</c:v>
                </c:pt>
                <c:pt idx="222">
                  <c:v>6039</c:v>
                </c:pt>
                <c:pt idx="223">
                  <c:v>6057</c:v>
                </c:pt>
                <c:pt idx="224">
                  <c:v>6123</c:v>
                </c:pt>
                <c:pt idx="225">
                  <c:v>6217</c:v>
                </c:pt>
                <c:pt idx="226">
                  <c:v>6232</c:v>
                </c:pt>
                <c:pt idx="227">
                  <c:v>6267</c:v>
                </c:pt>
                <c:pt idx="228">
                  <c:v>6288</c:v>
                </c:pt>
                <c:pt idx="229">
                  <c:v>6299</c:v>
                </c:pt>
                <c:pt idx="230">
                  <c:v>6323</c:v>
                </c:pt>
                <c:pt idx="231">
                  <c:v>6332</c:v>
                </c:pt>
                <c:pt idx="232">
                  <c:v>6337</c:v>
                </c:pt>
                <c:pt idx="233">
                  <c:v>6342</c:v>
                </c:pt>
                <c:pt idx="234">
                  <c:v>6341</c:v>
                </c:pt>
                <c:pt idx="235">
                  <c:v>6341</c:v>
                </c:pt>
                <c:pt idx="236">
                  <c:v>6344</c:v>
                </c:pt>
                <c:pt idx="237">
                  <c:v>6343</c:v>
                </c:pt>
                <c:pt idx="238">
                  <c:v>6332</c:v>
                </c:pt>
                <c:pt idx="239">
                  <c:v>6273</c:v>
                </c:pt>
                <c:pt idx="240">
                  <c:v>6039</c:v>
                </c:pt>
                <c:pt idx="241">
                  <c:v>6036</c:v>
                </c:pt>
                <c:pt idx="242">
                  <c:v>6031</c:v>
                </c:pt>
                <c:pt idx="243">
                  <c:v>6031</c:v>
                </c:pt>
                <c:pt idx="244">
                  <c:v>6037</c:v>
                </c:pt>
                <c:pt idx="245">
                  <c:v>6034</c:v>
                </c:pt>
                <c:pt idx="246">
                  <c:v>6037</c:v>
                </c:pt>
                <c:pt idx="247">
                  <c:v>6041</c:v>
                </c:pt>
                <c:pt idx="248">
                  <c:v>6034</c:v>
                </c:pt>
                <c:pt idx="249">
                  <c:v>6025</c:v>
                </c:pt>
                <c:pt idx="250">
                  <c:v>6021</c:v>
                </c:pt>
                <c:pt idx="251">
                  <c:v>5979</c:v>
                </c:pt>
                <c:pt idx="252">
                  <c:v>5945</c:v>
                </c:pt>
                <c:pt idx="253">
                  <c:v>5959</c:v>
                </c:pt>
                <c:pt idx="254">
                  <c:v>5958</c:v>
                </c:pt>
                <c:pt idx="255">
                  <c:v>5939</c:v>
                </c:pt>
                <c:pt idx="256">
                  <c:v>5929</c:v>
                </c:pt>
                <c:pt idx="257">
                  <c:v>5907</c:v>
                </c:pt>
                <c:pt idx="258">
                  <c:v>5891</c:v>
                </c:pt>
                <c:pt idx="259">
                  <c:v>5879</c:v>
                </c:pt>
                <c:pt idx="260">
                  <c:v>5862</c:v>
                </c:pt>
                <c:pt idx="261">
                  <c:v>5867</c:v>
                </c:pt>
                <c:pt idx="262">
                  <c:v>5874</c:v>
                </c:pt>
                <c:pt idx="263">
                  <c:v>5870</c:v>
                </c:pt>
                <c:pt idx="264">
                  <c:v>5871</c:v>
                </c:pt>
                <c:pt idx="265">
                  <c:v>5872</c:v>
                </c:pt>
                <c:pt idx="266">
                  <c:v>5863</c:v>
                </c:pt>
                <c:pt idx="267">
                  <c:v>5855</c:v>
                </c:pt>
                <c:pt idx="268">
                  <c:v>5835</c:v>
                </c:pt>
                <c:pt idx="269">
                  <c:v>5827</c:v>
                </c:pt>
                <c:pt idx="270">
                  <c:v>5837</c:v>
                </c:pt>
                <c:pt idx="271">
                  <c:v>5878</c:v>
                </c:pt>
                <c:pt idx="272">
                  <c:v>5950</c:v>
                </c:pt>
                <c:pt idx="273">
                  <c:v>6007</c:v>
                </c:pt>
                <c:pt idx="274">
                  <c:v>6023</c:v>
                </c:pt>
                <c:pt idx="275">
                  <c:v>6054</c:v>
                </c:pt>
                <c:pt idx="276">
                  <c:v>6067</c:v>
                </c:pt>
                <c:pt idx="277">
                  <c:v>6082</c:v>
                </c:pt>
                <c:pt idx="278">
                  <c:v>6108</c:v>
                </c:pt>
                <c:pt idx="279">
                  <c:v>6108</c:v>
                </c:pt>
                <c:pt idx="280">
                  <c:v>6115</c:v>
                </c:pt>
                <c:pt idx="281">
                  <c:v>6124</c:v>
                </c:pt>
                <c:pt idx="282">
                  <c:v>6124</c:v>
                </c:pt>
                <c:pt idx="283">
                  <c:v>6123</c:v>
                </c:pt>
                <c:pt idx="284">
                  <c:v>6122</c:v>
                </c:pt>
                <c:pt idx="285">
                  <c:v>6121</c:v>
                </c:pt>
                <c:pt idx="286">
                  <c:v>6116</c:v>
                </c:pt>
                <c:pt idx="287">
                  <c:v>6090</c:v>
                </c:pt>
                <c:pt idx="288">
                  <c:v>6055</c:v>
                </c:pt>
                <c:pt idx="289">
                  <c:v>6050</c:v>
                </c:pt>
                <c:pt idx="290">
                  <c:v>6045</c:v>
                </c:pt>
                <c:pt idx="291">
                  <c:v>6052</c:v>
                </c:pt>
                <c:pt idx="292">
                  <c:v>6056</c:v>
                </c:pt>
                <c:pt idx="293">
                  <c:v>6055</c:v>
                </c:pt>
                <c:pt idx="294">
                  <c:v>6058</c:v>
                </c:pt>
                <c:pt idx="295">
                  <c:v>6060</c:v>
                </c:pt>
                <c:pt idx="296">
                  <c:v>6053</c:v>
                </c:pt>
                <c:pt idx="297">
                  <c:v>6044</c:v>
                </c:pt>
                <c:pt idx="298">
                  <c:v>6036</c:v>
                </c:pt>
                <c:pt idx="299">
                  <c:v>6038</c:v>
                </c:pt>
                <c:pt idx="300">
                  <c:v>6028</c:v>
                </c:pt>
                <c:pt idx="301">
                  <c:v>5987</c:v>
                </c:pt>
                <c:pt idx="302">
                  <c:v>5937</c:v>
                </c:pt>
                <c:pt idx="303">
                  <c:v>5908</c:v>
                </c:pt>
                <c:pt idx="304">
                  <c:v>5910</c:v>
                </c:pt>
                <c:pt idx="305">
                  <c:v>5885</c:v>
                </c:pt>
                <c:pt idx="306">
                  <c:v>5871</c:v>
                </c:pt>
                <c:pt idx="307">
                  <c:v>5862</c:v>
                </c:pt>
                <c:pt idx="308">
                  <c:v>5842</c:v>
                </c:pt>
                <c:pt idx="309">
                  <c:v>5845</c:v>
                </c:pt>
                <c:pt idx="310">
                  <c:v>5888</c:v>
                </c:pt>
                <c:pt idx="311">
                  <c:v>5926</c:v>
                </c:pt>
                <c:pt idx="312">
                  <c:v>5928</c:v>
                </c:pt>
                <c:pt idx="313">
                  <c:v>5927</c:v>
                </c:pt>
                <c:pt idx="314">
                  <c:v>5937</c:v>
                </c:pt>
                <c:pt idx="315">
                  <c:v>5949</c:v>
                </c:pt>
                <c:pt idx="316">
                  <c:v>5923</c:v>
                </c:pt>
                <c:pt idx="317">
                  <c:v>5917</c:v>
                </c:pt>
                <c:pt idx="318">
                  <c:v>5931</c:v>
                </c:pt>
                <c:pt idx="319">
                  <c:v>5939</c:v>
                </c:pt>
                <c:pt idx="320">
                  <c:v>5949</c:v>
                </c:pt>
                <c:pt idx="321">
                  <c:v>5994</c:v>
                </c:pt>
                <c:pt idx="322">
                  <c:v>6003</c:v>
                </c:pt>
                <c:pt idx="323">
                  <c:v>6034</c:v>
                </c:pt>
                <c:pt idx="324">
                  <c:v>6047</c:v>
                </c:pt>
                <c:pt idx="325">
                  <c:v>6057</c:v>
                </c:pt>
                <c:pt idx="326">
                  <c:v>6074</c:v>
                </c:pt>
                <c:pt idx="327">
                  <c:v>6076</c:v>
                </c:pt>
                <c:pt idx="328">
                  <c:v>6088</c:v>
                </c:pt>
                <c:pt idx="329">
                  <c:v>6097</c:v>
                </c:pt>
                <c:pt idx="330">
                  <c:v>6099</c:v>
                </c:pt>
                <c:pt idx="331">
                  <c:v>6102</c:v>
                </c:pt>
                <c:pt idx="332">
                  <c:v>6101</c:v>
                </c:pt>
                <c:pt idx="333">
                  <c:v>6100</c:v>
                </c:pt>
                <c:pt idx="334">
                  <c:v>6093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0B-4FB5-834F-0483E5394E67}"/>
            </c:ext>
          </c:extLst>
        </c:ser>
        <c:ser>
          <c:idx val="8"/>
          <c:order val="1"/>
          <c:tx>
            <c:strRef>
              <c:f>Planilha1!$BD$4</c:f>
              <c:strCache>
                <c:ptCount val="1"/>
                <c:pt idx="0">
                  <c:v>Eólica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Planilha1!$F$5:$F$339</c:f>
              <c:numCache>
                <c:formatCode>m/d/yyyy\ h:mm</c:formatCode>
                <c:ptCount val="335"/>
                <c:pt idx="0">
                  <c:v>45543.020833333336</c:v>
                </c:pt>
                <c:pt idx="1">
                  <c:v>45543.041666666664</c:v>
                </c:pt>
                <c:pt idx="2">
                  <c:v>45543.0625</c:v>
                </c:pt>
                <c:pt idx="3">
                  <c:v>45543.083333333336</c:v>
                </c:pt>
                <c:pt idx="4">
                  <c:v>45543.104166666664</c:v>
                </c:pt>
                <c:pt idx="5">
                  <c:v>45543.125</c:v>
                </c:pt>
                <c:pt idx="6">
                  <c:v>45543.145833333336</c:v>
                </c:pt>
                <c:pt idx="7">
                  <c:v>45543.166666666664</c:v>
                </c:pt>
                <c:pt idx="8">
                  <c:v>45543.1875</c:v>
                </c:pt>
                <c:pt idx="9">
                  <c:v>45543.208333333336</c:v>
                </c:pt>
                <c:pt idx="10">
                  <c:v>45543.229166666664</c:v>
                </c:pt>
                <c:pt idx="11">
                  <c:v>45543.25</c:v>
                </c:pt>
                <c:pt idx="12">
                  <c:v>45543.270833333336</c:v>
                </c:pt>
                <c:pt idx="13">
                  <c:v>45543.291666666664</c:v>
                </c:pt>
                <c:pt idx="14">
                  <c:v>45543.3125</c:v>
                </c:pt>
                <c:pt idx="15">
                  <c:v>45543.333333333336</c:v>
                </c:pt>
                <c:pt idx="16">
                  <c:v>45543.354166666664</c:v>
                </c:pt>
                <c:pt idx="17">
                  <c:v>45543.375</c:v>
                </c:pt>
                <c:pt idx="18">
                  <c:v>45543.395833333336</c:v>
                </c:pt>
                <c:pt idx="19">
                  <c:v>45543.416666666664</c:v>
                </c:pt>
                <c:pt idx="20">
                  <c:v>45543.4375</c:v>
                </c:pt>
                <c:pt idx="21">
                  <c:v>45543.458333333336</c:v>
                </c:pt>
                <c:pt idx="22">
                  <c:v>45543.479166666664</c:v>
                </c:pt>
                <c:pt idx="23">
                  <c:v>45543.5</c:v>
                </c:pt>
                <c:pt idx="24">
                  <c:v>45543.520833333336</c:v>
                </c:pt>
                <c:pt idx="25">
                  <c:v>45543.541666666664</c:v>
                </c:pt>
                <c:pt idx="26">
                  <c:v>45543.5625</c:v>
                </c:pt>
                <c:pt idx="27">
                  <c:v>45543.583333333336</c:v>
                </c:pt>
                <c:pt idx="28">
                  <c:v>45543.604166666664</c:v>
                </c:pt>
                <c:pt idx="29">
                  <c:v>45543.625</c:v>
                </c:pt>
                <c:pt idx="30">
                  <c:v>45543.645833333336</c:v>
                </c:pt>
                <c:pt idx="31">
                  <c:v>45543.666666666664</c:v>
                </c:pt>
                <c:pt idx="32">
                  <c:v>45543.6875</c:v>
                </c:pt>
                <c:pt idx="33">
                  <c:v>45543.708333333336</c:v>
                </c:pt>
                <c:pt idx="34">
                  <c:v>45543.729166666664</c:v>
                </c:pt>
                <c:pt idx="35">
                  <c:v>45543.75</c:v>
                </c:pt>
                <c:pt idx="36">
                  <c:v>45543.770833333336</c:v>
                </c:pt>
                <c:pt idx="37">
                  <c:v>45543.791666666664</c:v>
                </c:pt>
                <c:pt idx="38">
                  <c:v>45543.8125</c:v>
                </c:pt>
                <c:pt idx="39">
                  <c:v>45543.833333333336</c:v>
                </c:pt>
                <c:pt idx="40">
                  <c:v>45543.854166666664</c:v>
                </c:pt>
                <c:pt idx="41">
                  <c:v>45543.875</c:v>
                </c:pt>
                <c:pt idx="42">
                  <c:v>45543.895833333336</c:v>
                </c:pt>
                <c:pt idx="43">
                  <c:v>45543.916666666664</c:v>
                </c:pt>
                <c:pt idx="44">
                  <c:v>45543.9375</c:v>
                </c:pt>
                <c:pt idx="45">
                  <c:v>45543.958333333336</c:v>
                </c:pt>
                <c:pt idx="46">
                  <c:v>45543.979166666664</c:v>
                </c:pt>
                <c:pt idx="47">
                  <c:v>45544</c:v>
                </c:pt>
                <c:pt idx="48">
                  <c:v>45544.020833333336</c:v>
                </c:pt>
                <c:pt idx="49">
                  <c:v>45544.041666666664</c:v>
                </c:pt>
                <c:pt idx="50">
                  <c:v>45544.0625</c:v>
                </c:pt>
                <c:pt idx="51">
                  <c:v>45544.083333333336</c:v>
                </c:pt>
                <c:pt idx="52">
                  <c:v>45544.104166666664</c:v>
                </c:pt>
                <c:pt idx="53">
                  <c:v>45544.125</c:v>
                </c:pt>
                <c:pt idx="54">
                  <c:v>45544.145833333336</c:v>
                </c:pt>
                <c:pt idx="55">
                  <c:v>45544.166666666664</c:v>
                </c:pt>
                <c:pt idx="56">
                  <c:v>45544.1875</c:v>
                </c:pt>
                <c:pt idx="57">
                  <c:v>45544.208333333336</c:v>
                </c:pt>
                <c:pt idx="58">
                  <c:v>45544.229166666664</c:v>
                </c:pt>
                <c:pt idx="59">
                  <c:v>45544.25</c:v>
                </c:pt>
                <c:pt idx="60">
                  <c:v>45544.270833333336</c:v>
                </c:pt>
                <c:pt idx="61">
                  <c:v>45544.291666666664</c:v>
                </c:pt>
                <c:pt idx="62">
                  <c:v>45544.3125</c:v>
                </c:pt>
                <c:pt idx="63">
                  <c:v>45544.333333333336</c:v>
                </c:pt>
                <c:pt idx="64">
                  <c:v>45544.354166666664</c:v>
                </c:pt>
                <c:pt idx="65">
                  <c:v>45544.375</c:v>
                </c:pt>
                <c:pt idx="66">
                  <c:v>45544.395833333336</c:v>
                </c:pt>
                <c:pt idx="67">
                  <c:v>45544.416666666664</c:v>
                </c:pt>
                <c:pt idx="68">
                  <c:v>45544.4375</c:v>
                </c:pt>
                <c:pt idx="69">
                  <c:v>45544.458333333336</c:v>
                </c:pt>
                <c:pt idx="70">
                  <c:v>45544.479166666664</c:v>
                </c:pt>
                <c:pt idx="71">
                  <c:v>45544.5</c:v>
                </c:pt>
                <c:pt idx="72">
                  <c:v>45544.520833333336</c:v>
                </c:pt>
                <c:pt idx="73">
                  <c:v>45544.541666666664</c:v>
                </c:pt>
                <c:pt idx="74">
                  <c:v>45544.5625</c:v>
                </c:pt>
                <c:pt idx="75">
                  <c:v>45544.583333333336</c:v>
                </c:pt>
                <c:pt idx="76">
                  <c:v>45544.604166666664</c:v>
                </c:pt>
                <c:pt idx="77">
                  <c:v>45544.625</c:v>
                </c:pt>
                <c:pt idx="78">
                  <c:v>45544.645833333336</c:v>
                </c:pt>
                <c:pt idx="79">
                  <c:v>45544.666666666664</c:v>
                </c:pt>
                <c:pt idx="80">
                  <c:v>45544.6875</c:v>
                </c:pt>
                <c:pt idx="81">
                  <c:v>45544.708333333336</c:v>
                </c:pt>
                <c:pt idx="82">
                  <c:v>45544.729166666664</c:v>
                </c:pt>
                <c:pt idx="83">
                  <c:v>45544.75</c:v>
                </c:pt>
                <c:pt idx="84">
                  <c:v>45544.770833333336</c:v>
                </c:pt>
                <c:pt idx="85">
                  <c:v>45544.791666666664</c:v>
                </c:pt>
                <c:pt idx="86">
                  <c:v>45544.8125</c:v>
                </c:pt>
                <c:pt idx="87">
                  <c:v>45544.833333333336</c:v>
                </c:pt>
                <c:pt idx="88">
                  <c:v>45544.854166666664</c:v>
                </c:pt>
                <c:pt idx="89">
                  <c:v>45544.875</c:v>
                </c:pt>
                <c:pt idx="90">
                  <c:v>45544.895833333336</c:v>
                </c:pt>
                <c:pt idx="91">
                  <c:v>45544.916666666664</c:v>
                </c:pt>
                <c:pt idx="92">
                  <c:v>45544.9375</c:v>
                </c:pt>
                <c:pt idx="93">
                  <c:v>45544.958333333336</c:v>
                </c:pt>
                <c:pt idx="94">
                  <c:v>45544.979166666664</c:v>
                </c:pt>
                <c:pt idx="95">
                  <c:v>45545</c:v>
                </c:pt>
                <c:pt idx="96">
                  <c:v>45545.020833333336</c:v>
                </c:pt>
                <c:pt idx="97">
                  <c:v>45545.041666666664</c:v>
                </c:pt>
                <c:pt idx="98">
                  <c:v>45545.0625</c:v>
                </c:pt>
                <c:pt idx="99">
                  <c:v>45545.083333333336</c:v>
                </c:pt>
                <c:pt idx="100">
                  <c:v>45545.104166666664</c:v>
                </c:pt>
                <c:pt idx="101">
                  <c:v>45545.125</c:v>
                </c:pt>
                <c:pt idx="102">
                  <c:v>45545.145833333336</c:v>
                </c:pt>
                <c:pt idx="103">
                  <c:v>45545.166666666664</c:v>
                </c:pt>
                <c:pt idx="104">
                  <c:v>45545.1875</c:v>
                </c:pt>
                <c:pt idx="105">
                  <c:v>45545.208333333336</c:v>
                </c:pt>
                <c:pt idx="106">
                  <c:v>45545.229166666664</c:v>
                </c:pt>
                <c:pt idx="107">
                  <c:v>45545.25</c:v>
                </c:pt>
                <c:pt idx="108">
                  <c:v>45545.270833333336</c:v>
                </c:pt>
                <c:pt idx="109">
                  <c:v>45545.291666666664</c:v>
                </c:pt>
                <c:pt idx="110">
                  <c:v>45545.3125</c:v>
                </c:pt>
                <c:pt idx="111">
                  <c:v>45545.333333333336</c:v>
                </c:pt>
                <c:pt idx="112">
                  <c:v>45545.354166666664</c:v>
                </c:pt>
                <c:pt idx="113">
                  <c:v>45545.375</c:v>
                </c:pt>
                <c:pt idx="114">
                  <c:v>45545.395833333336</c:v>
                </c:pt>
                <c:pt idx="115">
                  <c:v>45545.416666666664</c:v>
                </c:pt>
                <c:pt idx="116">
                  <c:v>45545.4375</c:v>
                </c:pt>
                <c:pt idx="117">
                  <c:v>45545.458333333336</c:v>
                </c:pt>
                <c:pt idx="118">
                  <c:v>45545.479166666664</c:v>
                </c:pt>
                <c:pt idx="119">
                  <c:v>45545.5</c:v>
                </c:pt>
                <c:pt idx="120">
                  <c:v>45545.520833333336</c:v>
                </c:pt>
                <c:pt idx="121">
                  <c:v>45545.541666666664</c:v>
                </c:pt>
                <c:pt idx="122">
                  <c:v>45545.5625</c:v>
                </c:pt>
                <c:pt idx="123">
                  <c:v>45545.583333333336</c:v>
                </c:pt>
                <c:pt idx="124">
                  <c:v>45545.604166666664</c:v>
                </c:pt>
                <c:pt idx="125">
                  <c:v>45545.625</c:v>
                </c:pt>
                <c:pt idx="126">
                  <c:v>45545.645833333336</c:v>
                </c:pt>
                <c:pt idx="127">
                  <c:v>45545.666666666664</c:v>
                </c:pt>
                <c:pt idx="128">
                  <c:v>45545.6875</c:v>
                </c:pt>
                <c:pt idx="129">
                  <c:v>45545.708333333336</c:v>
                </c:pt>
                <c:pt idx="130">
                  <c:v>45545.729166666664</c:v>
                </c:pt>
                <c:pt idx="131">
                  <c:v>45545.75</c:v>
                </c:pt>
                <c:pt idx="132">
                  <c:v>45545.770833333336</c:v>
                </c:pt>
                <c:pt idx="133">
                  <c:v>45545.791666666664</c:v>
                </c:pt>
                <c:pt idx="134">
                  <c:v>45545.8125</c:v>
                </c:pt>
                <c:pt idx="135">
                  <c:v>45545.833333333336</c:v>
                </c:pt>
                <c:pt idx="136">
                  <c:v>45545.854166666664</c:v>
                </c:pt>
                <c:pt idx="137">
                  <c:v>45545.875</c:v>
                </c:pt>
                <c:pt idx="138">
                  <c:v>45545.895833333336</c:v>
                </c:pt>
                <c:pt idx="139">
                  <c:v>45545.916666666664</c:v>
                </c:pt>
                <c:pt idx="140">
                  <c:v>45545.9375</c:v>
                </c:pt>
                <c:pt idx="141">
                  <c:v>45545.958333333336</c:v>
                </c:pt>
                <c:pt idx="142">
                  <c:v>45545.979166666664</c:v>
                </c:pt>
                <c:pt idx="143">
                  <c:v>45546</c:v>
                </c:pt>
                <c:pt idx="144">
                  <c:v>45546.020833333336</c:v>
                </c:pt>
                <c:pt idx="145">
                  <c:v>45546.041666666664</c:v>
                </c:pt>
                <c:pt idx="146">
                  <c:v>45546.0625</c:v>
                </c:pt>
                <c:pt idx="147">
                  <c:v>45546.083333333336</c:v>
                </c:pt>
                <c:pt idx="148">
                  <c:v>45546.104166666664</c:v>
                </c:pt>
                <c:pt idx="149">
                  <c:v>45546.125</c:v>
                </c:pt>
                <c:pt idx="150">
                  <c:v>45546.145833333336</c:v>
                </c:pt>
                <c:pt idx="151">
                  <c:v>45546.166666666664</c:v>
                </c:pt>
                <c:pt idx="152">
                  <c:v>45546.1875</c:v>
                </c:pt>
                <c:pt idx="153">
                  <c:v>45546.208333333336</c:v>
                </c:pt>
                <c:pt idx="154">
                  <c:v>45546.229166666664</c:v>
                </c:pt>
                <c:pt idx="155">
                  <c:v>45546.25</c:v>
                </c:pt>
                <c:pt idx="156">
                  <c:v>45546.270833333336</c:v>
                </c:pt>
                <c:pt idx="157">
                  <c:v>45546.291666666664</c:v>
                </c:pt>
                <c:pt idx="158">
                  <c:v>45546.3125</c:v>
                </c:pt>
                <c:pt idx="159">
                  <c:v>45546.333333333336</c:v>
                </c:pt>
                <c:pt idx="160">
                  <c:v>45546.354166666664</c:v>
                </c:pt>
                <c:pt idx="161">
                  <c:v>45546.375</c:v>
                </c:pt>
                <c:pt idx="162">
                  <c:v>45546.395833333336</c:v>
                </c:pt>
                <c:pt idx="163">
                  <c:v>45546.416666666664</c:v>
                </c:pt>
                <c:pt idx="164">
                  <c:v>45546.4375</c:v>
                </c:pt>
                <c:pt idx="165">
                  <c:v>45546.458333333336</c:v>
                </c:pt>
                <c:pt idx="166">
                  <c:v>45546.479166666664</c:v>
                </c:pt>
                <c:pt idx="167">
                  <c:v>45546.5</c:v>
                </c:pt>
                <c:pt idx="168">
                  <c:v>45546.520833333336</c:v>
                </c:pt>
                <c:pt idx="169">
                  <c:v>45546.541666666664</c:v>
                </c:pt>
                <c:pt idx="170">
                  <c:v>45546.5625</c:v>
                </c:pt>
                <c:pt idx="171">
                  <c:v>45546.583333333336</c:v>
                </c:pt>
                <c:pt idx="172">
                  <c:v>45546.604166666664</c:v>
                </c:pt>
                <c:pt idx="173">
                  <c:v>45546.625</c:v>
                </c:pt>
                <c:pt idx="174">
                  <c:v>45546.645833333336</c:v>
                </c:pt>
                <c:pt idx="175">
                  <c:v>45546.666666666664</c:v>
                </c:pt>
                <c:pt idx="176">
                  <c:v>45546.6875</c:v>
                </c:pt>
                <c:pt idx="177">
                  <c:v>45546.708333333336</c:v>
                </c:pt>
                <c:pt idx="178">
                  <c:v>45546.729166666664</c:v>
                </c:pt>
                <c:pt idx="179">
                  <c:v>45546.75</c:v>
                </c:pt>
                <c:pt idx="180">
                  <c:v>45546.770833333336</c:v>
                </c:pt>
                <c:pt idx="181">
                  <c:v>45546.791666666664</c:v>
                </c:pt>
                <c:pt idx="182">
                  <c:v>45546.8125</c:v>
                </c:pt>
                <c:pt idx="183">
                  <c:v>45546.833333333336</c:v>
                </c:pt>
                <c:pt idx="184">
                  <c:v>45546.854166666664</c:v>
                </c:pt>
                <c:pt idx="185">
                  <c:v>45546.875</c:v>
                </c:pt>
                <c:pt idx="186">
                  <c:v>45546.895833333336</c:v>
                </c:pt>
                <c:pt idx="187">
                  <c:v>45546.916666666664</c:v>
                </c:pt>
                <c:pt idx="188">
                  <c:v>45546.9375</c:v>
                </c:pt>
                <c:pt idx="189">
                  <c:v>45546.958333333336</c:v>
                </c:pt>
                <c:pt idx="190">
                  <c:v>45546.979166666664</c:v>
                </c:pt>
                <c:pt idx="191">
                  <c:v>45547</c:v>
                </c:pt>
                <c:pt idx="192">
                  <c:v>45547.020833333336</c:v>
                </c:pt>
                <c:pt idx="193">
                  <c:v>45547.041666666664</c:v>
                </c:pt>
                <c:pt idx="194">
                  <c:v>45547.0625</c:v>
                </c:pt>
                <c:pt idx="195">
                  <c:v>45547.083333333336</c:v>
                </c:pt>
                <c:pt idx="196">
                  <c:v>45547.104166666664</c:v>
                </c:pt>
                <c:pt idx="197">
                  <c:v>45547.125</c:v>
                </c:pt>
                <c:pt idx="198">
                  <c:v>45547.145833333336</c:v>
                </c:pt>
                <c:pt idx="199">
                  <c:v>45547.166666666664</c:v>
                </c:pt>
                <c:pt idx="200">
                  <c:v>45547.1875</c:v>
                </c:pt>
                <c:pt idx="201">
                  <c:v>45547.208333333336</c:v>
                </c:pt>
                <c:pt idx="202">
                  <c:v>45547.229166666664</c:v>
                </c:pt>
                <c:pt idx="203">
                  <c:v>45547.25</c:v>
                </c:pt>
                <c:pt idx="204">
                  <c:v>45547.270833333336</c:v>
                </c:pt>
                <c:pt idx="205">
                  <c:v>45547.291666666664</c:v>
                </c:pt>
                <c:pt idx="206">
                  <c:v>45547.3125</c:v>
                </c:pt>
                <c:pt idx="207">
                  <c:v>45547.333333333336</c:v>
                </c:pt>
                <c:pt idx="208">
                  <c:v>45547.354166666664</c:v>
                </c:pt>
                <c:pt idx="209">
                  <c:v>45547.375</c:v>
                </c:pt>
                <c:pt idx="210">
                  <c:v>45547.395833333336</c:v>
                </c:pt>
                <c:pt idx="211">
                  <c:v>45547.416666666664</c:v>
                </c:pt>
                <c:pt idx="212">
                  <c:v>45547.4375</c:v>
                </c:pt>
                <c:pt idx="213">
                  <c:v>45547.458333333336</c:v>
                </c:pt>
                <c:pt idx="214">
                  <c:v>45547.479166666664</c:v>
                </c:pt>
                <c:pt idx="215">
                  <c:v>45547.5</c:v>
                </c:pt>
                <c:pt idx="216">
                  <c:v>45547.520833333336</c:v>
                </c:pt>
                <c:pt idx="217">
                  <c:v>45547.541666666664</c:v>
                </c:pt>
                <c:pt idx="218">
                  <c:v>45547.5625</c:v>
                </c:pt>
                <c:pt idx="219">
                  <c:v>45547.583333333336</c:v>
                </c:pt>
                <c:pt idx="220">
                  <c:v>45547.604166666664</c:v>
                </c:pt>
                <c:pt idx="221">
                  <c:v>45547.625</c:v>
                </c:pt>
                <c:pt idx="222">
                  <c:v>45547.645833333336</c:v>
                </c:pt>
                <c:pt idx="223">
                  <c:v>45547.666666666664</c:v>
                </c:pt>
                <c:pt idx="224">
                  <c:v>45547.6875</c:v>
                </c:pt>
                <c:pt idx="225">
                  <c:v>45547.708333333336</c:v>
                </c:pt>
                <c:pt idx="226">
                  <c:v>45547.729166666664</c:v>
                </c:pt>
                <c:pt idx="227">
                  <c:v>45547.75</c:v>
                </c:pt>
                <c:pt idx="228">
                  <c:v>45547.770833333336</c:v>
                </c:pt>
                <c:pt idx="229">
                  <c:v>45547.791666666664</c:v>
                </c:pt>
                <c:pt idx="230">
                  <c:v>45547.8125</c:v>
                </c:pt>
                <c:pt idx="231">
                  <c:v>45547.833333333336</c:v>
                </c:pt>
                <c:pt idx="232">
                  <c:v>45547.854166666664</c:v>
                </c:pt>
                <c:pt idx="233">
                  <c:v>45547.875</c:v>
                </c:pt>
                <c:pt idx="234">
                  <c:v>45547.895833333336</c:v>
                </c:pt>
                <c:pt idx="235">
                  <c:v>45547.916666666664</c:v>
                </c:pt>
                <c:pt idx="236">
                  <c:v>45547.9375</c:v>
                </c:pt>
                <c:pt idx="237">
                  <c:v>45547.958333333336</c:v>
                </c:pt>
                <c:pt idx="238">
                  <c:v>45547.979166666664</c:v>
                </c:pt>
                <c:pt idx="239">
                  <c:v>45548</c:v>
                </c:pt>
                <c:pt idx="240">
                  <c:v>45548.020833333336</c:v>
                </c:pt>
                <c:pt idx="241">
                  <c:v>45548.041666666664</c:v>
                </c:pt>
                <c:pt idx="242">
                  <c:v>45548.0625</c:v>
                </c:pt>
                <c:pt idx="243">
                  <c:v>45548.083333333336</c:v>
                </c:pt>
                <c:pt idx="244">
                  <c:v>45548.104166666664</c:v>
                </c:pt>
                <c:pt idx="245">
                  <c:v>45548.125</c:v>
                </c:pt>
                <c:pt idx="246">
                  <c:v>45548.145833333336</c:v>
                </c:pt>
                <c:pt idx="247">
                  <c:v>45548.166666666664</c:v>
                </c:pt>
                <c:pt idx="248">
                  <c:v>45548.1875</c:v>
                </c:pt>
                <c:pt idx="249">
                  <c:v>45548.208333333336</c:v>
                </c:pt>
                <c:pt idx="250">
                  <c:v>45548.229166666664</c:v>
                </c:pt>
                <c:pt idx="251">
                  <c:v>45548.25</c:v>
                </c:pt>
                <c:pt idx="252">
                  <c:v>45548.270833333336</c:v>
                </c:pt>
                <c:pt idx="253">
                  <c:v>45548.291666666664</c:v>
                </c:pt>
                <c:pt idx="254">
                  <c:v>45548.3125</c:v>
                </c:pt>
                <c:pt idx="255">
                  <c:v>45548.333333333336</c:v>
                </c:pt>
                <c:pt idx="256">
                  <c:v>45548.354166666664</c:v>
                </c:pt>
                <c:pt idx="257">
                  <c:v>45548.375</c:v>
                </c:pt>
                <c:pt idx="258">
                  <c:v>45548.395833333336</c:v>
                </c:pt>
                <c:pt idx="259">
                  <c:v>45548.416666666664</c:v>
                </c:pt>
                <c:pt idx="260">
                  <c:v>45548.4375</c:v>
                </c:pt>
                <c:pt idx="261">
                  <c:v>45548.458333333336</c:v>
                </c:pt>
                <c:pt idx="262">
                  <c:v>45548.479166666664</c:v>
                </c:pt>
                <c:pt idx="263">
                  <c:v>45548.5</c:v>
                </c:pt>
                <c:pt idx="264">
                  <c:v>45548.520833333336</c:v>
                </c:pt>
                <c:pt idx="265">
                  <c:v>45548.541666666664</c:v>
                </c:pt>
                <c:pt idx="266">
                  <c:v>45548.5625</c:v>
                </c:pt>
                <c:pt idx="267">
                  <c:v>45548.583333333336</c:v>
                </c:pt>
                <c:pt idx="268">
                  <c:v>45548.604166666664</c:v>
                </c:pt>
                <c:pt idx="269">
                  <c:v>45548.625</c:v>
                </c:pt>
                <c:pt idx="270">
                  <c:v>45548.645833333336</c:v>
                </c:pt>
                <c:pt idx="271">
                  <c:v>45548.666666666664</c:v>
                </c:pt>
                <c:pt idx="272">
                  <c:v>45548.6875</c:v>
                </c:pt>
                <c:pt idx="273">
                  <c:v>45548.708333333336</c:v>
                </c:pt>
                <c:pt idx="274">
                  <c:v>45548.729166666664</c:v>
                </c:pt>
                <c:pt idx="275">
                  <c:v>45548.75</c:v>
                </c:pt>
                <c:pt idx="276">
                  <c:v>45548.770833333336</c:v>
                </c:pt>
                <c:pt idx="277">
                  <c:v>45548.791666666664</c:v>
                </c:pt>
                <c:pt idx="278">
                  <c:v>45548.8125</c:v>
                </c:pt>
                <c:pt idx="279">
                  <c:v>45548.833333333336</c:v>
                </c:pt>
                <c:pt idx="280">
                  <c:v>45548.854166666664</c:v>
                </c:pt>
                <c:pt idx="281">
                  <c:v>45548.875</c:v>
                </c:pt>
                <c:pt idx="282">
                  <c:v>45548.895833333336</c:v>
                </c:pt>
                <c:pt idx="283">
                  <c:v>45548.916666666664</c:v>
                </c:pt>
                <c:pt idx="284">
                  <c:v>45548.9375</c:v>
                </c:pt>
                <c:pt idx="285">
                  <c:v>45548.958333333336</c:v>
                </c:pt>
                <c:pt idx="286">
                  <c:v>45548.979166666664</c:v>
                </c:pt>
                <c:pt idx="287">
                  <c:v>45549</c:v>
                </c:pt>
                <c:pt idx="288">
                  <c:v>45549.020833333336</c:v>
                </c:pt>
                <c:pt idx="289">
                  <c:v>45549.041666666664</c:v>
                </c:pt>
                <c:pt idx="290">
                  <c:v>45549.0625</c:v>
                </c:pt>
                <c:pt idx="291">
                  <c:v>45549.083333333336</c:v>
                </c:pt>
                <c:pt idx="292">
                  <c:v>45549.104166666664</c:v>
                </c:pt>
                <c:pt idx="293">
                  <c:v>45549.125</c:v>
                </c:pt>
                <c:pt idx="294">
                  <c:v>45549.145833333336</c:v>
                </c:pt>
                <c:pt idx="295">
                  <c:v>45549.166666666664</c:v>
                </c:pt>
                <c:pt idx="296">
                  <c:v>45549.1875</c:v>
                </c:pt>
                <c:pt idx="297">
                  <c:v>45549.208333333336</c:v>
                </c:pt>
                <c:pt idx="298">
                  <c:v>45549.229166666664</c:v>
                </c:pt>
                <c:pt idx="299">
                  <c:v>45549.25</c:v>
                </c:pt>
                <c:pt idx="300">
                  <c:v>45549.270833333336</c:v>
                </c:pt>
                <c:pt idx="301">
                  <c:v>45549.291666666664</c:v>
                </c:pt>
                <c:pt idx="302">
                  <c:v>45549.3125</c:v>
                </c:pt>
                <c:pt idx="303">
                  <c:v>45549.333333333336</c:v>
                </c:pt>
                <c:pt idx="304">
                  <c:v>45549.354166666664</c:v>
                </c:pt>
                <c:pt idx="305">
                  <c:v>45549.375</c:v>
                </c:pt>
                <c:pt idx="306">
                  <c:v>45549.395833333336</c:v>
                </c:pt>
                <c:pt idx="307">
                  <c:v>45549.416666666664</c:v>
                </c:pt>
                <c:pt idx="308">
                  <c:v>45549.4375</c:v>
                </c:pt>
                <c:pt idx="309">
                  <c:v>45549.458333333336</c:v>
                </c:pt>
                <c:pt idx="310">
                  <c:v>45549.479166666664</c:v>
                </c:pt>
                <c:pt idx="311">
                  <c:v>45549.5</c:v>
                </c:pt>
                <c:pt idx="312">
                  <c:v>45549.520833333336</c:v>
                </c:pt>
                <c:pt idx="313">
                  <c:v>45549.541666666664</c:v>
                </c:pt>
                <c:pt idx="314">
                  <c:v>45549.5625</c:v>
                </c:pt>
                <c:pt idx="315">
                  <c:v>45549.583333333336</c:v>
                </c:pt>
                <c:pt idx="316">
                  <c:v>45549.604166666664</c:v>
                </c:pt>
                <c:pt idx="317">
                  <c:v>45549.625</c:v>
                </c:pt>
                <c:pt idx="318">
                  <c:v>45549.645833333336</c:v>
                </c:pt>
                <c:pt idx="319">
                  <c:v>45549.666666666664</c:v>
                </c:pt>
                <c:pt idx="320">
                  <c:v>45549.6875</c:v>
                </c:pt>
                <c:pt idx="321">
                  <c:v>45549.708333333336</c:v>
                </c:pt>
                <c:pt idx="322">
                  <c:v>45549.729166666664</c:v>
                </c:pt>
                <c:pt idx="323">
                  <c:v>45549.75</c:v>
                </c:pt>
                <c:pt idx="324">
                  <c:v>45549.770833333336</c:v>
                </c:pt>
                <c:pt idx="325">
                  <c:v>45549.791666666664</c:v>
                </c:pt>
                <c:pt idx="326">
                  <c:v>45549.8125</c:v>
                </c:pt>
                <c:pt idx="327">
                  <c:v>45549.833333333336</c:v>
                </c:pt>
                <c:pt idx="328">
                  <c:v>45549.854166666664</c:v>
                </c:pt>
                <c:pt idx="329">
                  <c:v>45549.875</c:v>
                </c:pt>
                <c:pt idx="330">
                  <c:v>45549.895833333336</c:v>
                </c:pt>
                <c:pt idx="331">
                  <c:v>45549.916666666664</c:v>
                </c:pt>
                <c:pt idx="332">
                  <c:v>45549.9375</c:v>
                </c:pt>
                <c:pt idx="333">
                  <c:v>45549.958333333336</c:v>
                </c:pt>
                <c:pt idx="334">
                  <c:v>45549.979166666664</c:v>
                </c:pt>
              </c:numCache>
            </c:numRef>
          </c:cat>
          <c:val>
            <c:numRef>
              <c:f>Planilha1!$BD$5:$BD$339</c:f>
              <c:numCache>
                <c:formatCode>General</c:formatCode>
                <c:ptCount val="335"/>
                <c:pt idx="0">
                  <c:v>21056</c:v>
                </c:pt>
                <c:pt idx="1">
                  <c:v>21231</c:v>
                </c:pt>
                <c:pt idx="2">
                  <c:v>21292</c:v>
                </c:pt>
                <c:pt idx="3">
                  <c:v>21239</c:v>
                </c:pt>
                <c:pt idx="4">
                  <c:v>21227</c:v>
                </c:pt>
                <c:pt idx="5">
                  <c:v>21217</c:v>
                </c:pt>
                <c:pt idx="6">
                  <c:v>21150</c:v>
                </c:pt>
                <c:pt idx="7">
                  <c:v>21176</c:v>
                </c:pt>
                <c:pt idx="8">
                  <c:v>21103</c:v>
                </c:pt>
                <c:pt idx="9">
                  <c:v>20976</c:v>
                </c:pt>
                <c:pt idx="10">
                  <c:v>20740</c:v>
                </c:pt>
                <c:pt idx="11">
                  <c:v>20073</c:v>
                </c:pt>
                <c:pt idx="12">
                  <c:v>18784</c:v>
                </c:pt>
                <c:pt idx="13">
                  <c:v>16269</c:v>
                </c:pt>
                <c:pt idx="14">
                  <c:v>13075</c:v>
                </c:pt>
                <c:pt idx="15">
                  <c:v>10698</c:v>
                </c:pt>
                <c:pt idx="16">
                  <c:v>9761</c:v>
                </c:pt>
                <c:pt idx="17">
                  <c:v>8378</c:v>
                </c:pt>
                <c:pt idx="18">
                  <c:v>7442</c:v>
                </c:pt>
                <c:pt idx="19">
                  <c:v>6672</c:v>
                </c:pt>
                <c:pt idx="20">
                  <c:v>6422</c:v>
                </c:pt>
                <c:pt idx="21">
                  <c:v>6237</c:v>
                </c:pt>
                <c:pt idx="22">
                  <c:v>6137</c:v>
                </c:pt>
                <c:pt idx="23">
                  <c:v>6196</c:v>
                </c:pt>
                <c:pt idx="24">
                  <c:v>6086</c:v>
                </c:pt>
                <c:pt idx="25">
                  <c:v>6015</c:v>
                </c:pt>
                <c:pt idx="26">
                  <c:v>6274</c:v>
                </c:pt>
                <c:pt idx="27">
                  <c:v>6863</c:v>
                </c:pt>
                <c:pt idx="28">
                  <c:v>7656</c:v>
                </c:pt>
                <c:pt idx="29">
                  <c:v>8479</c:v>
                </c:pt>
                <c:pt idx="30">
                  <c:v>10387</c:v>
                </c:pt>
                <c:pt idx="31">
                  <c:v>12644</c:v>
                </c:pt>
                <c:pt idx="32">
                  <c:v>15484</c:v>
                </c:pt>
                <c:pt idx="33">
                  <c:v>17181</c:v>
                </c:pt>
                <c:pt idx="34">
                  <c:v>17208</c:v>
                </c:pt>
                <c:pt idx="35">
                  <c:v>17400</c:v>
                </c:pt>
                <c:pt idx="36">
                  <c:v>17724</c:v>
                </c:pt>
                <c:pt idx="37">
                  <c:v>18345</c:v>
                </c:pt>
                <c:pt idx="38">
                  <c:v>19067</c:v>
                </c:pt>
                <c:pt idx="39">
                  <c:v>19526</c:v>
                </c:pt>
                <c:pt idx="40">
                  <c:v>19951</c:v>
                </c:pt>
                <c:pt idx="41">
                  <c:v>20197</c:v>
                </c:pt>
                <c:pt idx="42">
                  <c:v>20347</c:v>
                </c:pt>
                <c:pt idx="43">
                  <c:v>20551</c:v>
                </c:pt>
                <c:pt idx="44">
                  <c:v>20854</c:v>
                </c:pt>
                <c:pt idx="45">
                  <c:v>21096</c:v>
                </c:pt>
                <c:pt idx="46">
                  <c:v>21212</c:v>
                </c:pt>
                <c:pt idx="47">
                  <c:v>21215</c:v>
                </c:pt>
                <c:pt idx="48">
                  <c:v>21065</c:v>
                </c:pt>
                <c:pt idx="49">
                  <c:v>21238</c:v>
                </c:pt>
                <c:pt idx="50">
                  <c:v>21319</c:v>
                </c:pt>
                <c:pt idx="51">
                  <c:v>21302</c:v>
                </c:pt>
                <c:pt idx="52">
                  <c:v>21269</c:v>
                </c:pt>
                <c:pt idx="53">
                  <c:v>21258</c:v>
                </c:pt>
                <c:pt idx="54">
                  <c:v>21198</c:v>
                </c:pt>
                <c:pt idx="55">
                  <c:v>21102</c:v>
                </c:pt>
                <c:pt idx="56">
                  <c:v>21036</c:v>
                </c:pt>
                <c:pt idx="57">
                  <c:v>21009</c:v>
                </c:pt>
                <c:pt idx="58">
                  <c:v>20928</c:v>
                </c:pt>
                <c:pt idx="59">
                  <c:v>20744</c:v>
                </c:pt>
                <c:pt idx="60">
                  <c:v>20428</c:v>
                </c:pt>
                <c:pt idx="61">
                  <c:v>20041</c:v>
                </c:pt>
                <c:pt idx="62">
                  <c:v>19055</c:v>
                </c:pt>
                <c:pt idx="63">
                  <c:v>17396</c:v>
                </c:pt>
                <c:pt idx="64">
                  <c:v>15970</c:v>
                </c:pt>
                <c:pt idx="65">
                  <c:v>14696</c:v>
                </c:pt>
                <c:pt idx="66">
                  <c:v>14021</c:v>
                </c:pt>
                <c:pt idx="67">
                  <c:v>13628</c:v>
                </c:pt>
                <c:pt idx="68">
                  <c:v>13354</c:v>
                </c:pt>
                <c:pt idx="69">
                  <c:v>13227</c:v>
                </c:pt>
                <c:pt idx="70">
                  <c:v>13140</c:v>
                </c:pt>
                <c:pt idx="71">
                  <c:v>13069</c:v>
                </c:pt>
                <c:pt idx="72">
                  <c:v>12993</c:v>
                </c:pt>
                <c:pt idx="73">
                  <c:v>13282</c:v>
                </c:pt>
                <c:pt idx="74">
                  <c:v>13575</c:v>
                </c:pt>
                <c:pt idx="75">
                  <c:v>14057</c:v>
                </c:pt>
                <c:pt idx="76">
                  <c:v>14779</c:v>
                </c:pt>
                <c:pt idx="77">
                  <c:v>15803</c:v>
                </c:pt>
                <c:pt idx="78">
                  <c:v>16267</c:v>
                </c:pt>
                <c:pt idx="79">
                  <c:v>16672</c:v>
                </c:pt>
                <c:pt idx="80">
                  <c:v>17048</c:v>
                </c:pt>
                <c:pt idx="81">
                  <c:v>17343</c:v>
                </c:pt>
                <c:pt idx="82">
                  <c:v>17611</c:v>
                </c:pt>
                <c:pt idx="83">
                  <c:v>17905</c:v>
                </c:pt>
                <c:pt idx="84">
                  <c:v>17144</c:v>
                </c:pt>
                <c:pt idx="85">
                  <c:v>17030</c:v>
                </c:pt>
                <c:pt idx="86">
                  <c:v>17587</c:v>
                </c:pt>
                <c:pt idx="87">
                  <c:v>18053</c:v>
                </c:pt>
                <c:pt idx="88">
                  <c:v>18432</c:v>
                </c:pt>
                <c:pt idx="89">
                  <c:v>18791</c:v>
                </c:pt>
                <c:pt idx="90">
                  <c:v>18978</c:v>
                </c:pt>
                <c:pt idx="91">
                  <c:v>19175</c:v>
                </c:pt>
                <c:pt idx="92">
                  <c:v>18124</c:v>
                </c:pt>
                <c:pt idx="93">
                  <c:v>19031</c:v>
                </c:pt>
                <c:pt idx="94">
                  <c:v>19892</c:v>
                </c:pt>
                <c:pt idx="95">
                  <c:v>19943</c:v>
                </c:pt>
                <c:pt idx="96">
                  <c:v>20635</c:v>
                </c:pt>
                <c:pt idx="97">
                  <c:v>21389</c:v>
                </c:pt>
                <c:pt idx="98">
                  <c:v>21359</c:v>
                </c:pt>
                <c:pt idx="99">
                  <c:v>21265</c:v>
                </c:pt>
                <c:pt idx="100">
                  <c:v>20888</c:v>
                </c:pt>
                <c:pt idx="101">
                  <c:v>20745</c:v>
                </c:pt>
                <c:pt idx="102">
                  <c:v>20351</c:v>
                </c:pt>
                <c:pt idx="103">
                  <c:v>20251</c:v>
                </c:pt>
                <c:pt idx="104">
                  <c:v>20160</c:v>
                </c:pt>
                <c:pt idx="105">
                  <c:v>20056</c:v>
                </c:pt>
                <c:pt idx="106">
                  <c:v>19895</c:v>
                </c:pt>
                <c:pt idx="107">
                  <c:v>19374</c:v>
                </c:pt>
                <c:pt idx="108">
                  <c:v>18543</c:v>
                </c:pt>
                <c:pt idx="109">
                  <c:v>17224</c:v>
                </c:pt>
                <c:pt idx="110">
                  <c:v>17440</c:v>
                </c:pt>
                <c:pt idx="111">
                  <c:v>16888</c:v>
                </c:pt>
                <c:pt idx="112">
                  <c:v>16520</c:v>
                </c:pt>
                <c:pt idx="113">
                  <c:v>15866</c:v>
                </c:pt>
                <c:pt idx="114">
                  <c:v>15889</c:v>
                </c:pt>
                <c:pt idx="115">
                  <c:v>15600</c:v>
                </c:pt>
                <c:pt idx="116">
                  <c:v>15216</c:v>
                </c:pt>
                <c:pt idx="117">
                  <c:v>13889</c:v>
                </c:pt>
                <c:pt idx="118">
                  <c:v>13410</c:v>
                </c:pt>
                <c:pt idx="119">
                  <c:v>13163</c:v>
                </c:pt>
                <c:pt idx="120">
                  <c:v>12758</c:v>
                </c:pt>
                <c:pt idx="121">
                  <c:v>12494</c:v>
                </c:pt>
                <c:pt idx="122">
                  <c:v>12712</c:v>
                </c:pt>
                <c:pt idx="123">
                  <c:v>12934</c:v>
                </c:pt>
                <c:pt idx="124">
                  <c:v>13071</c:v>
                </c:pt>
                <c:pt idx="125">
                  <c:v>13437</c:v>
                </c:pt>
                <c:pt idx="126">
                  <c:v>14016</c:v>
                </c:pt>
                <c:pt idx="127">
                  <c:v>14768</c:v>
                </c:pt>
                <c:pt idx="128">
                  <c:v>15590</c:v>
                </c:pt>
                <c:pt idx="129">
                  <c:v>16381</c:v>
                </c:pt>
                <c:pt idx="130">
                  <c:v>17008</c:v>
                </c:pt>
                <c:pt idx="131">
                  <c:v>17490</c:v>
                </c:pt>
                <c:pt idx="132">
                  <c:v>17980</c:v>
                </c:pt>
                <c:pt idx="133">
                  <c:v>18678</c:v>
                </c:pt>
                <c:pt idx="134">
                  <c:v>18875</c:v>
                </c:pt>
                <c:pt idx="135">
                  <c:v>18794</c:v>
                </c:pt>
                <c:pt idx="136">
                  <c:v>18775</c:v>
                </c:pt>
                <c:pt idx="137">
                  <c:v>18848</c:v>
                </c:pt>
                <c:pt idx="138">
                  <c:v>19064</c:v>
                </c:pt>
                <c:pt idx="139">
                  <c:v>19359</c:v>
                </c:pt>
                <c:pt idx="140">
                  <c:v>18571</c:v>
                </c:pt>
                <c:pt idx="141">
                  <c:v>19195</c:v>
                </c:pt>
                <c:pt idx="142">
                  <c:v>20131</c:v>
                </c:pt>
                <c:pt idx="143">
                  <c:v>19771</c:v>
                </c:pt>
                <c:pt idx="144">
                  <c:v>21192</c:v>
                </c:pt>
                <c:pt idx="145">
                  <c:v>21468</c:v>
                </c:pt>
                <c:pt idx="146">
                  <c:v>21713</c:v>
                </c:pt>
                <c:pt idx="147">
                  <c:v>21626</c:v>
                </c:pt>
                <c:pt idx="148">
                  <c:v>21507</c:v>
                </c:pt>
                <c:pt idx="149">
                  <c:v>21441</c:v>
                </c:pt>
                <c:pt idx="150">
                  <c:v>21404</c:v>
                </c:pt>
                <c:pt idx="151">
                  <c:v>21340</c:v>
                </c:pt>
                <c:pt idx="152">
                  <c:v>21227</c:v>
                </c:pt>
                <c:pt idx="153">
                  <c:v>21111</c:v>
                </c:pt>
                <c:pt idx="154">
                  <c:v>20997</c:v>
                </c:pt>
                <c:pt idx="155">
                  <c:v>20769</c:v>
                </c:pt>
                <c:pt idx="156">
                  <c:v>20384</c:v>
                </c:pt>
                <c:pt idx="157">
                  <c:v>19159</c:v>
                </c:pt>
                <c:pt idx="158">
                  <c:v>16857</c:v>
                </c:pt>
                <c:pt idx="159">
                  <c:v>16022</c:v>
                </c:pt>
                <c:pt idx="160">
                  <c:v>15608</c:v>
                </c:pt>
                <c:pt idx="161">
                  <c:v>15596</c:v>
                </c:pt>
                <c:pt idx="162">
                  <c:v>15450</c:v>
                </c:pt>
                <c:pt idx="163">
                  <c:v>15197</c:v>
                </c:pt>
                <c:pt idx="164">
                  <c:v>13932</c:v>
                </c:pt>
                <c:pt idx="165">
                  <c:v>14316</c:v>
                </c:pt>
                <c:pt idx="166">
                  <c:v>14107</c:v>
                </c:pt>
                <c:pt idx="167">
                  <c:v>13926</c:v>
                </c:pt>
                <c:pt idx="168">
                  <c:v>13698</c:v>
                </c:pt>
                <c:pt idx="169">
                  <c:v>13876</c:v>
                </c:pt>
                <c:pt idx="170">
                  <c:v>14422</c:v>
                </c:pt>
                <c:pt idx="171">
                  <c:v>15367</c:v>
                </c:pt>
                <c:pt idx="172">
                  <c:v>15891</c:v>
                </c:pt>
                <c:pt idx="173">
                  <c:v>16313</c:v>
                </c:pt>
                <c:pt idx="174">
                  <c:v>17184</c:v>
                </c:pt>
                <c:pt idx="175">
                  <c:v>17906</c:v>
                </c:pt>
                <c:pt idx="176">
                  <c:v>18864</c:v>
                </c:pt>
                <c:pt idx="177">
                  <c:v>19367</c:v>
                </c:pt>
                <c:pt idx="178">
                  <c:v>19747</c:v>
                </c:pt>
                <c:pt idx="179">
                  <c:v>20014</c:v>
                </c:pt>
                <c:pt idx="180">
                  <c:v>20010</c:v>
                </c:pt>
                <c:pt idx="181">
                  <c:v>19770</c:v>
                </c:pt>
                <c:pt idx="182">
                  <c:v>19433</c:v>
                </c:pt>
                <c:pt idx="183">
                  <c:v>19653</c:v>
                </c:pt>
                <c:pt idx="184">
                  <c:v>19500</c:v>
                </c:pt>
                <c:pt idx="185">
                  <c:v>19945</c:v>
                </c:pt>
                <c:pt idx="186">
                  <c:v>20253</c:v>
                </c:pt>
                <c:pt idx="187">
                  <c:v>20509</c:v>
                </c:pt>
                <c:pt idx="188">
                  <c:v>21111</c:v>
                </c:pt>
                <c:pt idx="189">
                  <c:v>21479</c:v>
                </c:pt>
                <c:pt idx="190">
                  <c:v>21738</c:v>
                </c:pt>
                <c:pt idx="191">
                  <c:v>22050</c:v>
                </c:pt>
                <c:pt idx="192">
                  <c:v>21448</c:v>
                </c:pt>
                <c:pt idx="193">
                  <c:v>21867</c:v>
                </c:pt>
                <c:pt idx="194">
                  <c:v>21856</c:v>
                </c:pt>
                <c:pt idx="195">
                  <c:v>21720</c:v>
                </c:pt>
                <c:pt idx="196">
                  <c:v>21735</c:v>
                </c:pt>
                <c:pt idx="197">
                  <c:v>21728</c:v>
                </c:pt>
                <c:pt idx="198">
                  <c:v>21734</c:v>
                </c:pt>
                <c:pt idx="199">
                  <c:v>21641</c:v>
                </c:pt>
                <c:pt idx="200">
                  <c:v>21543</c:v>
                </c:pt>
                <c:pt idx="201">
                  <c:v>21479</c:v>
                </c:pt>
                <c:pt idx="202">
                  <c:v>21357</c:v>
                </c:pt>
                <c:pt idx="203">
                  <c:v>21243</c:v>
                </c:pt>
                <c:pt idx="204">
                  <c:v>20212</c:v>
                </c:pt>
                <c:pt idx="205">
                  <c:v>18512</c:v>
                </c:pt>
                <c:pt idx="206">
                  <c:v>17722</c:v>
                </c:pt>
                <c:pt idx="207">
                  <c:v>17217</c:v>
                </c:pt>
                <c:pt idx="208">
                  <c:v>16735</c:v>
                </c:pt>
                <c:pt idx="209">
                  <c:v>14795</c:v>
                </c:pt>
                <c:pt idx="210">
                  <c:v>14698</c:v>
                </c:pt>
                <c:pt idx="211">
                  <c:v>14580</c:v>
                </c:pt>
                <c:pt idx="212">
                  <c:v>14303</c:v>
                </c:pt>
                <c:pt idx="213">
                  <c:v>14338</c:v>
                </c:pt>
                <c:pt idx="214">
                  <c:v>14240</c:v>
                </c:pt>
                <c:pt idx="215">
                  <c:v>14219</c:v>
                </c:pt>
                <c:pt idx="216">
                  <c:v>13723</c:v>
                </c:pt>
                <c:pt idx="217">
                  <c:v>13814</c:v>
                </c:pt>
                <c:pt idx="218">
                  <c:v>14171</c:v>
                </c:pt>
                <c:pt idx="219">
                  <c:v>14966</c:v>
                </c:pt>
                <c:pt idx="220">
                  <c:v>15160</c:v>
                </c:pt>
                <c:pt idx="221">
                  <c:v>15908</c:v>
                </c:pt>
                <c:pt idx="222">
                  <c:v>16829</c:v>
                </c:pt>
                <c:pt idx="223">
                  <c:v>17401</c:v>
                </c:pt>
                <c:pt idx="224">
                  <c:v>17908</c:v>
                </c:pt>
                <c:pt idx="225">
                  <c:v>18159</c:v>
                </c:pt>
                <c:pt idx="226">
                  <c:v>18938</c:v>
                </c:pt>
                <c:pt idx="227">
                  <c:v>19032</c:v>
                </c:pt>
                <c:pt idx="228">
                  <c:v>18107</c:v>
                </c:pt>
                <c:pt idx="229">
                  <c:v>17159</c:v>
                </c:pt>
                <c:pt idx="230">
                  <c:v>17076</c:v>
                </c:pt>
                <c:pt idx="231">
                  <c:v>17651</c:v>
                </c:pt>
                <c:pt idx="232">
                  <c:v>17778</c:v>
                </c:pt>
                <c:pt idx="233">
                  <c:v>17953</c:v>
                </c:pt>
                <c:pt idx="234">
                  <c:v>18196</c:v>
                </c:pt>
                <c:pt idx="235">
                  <c:v>18414</c:v>
                </c:pt>
                <c:pt idx="236">
                  <c:v>18739</c:v>
                </c:pt>
                <c:pt idx="237">
                  <c:v>19297</c:v>
                </c:pt>
                <c:pt idx="238">
                  <c:v>19798</c:v>
                </c:pt>
                <c:pt idx="239">
                  <c:v>20557</c:v>
                </c:pt>
                <c:pt idx="240">
                  <c:v>21000</c:v>
                </c:pt>
                <c:pt idx="241">
                  <c:v>21202</c:v>
                </c:pt>
                <c:pt idx="242">
                  <c:v>21113</c:v>
                </c:pt>
                <c:pt idx="243">
                  <c:v>21063</c:v>
                </c:pt>
                <c:pt idx="244">
                  <c:v>21023</c:v>
                </c:pt>
                <c:pt idx="245">
                  <c:v>21032</c:v>
                </c:pt>
                <c:pt idx="246">
                  <c:v>21044</c:v>
                </c:pt>
                <c:pt idx="247">
                  <c:v>21021</c:v>
                </c:pt>
                <c:pt idx="248">
                  <c:v>20953</c:v>
                </c:pt>
                <c:pt idx="249">
                  <c:v>20851</c:v>
                </c:pt>
                <c:pt idx="250">
                  <c:v>20698</c:v>
                </c:pt>
                <c:pt idx="251">
                  <c:v>20410</c:v>
                </c:pt>
                <c:pt idx="252">
                  <c:v>19389</c:v>
                </c:pt>
                <c:pt idx="253">
                  <c:v>17671</c:v>
                </c:pt>
                <c:pt idx="254">
                  <c:v>16831</c:v>
                </c:pt>
                <c:pt idx="255">
                  <c:v>15496</c:v>
                </c:pt>
                <c:pt idx="256">
                  <c:v>14566</c:v>
                </c:pt>
                <c:pt idx="257">
                  <c:v>14287</c:v>
                </c:pt>
                <c:pt idx="258">
                  <c:v>14003</c:v>
                </c:pt>
                <c:pt idx="259">
                  <c:v>13637</c:v>
                </c:pt>
                <c:pt idx="260">
                  <c:v>13462</c:v>
                </c:pt>
                <c:pt idx="261">
                  <c:v>13314</c:v>
                </c:pt>
                <c:pt idx="262">
                  <c:v>12775</c:v>
                </c:pt>
                <c:pt idx="263">
                  <c:v>12395</c:v>
                </c:pt>
                <c:pt idx="264">
                  <c:v>11879</c:v>
                </c:pt>
                <c:pt idx="265">
                  <c:v>11872</c:v>
                </c:pt>
                <c:pt idx="266">
                  <c:v>12600</c:v>
                </c:pt>
                <c:pt idx="267">
                  <c:v>13143</c:v>
                </c:pt>
                <c:pt idx="268">
                  <c:v>13462</c:v>
                </c:pt>
                <c:pt idx="269">
                  <c:v>13757</c:v>
                </c:pt>
                <c:pt idx="270">
                  <c:v>14809</c:v>
                </c:pt>
                <c:pt idx="271">
                  <c:v>15495</c:v>
                </c:pt>
                <c:pt idx="272">
                  <c:v>15895</c:v>
                </c:pt>
                <c:pt idx="273">
                  <c:v>16178</c:v>
                </c:pt>
                <c:pt idx="274">
                  <c:v>16520</c:v>
                </c:pt>
                <c:pt idx="275">
                  <c:v>16846</c:v>
                </c:pt>
                <c:pt idx="276">
                  <c:v>17157</c:v>
                </c:pt>
                <c:pt idx="277">
                  <c:v>17698</c:v>
                </c:pt>
                <c:pt idx="278">
                  <c:v>17893</c:v>
                </c:pt>
                <c:pt idx="279">
                  <c:v>17806</c:v>
                </c:pt>
                <c:pt idx="280">
                  <c:v>17705</c:v>
                </c:pt>
                <c:pt idx="281">
                  <c:v>17877</c:v>
                </c:pt>
                <c:pt idx="282">
                  <c:v>18025</c:v>
                </c:pt>
                <c:pt idx="283">
                  <c:v>18212</c:v>
                </c:pt>
                <c:pt idx="284">
                  <c:v>18768</c:v>
                </c:pt>
                <c:pt idx="285">
                  <c:v>19186</c:v>
                </c:pt>
                <c:pt idx="286">
                  <c:v>19336</c:v>
                </c:pt>
                <c:pt idx="287">
                  <c:v>19934</c:v>
                </c:pt>
                <c:pt idx="288">
                  <c:v>21047</c:v>
                </c:pt>
                <c:pt idx="289">
                  <c:v>21035</c:v>
                </c:pt>
                <c:pt idx="290">
                  <c:v>21086</c:v>
                </c:pt>
                <c:pt idx="291">
                  <c:v>21011</c:v>
                </c:pt>
                <c:pt idx="292">
                  <c:v>20930</c:v>
                </c:pt>
                <c:pt idx="293">
                  <c:v>20841</c:v>
                </c:pt>
                <c:pt idx="294">
                  <c:v>20732</c:v>
                </c:pt>
                <c:pt idx="295">
                  <c:v>20588</c:v>
                </c:pt>
                <c:pt idx="296">
                  <c:v>20450</c:v>
                </c:pt>
                <c:pt idx="297">
                  <c:v>20366</c:v>
                </c:pt>
                <c:pt idx="298">
                  <c:v>20240</c:v>
                </c:pt>
                <c:pt idx="299">
                  <c:v>20098</c:v>
                </c:pt>
                <c:pt idx="300">
                  <c:v>19418</c:v>
                </c:pt>
                <c:pt idx="301">
                  <c:v>17593</c:v>
                </c:pt>
                <c:pt idx="302">
                  <c:v>15442</c:v>
                </c:pt>
                <c:pt idx="303">
                  <c:v>13322</c:v>
                </c:pt>
                <c:pt idx="304">
                  <c:v>12181</c:v>
                </c:pt>
                <c:pt idx="305">
                  <c:v>12180</c:v>
                </c:pt>
                <c:pt idx="306">
                  <c:v>12258</c:v>
                </c:pt>
                <c:pt idx="307">
                  <c:v>12501</c:v>
                </c:pt>
                <c:pt idx="308">
                  <c:v>12520</c:v>
                </c:pt>
                <c:pt idx="309">
                  <c:v>12468</c:v>
                </c:pt>
                <c:pt idx="310">
                  <c:v>12179</c:v>
                </c:pt>
                <c:pt idx="311">
                  <c:v>11969</c:v>
                </c:pt>
                <c:pt idx="312">
                  <c:v>11817</c:v>
                </c:pt>
                <c:pt idx="313">
                  <c:v>11751</c:v>
                </c:pt>
                <c:pt idx="314">
                  <c:v>11573</c:v>
                </c:pt>
                <c:pt idx="315">
                  <c:v>11879</c:v>
                </c:pt>
                <c:pt idx="316">
                  <c:v>12148</c:v>
                </c:pt>
                <c:pt idx="317">
                  <c:v>12719</c:v>
                </c:pt>
                <c:pt idx="318">
                  <c:v>13268</c:v>
                </c:pt>
                <c:pt idx="319">
                  <c:v>14187</c:v>
                </c:pt>
                <c:pt idx="320">
                  <c:v>14940</c:v>
                </c:pt>
                <c:pt idx="321">
                  <c:v>15485</c:v>
                </c:pt>
                <c:pt idx="322">
                  <c:v>15948</c:v>
                </c:pt>
                <c:pt idx="323">
                  <c:v>16447</c:v>
                </c:pt>
                <c:pt idx="324">
                  <c:v>17012</c:v>
                </c:pt>
                <c:pt idx="325">
                  <c:v>17634</c:v>
                </c:pt>
                <c:pt idx="326">
                  <c:v>18014</c:v>
                </c:pt>
                <c:pt idx="327">
                  <c:v>18451</c:v>
                </c:pt>
                <c:pt idx="328">
                  <c:v>18815</c:v>
                </c:pt>
                <c:pt idx="329">
                  <c:v>19149</c:v>
                </c:pt>
                <c:pt idx="330">
                  <c:v>19444</c:v>
                </c:pt>
                <c:pt idx="331">
                  <c:v>19755</c:v>
                </c:pt>
                <c:pt idx="332">
                  <c:v>20020</c:v>
                </c:pt>
                <c:pt idx="333">
                  <c:v>20268</c:v>
                </c:pt>
                <c:pt idx="334">
                  <c:v>20359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0B-4FB5-834F-0483E5394E67}"/>
            </c:ext>
          </c:extLst>
        </c:ser>
        <c:ser>
          <c:idx val="6"/>
          <c:order val="2"/>
          <c:tx>
            <c:strRef>
              <c:f>Planilha1!$BC$4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Planilha1!$F$5:$F$339</c:f>
              <c:numCache>
                <c:formatCode>m/d/yyyy\ h:mm</c:formatCode>
                <c:ptCount val="335"/>
                <c:pt idx="0">
                  <c:v>45543.020833333336</c:v>
                </c:pt>
                <c:pt idx="1">
                  <c:v>45543.041666666664</c:v>
                </c:pt>
                <c:pt idx="2">
                  <c:v>45543.0625</c:v>
                </c:pt>
                <c:pt idx="3">
                  <c:v>45543.083333333336</c:v>
                </c:pt>
                <c:pt idx="4">
                  <c:v>45543.104166666664</c:v>
                </c:pt>
                <c:pt idx="5">
                  <c:v>45543.125</c:v>
                </c:pt>
                <c:pt idx="6">
                  <c:v>45543.145833333336</c:v>
                </c:pt>
                <c:pt idx="7">
                  <c:v>45543.166666666664</c:v>
                </c:pt>
                <c:pt idx="8">
                  <c:v>45543.1875</c:v>
                </c:pt>
                <c:pt idx="9">
                  <c:v>45543.208333333336</c:v>
                </c:pt>
                <c:pt idx="10">
                  <c:v>45543.229166666664</c:v>
                </c:pt>
                <c:pt idx="11">
                  <c:v>45543.25</c:v>
                </c:pt>
                <c:pt idx="12">
                  <c:v>45543.270833333336</c:v>
                </c:pt>
                <c:pt idx="13">
                  <c:v>45543.291666666664</c:v>
                </c:pt>
                <c:pt idx="14">
                  <c:v>45543.3125</c:v>
                </c:pt>
                <c:pt idx="15">
                  <c:v>45543.333333333336</c:v>
                </c:pt>
                <c:pt idx="16">
                  <c:v>45543.354166666664</c:v>
                </c:pt>
                <c:pt idx="17">
                  <c:v>45543.375</c:v>
                </c:pt>
                <c:pt idx="18">
                  <c:v>45543.395833333336</c:v>
                </c:pt>
                <c:pt idx="19">
                  <c:v>45543.416666666664</c:v>
                </c:pt>
                <c:pt idx="20">
                  <c:v>45543.4375</c:v>
                </c:pt>
                <c:pt idx="21">
                  <c:v>45543.458333333336</c:v>
                </c:pt>
                <c:pt idx="22">
                  <c:v>45543.479166666664</c:v>
                </c:pt>
                <c:pt idx="23">
                  <c:v>45543.5</c:v>
                </c:pt>
                <c:pt idx="24">
                  <c:v>45543.520833333336</c:v>
                </c:pt>
                <c:pt idx="25">
                  <c:v>45543.541666666664</c:v>
                </c:pt>
                <c:pt idx="26">
                  <c:v>45543.5625</c:v>
                </c:pt>
                <c:pt idx="27">
                  <c:v>45543.583333333336</c:v>
                </c:pt>
                <c:pt idx="28">
                  <c:v>45543.604166666664</c:v>
                </c:pt>
                <c:pt idx="29">
                  <c:v>45543.625</c:v>
                </c:pt>
                <c:pt idx="30">
                  <c:v>45543.645833333336</c:v>
                </c:pt>
                <c:pt idx="31">
                  <c:v>45543.666666666664</c:v>
                </c:pt>
                <c:pt idx="32">
                  <c:v>45543.6875</c:v>
                </c:pt>
                <c:pt idx="33">
                  <c:v>45543.708333333336</c:v>
                </c:pt>
                <c:pt idx="34">
                  <c:v>45543.729166666664</c:v>
                </c:pt>
                <c:pt idx="35">
                  <c:v>45543.75</c:v>
                </c:pt>
                <c:pt idx="36">
                  <c:v>45543.770833333336</c:v>
                </c:pt>
                <c:pt idx="37">
                  <c:v>45543.791666666664</c:v>
                </c:pt>
                <c:pt idx="38">
                  <c:v>45543.8125</c:v>
                </c:pt>
                <c:pt idx="39">
                  <c:v>45543.833333333336</c:v>
                </c:pt>
                <c:pt idx="40">
                  <c:v>45543.854166666664</c:v>
                </c:pt>
                <c:pt idx="41">
                  <c:v>45543.875</c:v>
                </c:pt>
                <c:pt idx="42">
                  <c:v>45543.895833333336</c:v>
                </c:pt>
                <c:pt idx="43">
                  <c:v>45543.916666666664</c:v>
                </c:pt>
                <c:pt idx="44">
                  <c:v>45543.9375</c:v>
                </c:pt>
                <c:pt idx="45">
                  <c:v>45543.958333333336</c:v>
                </c:pt>
                <c:pt idx="46">
                  <c:v>45543.979166666664</c:v>
                </c:pt>
                <c:pt idx="47">
                  <c:v>45544</c:v>
                </c:pt>
                <c:pt idx="48">
                  <c:v>45544.020833333336</c:v>
                </c:pt>
                <c:pt idx="49">
                  <c:v>45544.041666666664</c:v>
                </c:pt>
                <c:pt idx="50">
                  <c:v>45544.0625</c:v>
                </c:pt>
                <c:pt idx="51">
                  <c:v>45544.083333333336</c:v>
                </c:pt>
                <c:pt idx="52">
                  <c:v>45544.104166666664</c:v>
                </c:pt>
                <c:pt idx="53">
                  <c:v>45544.125</c:v>
                </c:pt>
                <c:pt idx="54">
                  <c:v>45544.145833333336</c:v>
                </c:pt>
                <c:pt idx="55">
                  <c:v>45544.166666666664</c:v>
                </c:pt>
                <c:pt idx="56">
                  <c:v>45544.1875</c:v>
                </c:pt>
                <c:pt idx="57">
                  <c:v>45544.208333333336</c:v>
                </c:pt>
                <c:pt idx="58">
                  <c:v>45544.229166666664</c:v>
                </c:pt>
                <c:pt idx="59">
                  <c:v>45544.25</c:v>
                </c:pt>
                <c:pt idx="60">
                  <c:v>45544.270833333336</c:v>
                </c:pt>
                <c:pt idx="61">
                  <c:v>45544.291666666664</c:v>
                </c:pt>
                <c:pt idx="62">
                  <c:v>45544.3125</c:v>
                </c:pt>
                <c:pt idx="63">
                  <c:v>45544.333333333336</c:v>
                </c:pt>
                <c:pt idx="64">
                  <c:v>45544.354166666664</c:v>
                </c:pt>
                <c:pt idx="65">
                  <c:v>45544.375</c:v>
                </c:pt>
                <c:pt idx="66">
                  <c:v>45544.395833333336</c:v>
                </c:pt>
                <c:pt idx="67">
                  <c:v>45544.416666666664</c:v>
                </c:pt>
                <c:pt idx="68">
                  <c:v>45544.4375</c:v>
                </c:pt>
                <c:pt idx="69">
                  <c:v>45544.458333333336</c:v>
                </c:pt>
                <c:pt idx="70">
                  <c:v>45544.479166666664</c:v>
                </c:pt>
                <c:pt idx="71">
                  <c:v>45544.5</c:v>
                </c:pt>
                <c:pt idx="72">
                  <c:v>45544.520833333336</c:v>
                </c:pt>
                <c:pt idx="73">
                  <c:v>45544.541666666664</c:v>
                </c:pt>
                <c:pt idx="74">
                  <c:v>45544.5625</c:v>
                </c:pt>
                <c:pt idx="75">
                  <c:v>45544.583333333336</c:v>
                </c:pt>
                <c:pt idx="76">
                  <c:v>45544.604166666664</c:v>
                </c:pt>
                <c:pt idx="77">
                  <c:v>45544.625</c:v>
                </c:pt>
                <c:pt idx="78">
                  <c:v>45544.645833333336</c:v>
                </c:pt>
                <c:pt idx="79">
                  <c:v>45544.666666666664</c:v>
                </c:pt>
                <c:pt idx="80">
                  <c:v>45544.6875</c:v>
                </c:pt>
                <c:pt idx="81">
                  <c:v>45544.708333333336</c:v>
                </c:pt>
                <c:pt idx="82">
                  <c:v>45544.729166666664</c:v>
                </c:pt>
                <c:pt idx="83">
                  <c:v>45544.75</c:v>
                </c:pt>
                <c:pt idx="84">
                  <c:v>45544.770833333336</c:v>
                </c:pt>
                <c:pt idx="85">
                  <c:v>45544.791666666664</c:v>
                </c:pt>
                <c:pt idx="86">
                  <c:v>45544.8125</c:v>
                </c:pt>
                <c:pt idx="87">
                  <c:v>45544.833333333336</c:v>
                </c:pt>
                <c:pt idx="88">
                  <c:v>45544.854166666664</c:v>
                </c:pt>
                <c:pt idx="89">
                  <c:v>45544.875</c:v>
                </c:pt>
                <c:pt idx="90">
                  <c:v>45544.895833333336</c:v>
                </c:pt>
                <c:pt idx="91">
                  <c:v>45544.916666666664</c:v>
                </c:pt>
                <c:pt idx="92">
                  <c:v>45544.9375</c:v>
                </c:pt>
                <c:pt idx="93">
                  <c:v>45544.958333333336</c:v>
                </c:pt>
                <c:pt idx="94">
                  <c:v>45544.979166666664</c:v>
                </c:pt>
                <c:pt idx="95">
                  <c:v>45545</c:v>
                </c:pt>
                <c:pt idx="96">
                  <c:v>45545.020833333336</c:v>
                </c:pt>
                <c:pt idx="97">
                  <c:v>45545.041666666664</c:v>
                </c:pt>
                <c:pt idx="98">
                  <c:v>45545.0625</c:v>
                </c:pt>
                <c:pt idx="99">
                  <c:v>45545.083333333336</c:v>
                </c:pt>
                <c:pt idx="100">
                  <c:v>45545.104166666664</c:v>
                </c:pt>
                <c:pt idx="101">
                  <c:v>45545.125</c:v>
                </c:pt>
                <c:pt idx="102">
                  <c:v>45545.145833333336</c:v>
                </c:pt>
                <c:pt idx="103">
                  <c:v>45545.166666666664</c:v>
                </c:pt>
                <c:pt idx="104">
                  <c:v>45545.1875</c:v>
                </c:pt>
                <c:pt idx="105">
                  <c:v>45545.208333333336</c:v>
                </c:pt>
                <c:pt idx="106">
                  <c:v>45545.229166666664</c:v>
                </c:pt>
                <c:pt idx="107">
                  <c:v>45545.25</c:v>
                </c:pt>
                <c:pt idx="108">
                  <c:v>45545.270833333336</c:v>
                </c:pt>
                <c:pt idx="109">
                  <c:v>45545.291666666664</c:v>
                </c:pt>
                <c:pt idx="110">
                  <c:v>45545.3125</c:v>
                </c:pt>
                <c:pt idx="111">
                  <c:v>45545.333333333336</c:v>
                </c:pt>
                <c:pt idx="112">
                  <c:v>45545.354166666664</c:v>
                </c:pt>
                <c:pt idx="113">
                  <c:v>45545.375</c:v>
                </c:pt>
                <c:pt idx="114">
                  <c:v>45545.395833333336</c:v>
                </c:pt>
                <c:pt idx="115">
                  <c:v>45545.416666666664</c:v>
                </c:pt>
                <c:pt idx="116">
                  <c:v>45545.4375</c:v>
                </c:pt>
                <c:pt idx="117">
                  <c:v>45545.458333333336</c:v>
                </c:pt>
                <c:pt idx="118">
                  <c:v>45545.479166666664</c:v>
                </c:pt>
                <c:pt idx="119">
                  <c:v>45545.5</c:v>
                </c:pt>
                <c:pt idx="120">
                  <c:v>45545.520833333336</c:v>
                </c:pt>
                <c:pt idx="121">
                  <c:v>45545.541666666664</c:v>
                </c:pt>
                <c:pt idx="122">
                  <c:v>45545.5625</c:v>
                </c:pt>
                <c:pt idx="123">
                  <c:v>45545.583333333336</c:v>
                </c:pt>
                <c:pt idx="124">
                  <c:v>45545.604166666664</c:v>
                </c:pt>
                <c:pt idx="125">
                  <c:v>45545.625</c:v>
                </c:pt>
                <c:pt idx="126">
                  <c:v>45545.645833333336</c:v>
                </c:pt>
                <c:pt idx="127">
                  <c:v>45545.666666666664</c:v>
                </c:pt>
                <c:pt idx="128">
                  <c:v>45545.6875</c:v>
                </c:pt>
                <c:pt idx="129">
                  <c:v>45545.708333333336</c:v>
                </c:pt>
                <c:pt idx="130">
                  <c:v>45545.729166666664</c:v>
                </c:pt>
                <c:pt idx="131">
                  <c:v>45545.75</c:v>
                </c:pt>
                <c:pt idx="132">
                  <c:v>45545.770833333336</c:v>
                </c:pt>
                <c:pt idx="133">
                  <c:v>45545.791666666664</c:v>
                </c:pt>
                <c:pt idx="134">
                  <c:v>45545.8125</c:v>
                </c:pt>
                <c:pt idx="135">
                  <c:v>45545.833333333336</c:v>
                </c:pt>
                <c:pt idx="136">
                  <c:v>45545.854166666664</c:v>
                </c:pt>
                <c:pt idx="137">
                  <c:v>45545.875</c:v>
                </c:pt>
                <c:pt idx="138">
                  <c:v>45545.895833333336</c:v>
                </c:pt>
                <c:pt idx="139">
                  <c:v>45545.916666666664</c:v>
                </c:pt>
                <c:pt idx="140">
                  <c:v>45545.9375</c:v>
                </c:pt>
                <c:pt idx="141">
                  <c:v>45545.958333333336</c:v>
                </c:pt>
                <c:pt idx="142">
                  <c:v>45545.979166666664</c:v>
                </c:pt>
                <c:pt idx="143">
                  <c:v>45546</c:v>
                </c:pt>
                <c:pt idx="144">
                  <c:v>45546.020833333336</c:v>
                </c:pt>
                <c:pt idx="145">
                  <c:v>45546.041666666664</c:v>
                </c:pt>
                <c:pt idx="146">
                  <c:v>45546.0625</c:v>
                </c:pt>
                <c:pt idx="147">
                  <c:v>45546.083333333336</c:v>
                </c:pt>
                <c:pt idx="148">
                  <c:v>45546.104166666664</c:v>
                </c:pt>
                <c:pt idx="149">
                  <c:v>45546.125</c:v>
                </c:pt>
                <c:pt idx="150">
                  <c:v>45546.145833333336</c:v>
                </c:pt>
                <c:pt idx="151">
                  <c:v>45546.166666666664</c:v>
                </c:pt>
                <c:pt idx="152">
                  <c:v>45546.1875</c:v>
                </c:pt>
                <c:pt idx="153">
                  <c:v>45546.208333333336</c:v>
                </c:pt>
                <c:pt idx="154">
                  <c:v>45546.229166666664</c:v>
                </c:pt>
                <c:pt idx="155">
                  <c:v>45546.25</c:v>
                </c:pt>
                <c:pt idx="156">
                  <c:v>45546.270833333336</c:v>
                </c:pt>
                <c:pt idx="157">
                  <c:v>45546.291666666664</c:v>
                </c:pt>
                <c:pt idx="158">
                  <c:v>45546.3125</c:v>
                </c:pt>
                <c:pt idx="159">
                  <c:v>45546.333333333336</c:v>
                </c:pt>
                <c:pt idx="160">
                  <c:v>45546.354166666664</c:v>
                </c:pt>
                <c:pt idx="161">
                  <c:v>45546.375</c:v>
                </c:pt>
                <c:pt idx="162">
                  <c:v>45546.395833333336</c:v>
                </c:pt>
                <c:pt idx="163">
                  <c:v>45546.416666666664</c:v>
                </c:pt>
                <c:pt idx="164">
                  <c:v>45546.4375</c:v>
                </c:pt>
                <c:pt idx="165">
                  <c:v>45546.458333333336</c:v>
                </c:pt>
                <c:pt idx="166">
                  <c:v>45546.479166666664</c:v>
                </c:pt>
                <c:pt idx="167">
                  <c:v>45546.5</c:v>
                </c:pt>
                <c:pt idx="168">
                  <c:v>45546.520833333336</c:v>
                </c:pt>
                <c:pt idx="169">
                  <c:v>45546.541666666664</c:v>
                </c:pt>
                <c:pt idx="170">
                  <c:v>45546.5625</c:v>
                </c:pt>
                <c:pt idx="171">
                  <c:v>45546.583333333336</c:v>
                </c:pt>
                <c:pt idx="172">
                  <c:v>45546.604166666664</c:v>
                </c:pt>
                <c:pt idx="173">
                  <c:v>45546.625</c:v>
                </c:pt>
                <c:pt idx="174">
                  <c:v>45546.645833333336</c:v>
                </c:pt>
                <c:pt idx="175">
                  <c:v>45546.666666666664</c:v>
                </c:pt>
                <c:pt idx="176">
                  <c:v>45546.6875</c:v>
                </c:pt>
                <c:pt idx="177">
                  <c:v>45546.708333333336</c:v>
                </c:pt>
                <c:pt idx="178">
                  <c:v>45546.729166666664</c:v>
                </c:pt>
                <c:pt idx="179">
                  <c:v>45546.75</c:v>
                </c:pt>
                <c:pt idx="180">
                  <c:v>45546.770833333336</c:v>
                </c:pt>
                <c:pt idx="181">
                  <c:v>45546.791666666664</c:v>
                </c:pt>
                <c:pt idx="182">
                  <c:v>45546.8125</c:v>
                </c:pt>
                <c:pt idx="183">
                  <c:v>45546.833333333336</c:v>
                </c:pt>
                <c:pt idx="184">
                  <c:v>45546.854166666664</c:v>
                </c:pt>
                <c:pt idx="185">
                  <c:v>45546.875</c:v>
                </c:pt>
                <c:pt idx="186">
                  <c:v>45546.895833333336</c:v>
                </c:pt>
                <c:pt idx="187">
                  <c:v>45546.916666666664</c:v>
                </c:pt>
                <c:pt idx="188">
                  <c:v>45546.9375</c:v>
                </c:pt>
                <c:pt idx="189">
                  <c:v>45546.958333333336</c:v>
                </c:pt>
                <c:pt idx="190">
                  <c:v>45546.979166666664</c:v>
                </c:pt>
                <c:pt idx="191">
                  <c:v>45547</c:v>
                </c:pt>
                <c:pt idx="192">
                  <c:v>45547.020833333336</c:v>
                </c:pt>
                <c:pt idx="193">
                  <c:v>45547.041666666664</c:v>
                </c:pt>
                <c:pt idx="194">
                  <c:v>45547.0625</c:v>
                </c:pt>
                <c:pt idx="195">
                  <c:v>45547.083333333336</c:v>
                </c:pt>
                <c:pt idx="196">
                  <c:v>45547.104166666664</c:v>
                </c:pt>
                <c:pt idx="197">
                  <c:v>45547.125</c:v>
                </c:pt>
                <c:pt idx="198">
                  <c:v>45547.145833333336</c:v>
                </c:pt>
                <c:pt idx="199">
                  <c:v>45547.166666666664</c:v>
                </c:pt>
                <c:pt idx="200">
                  <c:v>45547.1875</c:v>
                </c:pt>
                <c:pt idx="201">
                  <c:v>45547.208333333336</c:v>
                </c:pt>
                <c:pt idx="202">
                  <c:v>45547.229166666664</c:v>
                </c:pt>
                <c:pt idx="203">
                  <c:v>45547.25</c:v>
                </c:pt>
                <c:pt idx="204">
                  <c:v>45547.270833333336</c:v>
                </c:pt>
                <c:pt idx="205">
                  <c:v>45547.291666666664</c:v>
                </c:pt>
                <c:pt idx="206">
                  <c:v>45547.3125</c:v>
                </c:pt>
                <c:pt idx="207">
                  <c:v>45547.333333333336</c:v>
                </c:pt>
                <c:pt idx="208">
                  <c:v>45547.354166666664</c:v>
                </c:pt>
                <c:pt idx="209">
                  <c:v>45547.375</c:v>
                </c:pt>
                <c:pt idx="210">
                  <c:v>45547.395833333336</c:v>
                </c:pt>
                <c:pt idx="211">
                  <c:v>45547.416666666664</c:v>
                </c:pt>
                <c:pt idx="212">
                  <c:v>45547.4375</c:v>
                </c:pt>
                <c:pt idx="213">
                  <c:v>45547.458333333336</c:v>
                </c:pt>
                <c:pt idx="214">
                  <c:v>45547.479166666664</c:v>
                </c:pt>
                <c:pt idx="215">
                  <c:v>45547.5</c:v>
                </c:pt>
                <c:pt idx="216">
                  <c:v>45547.520833333336</c:v>
                </c:pt>
                <c:pt idx="217">
                  <c:v>45547.541666666664</c:v>
                </c:pt>
                <c:pt idx="218">
                  <c:v>45547.5625</c:v>
                </c:pt>
                <c:pt idx="219">
                  <c:v>45547.583333333336</c:v>
                </c:pt>
                <c:pt idx="220">
                  <c:v>45547.604166666664</c:v>
                </c:pt>
                <c:pt idx="221">
                  <c:v>45547.625</c:v>
                </c:pt>
                <c:pt idx="222">
                  <c:v>45547.645833333336</c:v>
                </c:pt>
                <c:pt idx="223">
                  <c:v>45547.666666666664</c:v>
                </c:pt>
                <c:pt idx="224">
                  <c:v>45547.6875</c:v>
                </c:pt>
                <c:pt idx="225">
                  <c:v>45547.708333333336</c:v>
                </c:pt>
                <c:pt idx="226">
                  <c:v>45547.729166666664</c:v>
                </c:pt>
                <c:pt idx="227">
                  <c:v>45547.75</c:v>
                </c:pt>
                <c:pt idx="228">
                  <c:v>45547.770833333336</c:v>
                </c:pt>
                <c:pt idx="229">
                  <c:v>45547.791666666664</c:v>
                </c:pt>
                <c:pt idx="230">
                  <c:v>45547.8125</c:v>
                </c:pt>
                <c:pt idx="231">
                  <c:v>45547.833333333336</c:v>
                </c:pt>
                <c:pt idx="232">
                  <c:v>45547.854166666664</c:v>
                </c:pt>
                <c:pt idx="233">
                  <c:v>45547.875</c:v>
                </c:pt>
                <c:pt idx="234">
                  <c:v>45547.895833333336</c:v>
                </c:pt>
                <c:pt idx="235">
                  <c:v>45547.916666666664</c:v>
                </c:pt>
                <c:pt idx="236">
                  <c:v>45547.9375</c:v>
                </c:pt>
                <c:pt idx="237">
                  <c:v>45547.958333333336</c:v>
                </c:pt>
                <c:pt idx="238">
                  <c:v>45547.979166666664</c:v>
                </c:pt>
                <c:pt idx="239">
                  <c:v>45548</c:v>
                </c:pt>
                <c:pt idx="240">
                  <c:v>45548.020833333336</c:v>
                </c:pt>
                <c:pt idx="241">
                  <c:v>45548.041666666664</c:v>
                </c:pt>
                <c:pt idx="242">
                  <c:v>45548.0625</c:v>
                </c:pt>
                <c:pt idx="243">
                  <c:v>45548.083333333336</c:v>
                </c:pt>
                <c:pt idx="244">
                  <c:v>45548.104166666664</c:v>
                </c:pt>
                <c:pt idx="245">
                  <c:v>45548.125</c:v>
                </c:pt>
                <c:pt idx="246">
                  <c:v>45548.145833333336</c:v>
                </c:pt>
                <c:pt idx="247">
                  <c:v>45548.166666666664</c:v>
                </c:pt>
                <c:pt idx="248">
                  <c:v>45548.1875</c:v>
                </c:pt>
                <c:pt idx="249">
                  <c:v>45548.208333333336</c:v>
                </c:pt>
                <c:pt idx="250">
                  <c:v>45548.229166666664</c:v>
                </c:pt>
                <c:pt idx="251">
                  <c:v>45548.25</c:v>
                </c:pt>
                <c:pt idx="252">
                  <c:v>45548.270833333336</c:v>
                </c:pt>
                <c:pt idx="253">
                  <c:v>45548.291666666664</c:v>
                </c:pt>
                <c:pt idx="254">
                  <c:v>45548.3125</c:v>
                </c:pt>
                <c:pt idx="255">
                  <c:v>45548.333333333336</c:v>
                </c:pt>
                <c:pt idx="256">
                  <c:v>45548.354166666664</c:v>
                </c:pt>
                <c:pt idx="257">
                  <c:v>45548.375</c:v>
                </c:pt>
                <c:pt idx="258">
                  <c:v>45548.395833333336</c:v>
                </c:pt>
                <c:pt idx="259">
                  <c:v>45548.416666666664</c:v>
                </c:pt>
                <c:pt idx="260">
                  <c:v>45548.4375</c:v>
                </c:pt>
                <c:pt idx="261">
                  <c:v>45548.458333333336</c:v>
                </c:pt>
                <c:pt idx="262">
                  <c:v>45548.479166666664</c:v>
                </c:pt>
                <c:pt idx="263">
                  <c:v>45548.5</c:v>
                </c:pt>
                <c:pt idx="264">
                  <c:v>45548.520833333336</c:v>
                </c:pt>
                <c:pt idx="265">
                  <c:v>45548.541666666664</c:v>
                </c:pt>
                <c:pt idx="266">
                  <c:v>45548.5625</c:v>
                </c:pt>
                <c:pt idx="267">
                  <c:v>45548.583333333336</c:v>
                </c:pt>
                <c:pt idx="268">
                  <c:v>45548.604166666664</c:v>
                </c:pt>
                <c:pt idx="269">
                  <c:v>45548.625</c:v>
                </c:pt>
                <c:pt idx="270">
                  <c:v>45548.645833333336</c:v>
                </c:pt>
                <c:pt idx="271">
                  <c:v>45548.666666666664</c:v>
                </c:pt>
                <c:pt idx="272">
                  <c:v>45548.6875</c:v>
                </c:pt>
                <c:pt idx="273">
                  <c:v>45548.708333333336</c:v>
                </c:pt>
                <c:pt idx="274">
                  <c:v>45548.729166666664</c:v>
                </c:pt>
                <c:pt idx="275">
                  <c:v>45548.75</c:v>
                </c:pt>
                <c:pt idx="276">
                  <c:v>45548.770833333336</c:v>
                </c:pt>
                <c:pt idx="277">
                  <c:v>45548.791666666664</c:v>
                </c:pt>
                <c:pt idx="278">
                  <c:v>45548.8125</c:v>
                </c:pt>
                <c:pt idx="279">
                  <c:v>45548.833333333336</c:v>
                </c:pt>
                <c:pt idx="280">
                  <c:v>45548.854166666664</c:v>
                </c:pt>
                <c:pt idx="281">
                  <c:v>45548.875</c:v>
                </c:pt>
                <c:pt idx="282">
                  <c:v>45548.895833333336</c:v>
                </c:pt>
                <c:pt idx="283">
                  <c:v>45548.916666666664</c:v>
                </c:pt>
                <c:pt idx="284">
                  <c:v>45548.9375</c:v>
                </c:pt>
                <c:pt idx="285">
                  <c:v>45548.958333333336</c:v>
                </c:pt>
                <c:pt idx="286">
                  <c:v>45548.979166666664</c:v>
                </c:pt>
                <c:pt idx="287">
                  <c:v>45549</c:v>
                </c:pt>
                <c:pt idx="288">
                  <c:v>45549.020833333336</c:v>
                </c:pt>
                <c:pt idx="289">
                  <c:v>45549.041666666664</c:v>
                </c:pt>
                <c:pt idx="290">
                  <c:v>45549.0625</c:v>
                </c:pt>
                <c:pt idx="291">
                  <c:v>45549.083333333336</c:v>
                </c:pt>
                <c:pt idx="292">
                  <c:v>45549.104166666664</c:v>
                </c:pt>
                <c:pt idx="293">
                  <c:v>45549.125</c:v>
                </c:pt>
                <c:pt idx="294">
                  <c:v>45549.145833333336</c:v>
                </c:pt>
                <c:pt idx="295">
                  <c:v>45549.166666666664</c:v>
                </c:pt>
                <c:pt idx="296">
                  <c:v>45549.1875</c:v>
                </c:pt>
                <c:pt idx="297">
                  <c:v>45549.208333333336</c:v>
                </c:pt>
                <c:pt idx="298">
                  <c:v>45549.229166666664</c:v>
                </c:pt>
                <c:pt idx="299">
                  <c:v>45549.25</c:v>
                </c:pt>
                <c:pt idx="300">
                  <c:v>45549.270833333336</c:v>
                </c:pt>
                <c:pt idx="301">
                  <c:v>45549.291666666664</c:v>
                </c:pt>
                <c:pt idx="302">
                  <c:v>45549.3125</c:v>
                </c:pt>
                <c:pt idx="303">
                  <c:v>45549.333333333336</c:v>
                </c:pt>
                <c:pt idx="304">
                  <c:v>45549.354166666664</c:v>
                </c:pt>
                <c:pt idx="305">
                  <c:v>45549.375</c:v>
                </c:pt>
                <c:pt idx="306">
                  <c:v>45549.395833333336</c:v>
                </c:pt>
                <c:pt idx="307">
                  <c:v>45549.416666666664</c:v>
                </c:pt>
                <c:pt idx="308">
                  <c:v>45549.4375</c:v>
                </c:pt>
                <c:pt idx="309">
                  <c:v>45549.458333333336</c:v>
                </c:pt>
                <c:pt idx="310">
                  <c:v>45549.479166666664</c:v>
                </c:pt>
                <c:pt idx="311">
                  <c:v>45549.5</c:v>
                </c:pt>
                <c:pt idx="312">
                  <c:v>45549.520833333336</c:v>
                </c:pt>
                <c:pt idx="313">
                  <c:v>45549.541666666664</c:v>
                </c:pt>
                <c:pt idx="314">
                  <c:v>45549.5625</c:v>
                </c:pt>
                <c:pt idx="315">
                  <c:v>45549.583333333336</c:v>
                </c:pt>
                <c:pt idx="316">
                  <c:v>45549.604166666664</c:v>
                </c:pt>
                <c:pt idx="317">
                  <c:v>45549.625</c:v>
                </c:pt>
                <c:pt idx="318">
                  <c:v>45549.645833333336</c:v>
                </c:pt>
                <c:pt idx="319">
                  <c:v>45549.666666666664</c:v>
                </c:pt>
                <c:pt idx="320">
                  <c:v>45549.6875</c:v>
                </c:pt>
                <c:pt idx="321">
                  <c:v>45549.708333333336</c:v>
                </c:pt>
                <c:pt idx="322">
                  <c:v>45549.729166666664</c:v>
                </c:pt>
                <c:pt idx="323">
                  <c:v>45549.75</c:v>
                </c:pt>
                <c:pt idx="324">
                  <c:v>45549.770833333336</c:v>
                </c:pt>
                <c:pt idx="325">
                  <c:v>45549.791666666664</c:v>
                </c:pt>
                <c:pt idx="326">
                  <c:v>45549.8125</c:v>
                </c:pt>
                <c:pt idx="327">
                  <c:v>45549.833333333336</c:v>
                </c:pt>
                <c:pt idx="328">
                  <c:v>45549.854166666664</c:v>
                </c:pt>
                <c:pt idx="329">
                  <c:v>45549.875</c:v>
                </c:pt>
                <c:pt idx="330">
                  <c:v>45549.895833333336</c:v>
                </c:pt>
                <c:pt idx="331">
                  <c:v>45549.916666666664</c:v>
                </c:pt>
                <c:pt idx="332">
                  <c:v>45549.9375</c:v>
                </c:pt>
                <c:pt idx="333">
                  <c:v>45549.958333333336</c:v>
                </c:pt>
                <c:pt idx="334">
                  <c:v>45549.979166666664</c:v>
                </c:pt>
              </c:numCache>
            </c:numRef>
          </c:cat>
          <c:val>
            <c:numRef>
              <c:f>Planilha1!$BC$5:$BC$339</c:f>
              <c:numCache>
                <c:formatCode>General</c:formatCode>
                <c:ptCount val="3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4</c:v>
                </c:pt>
                <c:pt idx="11">
                  <c:v>147</c:v>
                </c:pt>
                <c:pt idx="12">
                  <c:v>1292</c:v>
                </c:pt>
                <c:pt idx="13">
                  <c:v>4066</c:v>
                </c:pt>
                <c:pt idx="14">
                  <c:v>7483</c:v>
                </c:pt>
                <c:pt idx="15">
                  <c:v>10054</c:v>
                </c:pt>
                <c:pt idx="16">
                  <c:v>12854</c:v>
                </c:pt>
                <c:pt idx="17">
                  <c:v>14924</c:v>
                </c:pt>
                <c:pt idx="18">
                  <c:v>16832</c:v>
                </c:pt>
                <c:pt idx="19">
                  <c:v>18526</c:v>
                </c:pt>
                <c:pt idx="20">
                  <c:v>20197</c:v>
                </c:pt>
                <c:pt idx="21">
                  <c:v>21462</c:v>
                </c:pt>
                <c:pt idx="22">
                  <c:v>22358</c:v>
                </c:pt>
                <c:pt idx="23">
                  <c:v>22977</c:v>
                </c:pt>
                <c:pt idx="24">
                  <c:v>23109</c:v>
                </c:pt>
                <c:pt idx="25">
                  <c:v>22793</c:v>
                </c:pt>
                <c:pt idx="26">
                  <c:v>22213</c:v>
                </c:pt>
                <c:pt idx="27">
                  <c:v>21389</c:v>
                </c:pt>
                <c:pt idx="28">
                  <c:v>20210</c:v>
                </c:pt>
                <c:pt idx="29">
                  <c:v>18677</c:v>
                </c:pt>
                <c:pt idx="30">
                  <c:v>17220</c:v>
                </c:pt>
                <c:pt idx="31">
                  <c:v>15184</c:v>
                </c:pt>
                <c:pt idx="32">
                  <c:v>12495</c:v>
                </c:pt>
                <c:pt idx="33">
                  <c:v>8462</c:v>
                </c:pt>
                <c:pt idx="34">
                  <c:v>3740</c:v>
                </c:pt>
                <c:pt idx="35">
                  <c:v>1137</c:v>
                </c:pt>
                <c:pt idx="36">
                  <c:v>114</c:v>
                </c:pt>
                <c:pt idx="37">
                  <c:v>24</c:v>
                </c:pt>
                <c:pt idx="38">
                  <c:v>4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6</c:v>
                </c:pt>
                <c:pt idx="59">
                  <c:v>182</c:v>
                </c:pt>
                <c:pt idx="60">
                  <c:v>1444</c:v>
                </c:pt>
                <c:pt idx="61">
                  <c:v>4469</c:v>
                </c:pt>
                <c:pt idx="62">
                  <c:v>8658</c:v>
                </c:pt>
                <c:pt idx="63">
                  <c:v>12317</c:v>
                </c:pt>
                <c:pt idx="64">
                  <c:v>15452</c:v>
                </c:pt>
                <c:pt idx="65">
                  <c:v>18406</c:v>
                </c:pt>
                <c:pt idx="66">
                  <c:v>20881</c:v>
                </c:pt>
                <c:pt idx="67">
                  <c:v>23001</c:v>
                </c:pt>
                <c:pt idx="68">
                  <c:v>24921</c:v>
                </c:pt>
                <c:pt idx="69">
                  <c:v>26431</c:v>
                </c:pt>
                <c:pt idx="70">
                  <c:v>27697</c:v>
                </c:pt>
                <c:pt idx="71">
                  <c:v>28275</c:v>
                </c:pt>
                <c:pt idx="72">
                  <c:v>28358</c:v>
                </c:pt>
                <c:pt idx="73">
                  <c:v>28136</c:v>
                </c:pt>
                <c:pt idx="74">
                  <c:v>27568</c:v>
                </c:pt>
                <c:pt idx="75">
                  <c:v>26617</c:v>
                </c:pt>
                <c:pt idx="76">
                  <c:v>25295</c:v>
                </c:pt>
                <c:pt idx="77">
                  <c:v>23467</c:v>
                </c:pt>
                <c:pt idx="78">
                  <c:v>20993</c:v>
                </c:pt>
                <c:pt idx="79">
                  <c:v>17703</c:v>
                </c:pt>
                <c:pt idx="80">
                  <c:v>13518</c:v>
                </c:pt>
                <c:pt idx="81">
                  <c:v>8777</c:v>
                </c:pt>
                <c:pt idx="82">
                  <c:v>3811</c:v>
                </c:pt>
                <c:pt idx="83">
                  <c:v>1138</c:v>
                </c:pt>
                <c:pt idx="84">
                  <c:v>114</c:v>
                </c:pt>
                <c:pt idx="85">
                  <c:v>28</c:v>
                </c:pt>
                <c:pt idx="86">
                  <c:v>5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6</c:v>
                </c:pt>
                <c:pt idx="107">
                  <c:v>196</c:v>
                </c:pt>
                <c:pt idx="108">
                  <c:v>1691</c:v>
                </c:pt>
                <c:pt idx="109">
                  <c:v>4682</c:v>
                </c:pt>
                <c:pt idx="110">
                  <c:v>9222</c:v>
                </c:pt>
                <c:pt idx="111">
                  <c:v>12887</c:v>
                </c:pt>
                <c:pt idx="112">
                  <c:v>16546</c:v>
                </c:pt>
                <c:pt idx="113">
                  <c:v>19626</c:v>
                </c:pt>
                <c:pt idx="114">
                  <c:v>22282</c:v>
                </c:pt>
                <c:pt idx="115">
                  <c:v>24507</c:v>
                </c:pt>
                <c:pt idx="116">
                  <c:v>26402</c:v>
                </c:pt>
                <c:pt idx="117">
                  <c:v>27732</c:v>
                </c:pt>
                <c:pt idx="118">
                  <c:v>29238</c:v>
                </c:pt>
                <c:pt idx="119">
                  <c:v>29891</c:v>
                </c:pt>
                <c:pt idx="120">
                  <c:v>30021</c:v>
                </c:pt>
                <c:pt idx="121">
                  <c:v>29910</c:v>
                </c:pt>
                <c:pt idx="122">
                  <c:v>29542</c:v>
                </c:pt>
                <c:pt idx="123">
                  <c:v>28544</c:v>
                </c:pt>
                <c:pt idx="124">
                  <c:v>26898</c:v>
                </c:pt>
                <c:pt idx="125">
                  <c:v>24789</c:v>
                </c:pt>
                <c:pt idx="126">
                  <c:v>22006</c:v>
                </c:pt>
                <c:pt idx="127">
                  <c:v>18474</c:v>
                </c:pt>
                <c:pt idx="128">
                  <c:v>14192</c:v>
                </c:pt>
                <c:pt idx="129">
                  <c:v>9306</c:v>
                </c:pt>
                <c:pt idx="130">
                  <c:v>4123</c:v>
                </c:pt>
                <c:pt idx="131">
                  <c:v>1240</c:v>
                </c:pt>
                <c:pt idx="132">
                  <c:v>126</c:v>
                </c:pt>
                <c:pt idx="133">
                  <c:v>24</c:v>
                </c:pt>
                <c:pt idx="134">
                  <c:v>5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6</c:v>
                </c:pt>
                <c:pt idx="155">
                  <c:v>213</c:v>
                </c:pt>
                <c:pt idx="156">
                  <c:v>1917</c:v>
                </c:pt>
                <c:pt idx="157">
                  <c:v>5096</c:v>
                </c:pt>
                <c:pt idx="158">
                  <c:v>9343</c:v>
                </c:pt>
                <c:pt idx="159">
                  <c:v>13104</c:v>
                </c:pt>
                <c:pt idx="160">
                  <c:v>16640</c:v>
                </c:pt>
                <c:pt idx="161">
                  <c:v>19875</c:v>
                </c:pt>
                <c:pt idx="162">
                  <c:v>22384</c:v>
                </c:pt>
                <c:pt idx="163">
                  <c:v>24622</c:v>
                </c:pt>
                <c:pt idx="164">
                  <c:v>25815</c:v>
                </c:pt>
                <c:pt idx="165">
                  <c:v>26839</c:v>
                </c:pt>
                <c:pt idx="166">
                  <c:v>28021</c:v>
                </c:pt>
                <c:pt idx="167">
                  <c:v>28642</c:v>
                </c:pt>
                <c:pt idx="168">
                  <c:v>28770</c:v>
                </c:pt>
                <c:pt idx="169">
                  <c:v>28487</c:v>
                </c:pt>
                <c:pt idx="170">
                  <c:v>27901</c:v>
                </c:pt>
                <c:pt idx="171">
                  <c:v>27254</c:v>
                </c:pt>
                <c:pt idx="172">
                  <c:v>25570</c:v>
                </c:pt>
                <c:pt idx="173">
                  <c:v>23683</c:v>
                </c:pt>
                <c:pt idx="174">
                  <c:v>21317</c:v>
                </c:pt>
                <c:pt idx="175">
                  <c:v>18158</c:v>
                </c:pt>
                <c:pt idx="176">
                  <c:v>14353</c:v>
                </c:pt>
                <c:pt idx="177">
                  <c:v>9443</c:v>
                </c:pt>
                <c:pt idx="178">
                  <c:v>4163</c:v>
                </c:pt>
                <c:pt idx="179">
                  <c:v>1244</c:v>
                </c:pt>
                <c:pt idx="180">
                  <c:v>118</c:v>
                </c:pt>
                <c:pt idx="181">
                  <c:v>28</c:v>
                </c:pt>
                <c:pt idx="182">
                  <c:v>4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7</c:v>
                </c:pt>
                <c:pt idx="203">
                  <c:v>223</c:v>
                </c:pt>
                <c:pt idx="204">
                  <c:v>1864</c:v>
                </c:pt>
                <c:pt idx="205">
                  <c:v>5035</c:v>
                </c:pt>
                <c:pt idx="206">
                  <c:v>9050</c:v>
                </c:pt>
                <c:pt idx="207">
                  <c:v>12706</c:v>
                </c:pt>
                <c:pt idx="208">
                  <c:v>15931</c:v>
                </c:pt>
                <c:pt idx="209">
                  <c:v>18288</c:v>
                </c:pt>
                <c:pt idx="210">
                  <c:v>20614</c:v>
                </c:pt>
                <c:pt idx="211">
                  <c:v>22714</c:v>
                </c:pt>
                <c:pt idx="212">
                  <c:v>24590</c:v>
                </c:pt>
                <c:pt idx="213">
                  <c:v>26020</c:v>
                </c:pt>
                <c:pt idx="214">
                  <c:v>27084</c:v>
                </c:pt>
                <c:pt idx="215">
                  <c:v>27568</c:v>
                </c:pt>
                <c:pt idx="216">
                  <c:v>27469</c:v>
                </c:pt>
                <c:pt idx="217">
                  <c:v>27007</c:v>
                </c:pt>
                <c:pt idx="218">
                  <c:v>26317</c:v>
                </c:pt>
                <c:pt idx="219">
                  <c:v>25196</c:v>
                </c:pt>
                <c:pt idx="220">
                  <c:v>23453</c:v>
                </c:pt>
                <c:pt idx="221">
                  <c:v>21577</c:v>
                </c:pt>
                <c:pt idx="222">
                  <c:v>19179</c:v>
                </c:pt>
                <c:pt idx="223">
                  <c:v>16282</c:v>
                </c:pt>
                <c:pt idx="224">
                  <c:v>12770</c:v>
                </c:pt>
                <c:pt idx="225">
                  <c:v>8138</c:v>
                </c:pt>
                <c:pt idx="226">
                  <c:v>3617</c:v>
                </c:pt>
                <c:pt idx="227">
                  <c:v>1038</c:v>
                </c:pt>
                <c:pt idx="228">
                  <c:v>109</c:v>
                </c:pt>
                <c:pt idx="229">
                  <c:v>20</c:v>
                </c:pt>
                <c:pt idx="230">
                  <c:v>4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10</c:v>
                </c:pt>
                <c:pt idx="251">
                  <c:v>226</c:v>
                </c:pt>
                <c:pt idx="252">
                  <c:v>1934</c:v>
                </c:pt>
                <c:pt idx="253">
                  <c:v>5275</c:v>
                </c:pt>
                <c:pt idx="254">
                  <c:v>9384</c:v>
                </c:pt>
                <c:pt idx="255">
                  <c:v>12930</c:v>
                </c:pt>
                <c:pt idx="256">
                  <c:v>15632</c:v>
                </c:pt>
                <c:pt idx="257">
                  <c:v>18063</c:v>
                </c:pt>
                <c:pt idx="258">
                  <c:v>20388</c:v>
                </c:pt>
                <c:pt idx="259">
                  <c:v>22459</c:v>
                </c:pt>
                <c:pt idx="260">
                  <c:v>24135</c:v>
                </c:pt>
                <c:pt idx="261">
                  <c:v>25413</c:v>
                </c:pt>
                <c:pt idx="262">
                  <c:v>26363</c:v>
                </c:pt>
                <c:pt idx="263">
                  <c:v>27003</c:v>
                </c:pt>
                <c:pt idx="264">
                  <c:v>27198</c:v>
                </c:pt>
                <c:pt idx="265">
                  <c:v>27013</c:v>
                </c:pt>
                <c:pt idx="266">
                  <c:v>26575</c:v>
                </c:pt>
                <c:pt idx="267">
                  <c:v>25663</c:v>
                </c:pt>
                <c:pt idx="268">
                  <c:v>24485</c:v>
                </c:pt>
                <c:pt idx="269">
                  <c:v>22230</c:v>
                </c:pt>
                <c:pt idx="270">
                  <c:v>20273</c:v>
                </c:pt>
                <c:pt idx="271">
                  <c:v>17253</c:v>
                </c:pt>
                <c:pt idx="272">
                  <c:v>13280</c:v>
                </c:pt>
                <c:pt idx="273">
                  <c:v>8632</c:v>
                </c:pt>
                <c:pt idx="274">
                  <c:v>3745</c:v>
                </c:pt>
                <c:pt idx="275">
                  <c:v>1003</c:v>
                </c:pt>
                <c:pt idx="276">
                  <c:v>105</c:v>
                </c:pt>
                <c:pt idx="277">
                  <c:v>24</c:v>
                </c:pt>
                <c:pt idx="278">
                  <c:v>4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6</c:v>
                </c:pt>
                <c:pt idx="299">
                  <c:v>229</c:v>
                </c:pt>
                <c:pt idx="300">
                  <c:v>2033</c:v>
                </c:pt>
                <c:pt idx="301">
                  <c:v>5281</c:v>
                </c:pt>
                <c:pt idx="302">
                  <c:v>9367</c:v>
                </c:pt>
                <c:pt idx="303">
                  <c:v>12642</c:v>
                </c:pt>
                <c:pt idx="304">
                  <c:v>15526</c:v>
                </c:pt>
                <c:pt idx="305">
                  <c:v>17512</c:v>
                </c:pt>
                <c:pt idx="306">
                  <c:v>19764</c:v>
                </c:pt>
                <c:pt idx="307">
                  <c:v>21698</c:v>
                </c:pt>
                <c:pt idx="308">
                  <c:v>23359</c:v>
                </c:pt>
                <c:pt idx="309">
                  <c:v>24966</c:v>
                </c:pt>
                <c:pt idx="310">
                  <c:v>25626</c:v>
                </c:pt>
                <c:pt idx="311">
                  <c:v>26130</c:v>
                </c:pt>
                <c:pt idx="312">
                  <c:v>26310</c:v>
                </c:pt>
                <c:pt idx="313">
                  <c:v>25871</c:v>
                </c:pt>
                <c:pt idx="314">
                  <c:v>24935</c:v>
                </c:pt>
                <c:pt idx="315">
                  <c:v>23968</c:v>
                </c:pt>
                <c:pt idx="316">
                  <c:v>22471</c:v>
                </c:pt>
                <c:pt idx="317">
                  <c:v>20974</c:v>
                </c:pt>
                <c:pt idx="318">
                  <c:v>19009</c:v>
                </c:pt>
                <c:pt idx="319">
                  <c:v>16339</c:v>
                </c:pt>
                <c:pt idx="320">
                  <c:v>12699</c:v>
                </c:pt>
                <c:pt idx="321">
                  <c:v>8398</c:v>
                </c:pt>
                <c:pt idx="322">
                  <c:v>3625</c:v>
                </c:pt>
                <c:pt idx="323">
                  <c:v>944</c:v>
                </c:pt>
                <c:pt idx="324">
                  <c:v>89</c:v>
                </c:pt>
                <c:pt idx="325">
                  <c:v>26</c:v>
                </c:pt>
                <c:pt idx="326">
                  <c:v>5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0B-4FB5-834F-0483E5394E67}"/>
            </c:ext>
          </c:extLst>
        </c:ser>
        <c:ser>
          <c:idx val="0"/>
          <c:order val="3"/>
          <c:tx>
            <c:strRef>
              <c:f>Planilha1!$BF$4</c:f>
              <c:strCache>
                <c:ptCount val="1"/>
                <c:pt idx="0">
                  <c:v>Inflexibilidade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  <a:effectLst/>
          </c:spPr>
          <c:cat>
            <c:numRef>
              <c:f>Planilha1!$F$5:$F$339</c:f>
              <c:numCache>
                <c:formatCode>m/d/yyyy\ h:mm</c:formatCode>
                <c:ptCount val="335"/>
                <c:pt idx="0">
                  <c:v>45543.020833333336</c:v>
                </c:pt>
                <c:pt idx="1">
                  <c:v>45543.041666666664</c:v>
                </c:pt>
                <c:pt idx="2">
                  <c:v>45543.0625</c:v>
                </c:pt>
                <c:pt idx="3">
                  <c:v>45543.083333333336</c:v>
                </c:pt>
                <c:pt idx="4">
                  <c:v>45543.104166666664</c:v>
                </c:pt>
                <c:pt idx="5">
                  <c:v>45543.125</c:v>
                </c:pt>
                <c:pt idx="6">
                  <c:v>45543.145833333336</c:v>
                </c:pt>
                <c:pt idx="7">
                  <c:v>45543.166666666664</c:v>
                </c:pt>
                <c:pt idx="8">
                  <c:v>45543.1875</c:v>
                </c:pt>
                <c:pt idx="9">
                  <c:v>45543.208333333336</c:v>
                </c:pt>
                <c:pt idx="10">
                  <c:v>45543.229166666664</c:v>
                </c:pt>
                <c:pt idx="11">
                  <c:v>45543.25</c:v>
                </c:pt>
                <c:pt idx="12">
                  <c:v>45543.270833333336</c:v>
                </c:pt>
                <c:pt idx="13">
                  <c:v>45543.291666666664</c:v>
                </c:pt>
                <c:pt idx="14">
                  <c:v>45543.3125</c:v>
                </c:pt>
                <c:pt idx="15">
                  <c:v>45543.333333333336</c:v>
                </c:pt>
                <c:pt idx="16">
                  <c:v>45543.354166666664</c:v>
                </c:pt>
                <c:pt idx="17">
                  <c:v>45543.375</c:v>
                </c:pt>
                <c:pt idx="18">
                  <c:v>45543.395833333336</c:v>
                </c:pt>
                <c:pt idx="19">
                  <c:v>45543.416666666664</c:v>
                </c:pt>
                <c:pt idx="20">
                  <c:v>45543.4375</c:v>
                </c:pt>
                <c:pt idx="21">
                  <c:v>45543.458333333336</c:v>
                </c:pt>
                <c:pt idx="22">
                  <c:v>45543.479166666664</c:v>
                </c:pt>
                <c:pt idx="23">
                  <c:v>45543.5</c:v>
                </c:pt>
                <c:pt idx="24">
                  <c:v>45543.520833333336</c:v>
                </c:pt>
                <c:pt idx="25">
                  <c:v>45543.541666666664</c:v>
                </c:pt>
                <c:pt idx="26">
                  <c:v>45543.5625</c:v>
                </c:pt>
                <c:pt idx="27">
                  <c:v>45543.583333333336</c:v>
                </c:pt>
                <c:pt idx="28">
                  <c:v>45543.604166666664</c:v>
                </c:pt>
                <c:pt idx="29">
                  <c:v>45543.625</c:v>
                </c:pt>
                <c:pt idx="30">
                  <c:v>45543.645833333336</c:v>
                </c:pt>
                <c:pt idx="31">
                  <c:v>45543.666666666664</c:v>
                </c:pt>
                <c:pt idx="32">
                  <c:v>45543.6875</c:v>
                </c:pt>
                <c:pt idx="33">
                  <c:v>45543.708333333336</c:v>
                </c:pt>
                <c:pt idx="34">
                  <c:v>45543.729166666664</c:v>
                </c:pt>
                <c:pt idx="35">
                  <c:v>45543.75</c:v>
                </c:pt>
                <c:pt idx="36">
                  <c:v>45543.770833333336</c:v>
                </c:pt>
                <c:pt idx="37">
                  <c:v>45543.791666666664</c:v>
                </c:pt>
                <c:pt idx="38">
                  <c:v>45543.8125</c:v>
                </c:pt>
                <c:pt idx="39">
                  <c:v>45543.833333333336</c:v>
                </c:pt>
                <c:pt idx="40">
                  <c:v>45543.854166666664</c:v>
                </c:pt>
                <c:pt idx="41">
                  <c:v>45543.875</c:v>
                </c:pt>
                <c:pt idx="42">
                  <c:v>45543.895833333336</c:v>
                </c:pt>
                <c:pt idx="43">
                  <c:v>45543.916666666664</c:v>
                </c:pt>
                <c:pt idx="44">
                  <c:v>45543.9375</c:v>
                </c:pt>
                <c:pt idx="45">
                  <c:v>45543.958333333336</c:v>
                </c:pt>
                <c:pt idx="46">
                  <c:v>45543.979166666664</c:v>
                </c:pt>
                <c:pt idx="47">
                  <c:v>45544</c:v>
                </c:pt>
                <c:pt idx="48">
                  <c:v>45544.020833333336</c:v>
                </c:pt>
                <c:pt idx="49">
                  <c:v>45544.041666666664</c:v>
                </c:pt>
                <c:pt idx="50">
                  <c:v>45544.0625</c:v>
                </c:pt>
                <c:pt idx="51">
                  <c:v>45544.083333333336</c:v>
                </c:pt>
                <c:pt idx="52">
                  <c:v>45544.104166666664</c:v>
                </c:pt>
                <c:pt idx="53">
                  <c:v>45544.125</c:v>
                </c:pt>
                <c:pt idx="54">
                  <c:v>45544.145833333336</c:v>
                </c:pt>
                <c:pt idx="55">
                  <c:v>45544.166666666664</c:v>
                </c:pt>
                <c:pt idx="56">
                  <c:v>45544.1875</c:v>
                </c:pt>
                <c:pt idx="57">
                  <c:v>45544.208333333336</c:v>
                </c:pt>
                <c:pt idx="58">
                  <c:v>45544.229166666664</c:v>
                </c:pt>
                <c:pt idx="59">
                  <c:v>45544.25</c:v>
                </c:pt>
                <c:pt idx="60">
                  <c:v>45544.270833333336</c:v>
                </c:pt>
                <c:pt idx="61">
                  <c:v>45544.291666666664</c:v>
                </c:pt>
                <c:pt idx="62">
                  <c:v>45544.3125</c:v>
                </c:pt>
                <c:pt idx="63">
                  <c:v>45544.333333333336</c:v>
                </c:pt>
                <c:pt idx="64">
                  <c:v>45544.354166666664</c:v>
                </c:pt>
                <c:pt idx="65">
                  <c:v>45544.375</c:v>
                </c:pt>
                <c:pt idx="66">
                  <c:v>45544.395833333336</c:v>
                </c:pt>
                <c:pt idx="67">
                  <c:v>45544.416666666664</c:v>
                </c:pt>
                <c:pt idx="68">
                  <c:v>45544.4375</c:v>
                </c:pt>
                <c:pt idx="69">
                  <c:v>45544.458333333336</c:v>
                </c:pt>
                <c:pt idx="70">
                  <c:v>45544.479166666664</c:v>
                </c:pt>
                <c:pt idx="71">
                  <c:v>45544.5</c:v>
                </c:pt>
                <c:pt idx="72">
                  <c:v>45544.520833333336</c:v>
                </c:pt>
                <c:pt idx="73">
                  <c:v>45544.541666666664</c:v>
                </c:pt>
                <c:pt idx="74">
                  <c:v>45544.5625</c:v>
                </c:pt>
                <c:pt idx="75">
                  <c:v>45544.583333333336</c:v>
                </c:pt>
                <c:pt idx="76">
                  <c:v>45544.604166666664</c:v>
                </c:pt>
                <c:pt idx="77">
                  <c:v>45544.625</c:v>
                </c:pt>
                <c:pt idx="78">
                  <c:v>45544.645833333336</c:v>
                </c:pt>
                <c:pt idx="79">
                  <c:v>45544.666666666664</c:v>
                </c:pt>
                <c:pt idx="80">
                  <c:v>45544.6875</c:v>
                </c:pt>
                <c:pt idx="81">
                  <c:v>45544.708333333336</c:v>
                </c:pt>
                <c:pt idx="82">
                  <c:v>45544.729166666664</c:v>
                </c:pt>
                <c:pt idx="83">
                  <c:v>45544.75</c:v>
                </c:pt>
                <c:pt idx="84">
                  <c:v>45544.770833333336</c:v>
                </c:pt>
                <c:pt idx="85">
                  <c:v>45544.791666666664</c:v>
                </c:pt>
                <c:pt idx="86">
                  <c:v>45544.8125</c:v>
                </c:pt>
                <c:pt idx="87">
                  <c:v>45544.833333333336</c:v>
                </c:pt>
                <c:pt idx="88">
                  <c:v>45544.854166666664</c:v>
                </c:pt>
                <c:pt idx="89">
                  <c:v>45544.875</c:v>
                </c:pt>
                <c:pt idx="90">
                  <c:v>45544.895833333336</c:v>
                </c:pt>
                <c:pt idx="91">
                  <c:v>45544.916666666664</c:v>
                </c:pt>
                <c:pt idx="92">
                  <c:v>45544.9375</c:v>
                </c:pt>
                <c:pt idx="93">
                  <c:v>45544.958333333336</c:v>
                </c:pt>
                <c:pt idx="94">
                  <c:v>45544.979166666664</c:v>
                </c:pt>
                <c:pt idx="95">
                  <c:v>45545</c:v>
                </c:pt>
                <c:pt idx="96">
                  <c:v>45545.020833333336</c:v>
                </c:pt>
                <c:pt idx="97">
                  <c:v>45545.041666666664</c:v>
                </c:pt>
                <c:pt idx="98">
                  <c:v>45545.0625</c:v>
                </c:pt>
                <c:pt idx="99">
                  <c:v>45545.083333333336</c:v>
                </c:pt>
                <c:pt idx="100">
                  <c:v>45545.104166666664</c:v>
                </c:pt>
                <c:pt idx="101">
                  <c:v>45545.125</c:v>
                </c:pt>
                <c:pt idx="102">
                  <c:v>45545.145833333336</c:v>
                </c:pt>
                <c:pt idx="103">
                  <c:v>45545.166666666664</c:v>
                </c:pt>
                <c:pt idx="104">
                  <c:v>45545.1875</c:v>
                </c:pt>
                <c:pt idx="105">
                  <c:v>45545.208333333336</c:v>
                </c:pt>
                <c:pt idx="106">
                  <c:v>45545.229166666664</c:v>
                </c:pt>
                <c:pt idx="107">
                  <c:v>45545.25</c:v>
                </c:pt>
                <c:pt idx="108">
                  <c:v>45545.270833333336</c:v>
                </c:pt>
                <c:pt idx="109">
                  <c:v>45545.291666666664</c:v>
                </c:pt>
                <c:pt idx="110">
                  <c:v>45545.3125</c:v>
                </c:pt>
                <c:pt idx="111">
                  <c:v>45545.333333333336</c:v>
                </c:pt>
                <c:pt idx="112">
                  <c:v>45545.354166666664</c:v>
                </c:pt>
                <c:pt idx="113">
                  <c:v>45545.375</c:v>
                </c:pt>
                <c:pt idx="114">
                  <c:v>45545.395833333336</c:v>
                </c:pt>
                <c:pt idx="115">
                  <c:v>45545.416666666664</c:v>
                </c:pt>
                <c:pt idx="116">
                  <c:v>45545.4375</c:v>
                </c:pt>
                <c:pt idx="117">
                  <c:v>45545.458333333336</c:v>
                </c:pt>
                <c:pt idx="118">
                  <c:v>45545.479166666664</c:v>
                </c:pt>
                <c:pt idx="119">
                  <c:v>45545.5</c:v>
                </c:pt>
                <c:pt idx="120">
                  <c:v>45545.520833333336</c:v>
                </c:pt>
                <c:pt idx="121">
                  <c:v>45545.541666666664</c:v>
                </c:pt>
                <c:pt idx="122">
                  <c:v>45545.5625</c:v>
                </c:pt>
                <c:pt idx="123">
                  <c:v>45545.583333333336</c:v>
                </c:pt>
                <c:pt idx="124">
                  <c:v>45545.604166666664</c:v>
                </c:pt>
                <c:pt idx="125">
                  <c:v>45545.625</c:v>
                </c:pt>
                <c:pt idx="126">
                  <c:v>45545.645833333336</c:v>
                </c:pt>
                <c:pt idx="127">
                  <c:v>45545.666666666664</c:v>
                </c:pt>
                <c:pt idx="128">
                  <c:v>45545.6875</c:v>
                </c:pt>
                <c:pt idx="129">
                  <c:v>45545.708333333336</c:v>
                </c:pt>
                <c:pt idx="130">
                  <c:v>45545.729166666664</c:v>
                </c:pt>
                <c:pt idx="131">
                  <c:v>45545.75</c:v>
                </c:pt>
                <c:pt idx="132">
                  <c:v>45545.770833333336</c:v>
                </c:pt>
                <c:pt idx="133">
                  <c:v>45545.791666666664</c:v>
                </c:pt>
                <c:pt idx="134">
                  <c:v>45545.8125</c:v>
                </c:pt>
                <c:pt idx="135">
                  <c:v>45545.833333333336</c:v>
                </c:pt>
                <c:pt idx="136">
                  <c:v>45545.854166666664</c:v>
                </c:pt>
                <c:pt idx="137">
                  <c:v>45545.875</c:v>
                </c:pt>
                <c:pt idx="138">
                  <c:v>45545.895833333336</c:v>
                </c:pt>
                <c:pt idx="139">
                  <c:v>45545.916666666664</c:v>
                </c:pt>
                <c:pt idx="140">
                  <c:v>45545.9375</c:v>
                </c:pt>
                <c:pt idx="141">
                  <c:v>45545.958333333336</c:v>
                </c:pt>
                <c:pt idx="142">
                  <c:v>45545.979166666664</c:v>
                </c:pt>
                <c:pt idx="143">
                  <c:v>45546</c:v>
                </c:pt>
                <c:pt idx="144">
                  <c:v>45546.020833333336</c:v>
                </c:pt>
                <c:pt idx="145">
                  <c:v>45546.041666666664</c:v>
                </c:pt>
                <c:pt idx="146">
                  <c:v>45546.0625</c:v>
                </c:pt>
                <c:pt idx="147">
                  <c:v>45546.083333333336</c:v>
                </c:pt>
                <c:pt idx="148">
                  <c:v>45546.104166666664</c:v>
                </c:pt>
                <c:pt idx="149">
                  <c:v>45546.125</c:v>
                </c:pt>
                <c:pt idx="150">
                  <c:v>45546.145833333336</c:v>
                </c:pt>
                <c:pt idx="151">
                  <c:v>45546.166666666664</c:v>
                </c:pt>
                <c:pt idx="152">
                  <c:v>45546.1875</c:v>
                </c:pt>
                <c:pt idx="153">
                  <c:v>45546.208333333336</c:v>
                </c:pt>
                <c:pt idx="154">
                  <c:v>45546.229166666664</c:v>
                </c:pt>
                <c:pt idx="155">
                  <c:v>45546.25</c:v>
                </c:pt>
                <c:pt idx="156">
                  <c:v>45546.270833333336</c:v>
                </c:pt>
                <c:pt idx="157">
                  <c:v>45546.291666666664</c:v>
                </c:pt>
                <c:pt idx="158">
                  <c:v>45546.3125</c:v>
                </c:pt>
                <c:pt idx="159">
                  <c:v>45546.333333333336</c:v>
                </c:pt>
                <c:pt idx="160">
                  <c:v>45546.354166666664</c:v>
                </c:pt>
                <c:pt idx="161">
                  <c:v>45546.375</c:v>
                </c:pt>
                <c:pt idx="162">
                  <c:v>45546.395833333336</c:v>
                </c:pt>
                <c:pt idx="163">
                  <c:v>45546.416666666664</c:v>
                </c:pt>
                <c:pt idx="164">
                  <c:v>45546.4375</c:v>
                </c:pt>
                <c:pt idx="165">
                  <c:v>45546.458333333336</c:v>
                </c:pt>
                <c:pt idx="166">
                  <c:v>45546.479166666664</c:v>
                </c:pt>
                <c:pt idx="167">
                  <c:v>45546.5</c:v>
                </c:pt>
                <c:pt idx="168">
                  <c:v>45546.520833333336</c:v>
                </c:pt>
                <c:pt idx="169">
                  <c:v>45546.541666666664</c:v>
                </c:pt>
                <c:pt idx="170">
                  <c:v>45546.5625</c:v>
                </c:pt>
                <c:pt idx="171">
                  <c:v>45546.583333333336</c:v>
                </c:pt>
                <c:pt idx="172">
                  <c:v>45546.604166666664</c:v>
                </c:pt>
                <c:pt idx="173">
                  <c:v>45546.625</c:v>
                </c:pt>
                <c:pt idx="174">
                  <c:v>45546.645833333336</c:v>
                </c:pt>
                <c:pt idx="175">
                  <c:v>45546.666666666664</c:v>
                </c:pt>
                <c:pt idx="176">
                  <c:v>45546.6875</c:v>
                </c:pt>
                <c:pt idx="177">
                  <c:v>45546.708333333336</c:v>
                </c:pt>
                <c:pt idx="178">
                  <c:v>45546.729166666664</c:v>
                </c:pt>
                <c:pt idx="179">
                  <c:v>45546.75</c:v>
                </c:pt>
                <c:pt idx="180">
                  <c:v>45546.770833333336</c:v>
                </c:pt>
                <c:pt idx="181">
                  <c:v>45546.791666666664</c:v>
                </c:pt>
                <c:pt idx="182">
                  <c:v>45546.8125</c:v>
                </c:pt>
                <c:pt idx="183">
                  <c:v>45546.833333333336</c:v>
                </c:pt>
                <c:pt idx="184">
                  <c:v>45546.854166666664</c:v>
                </c:pt>
                <c:pt idx="185">
                  <c:v>45546.875</c:v>
                </c:pt>
                <c:pt idx="186">
                  <c:v>45546.895833333336</c:v>
                </c:pt>
                <c:pt idx="187">
                  <c:v>45546.916666666664</c:v>
                </c:pt>
                <c:pt idx="188">
                  <c:v>45546.9375</c:v>
                </c:pt>
                <c:pt idx="189">
                  <c:v>45546.958333333336</c:v>
                </c:pt>
                <c:pt idx="190">
                  <c:v>45546.979166666664</c:v>
                </c:pt>
                <c:pt idx="191">
                  <c:v>45547</c:v>
                </c:pt>
                <c:pt idx="192">
                  <c:v>45547.020833333336</c:v>
                </c:pt>
                <c:pt idx="193">
                  <c:v>45547.041666666664</c:v>
                </c:pt>
                <c:pt idx="194">
                  <c:v>45547.0625</c:v>
                </c:pt>
                <c:pt idx="195">
                  <c:v>45547.083333333336</c:v>
                </c:pt>
                <c:pt idx="196">
                  <c:v>45547.104166666664</c:v>
                </c:pt>
                <c:pt idx="197">
                  <c:v>45547.125</c:v>
                </c:pt>
                <c:pt idx="198">
                  <c:v>45547.145833333336</c:v>
                </c:pt>
                <c:pt idx="199">
                  <c:v>45547.166666666664</c:v>
                </c:pt>
                <c:pt idx="200">
                  <c:v>45547.1875</c:v>
                </c:pt>
                <c:pt idx="201">
                  <c:v>45547.208333333336</c:v>
                </c:pt>
                <c:pt idx="202">
                  <c:v>45547.229166666664</c:v>
                </c:pt>
                <c:pt idx="203">
                  <c:v>45547.25</c:v>
                </c:pt>
                <c:pt idx="204">
                  <c:v>45547.270833333336</c:v>
                </c:pt>
                <c:pt idx="205">
                  <c:v>45547.291666666664</c:v>
                </c:pt>
                <c:pt idx="206">
                  <c:v>45547.3125</c:v>
                </c:pt>
                <c:pt idx="207">
                  <c:v>45547.333333333336</c:v>
                </c:pt>
                <c:pt idx="208">
                  <c:v>45547.354166666664</c:v>
                </c:pt>
                <c:pt idx="209">
                  <c:v>45547.375</c:v>
                </c:pt>
                <c:pt idx="210">
                  <c:v>45547.395833333336</c:v>
                </c:pt>
                <c:pt idx="211">
                  <c:v>45547.416666666664</c:v>
                </c:pt>
                <c:pt idx="212">
                  <c:v>45547.4375</c:v>
                </c:pt>
                <c:pt idx="213">
                  <c:v>45547.458333333336</c:v>
                </c:pt>
                <c:pt idx="214">
                  <c:v>45547.479166666664</c:v>
                </c:pt>
                <c:pt idx="215">
                  <c:v>45547.5</c:v>
                </c:pt>
                <c:pt idx="216">
                  <c:v>45547.520833333336</c:v>
                </c:pt>
                <c:pt idx="217">
                  <c:v>45547.541666666664</c:v>
                </c:pt>
                <c:pt idx="218">
                  <c:v>45547.5625</c:v>
                </c:pt>
                <c:pt idx="219">
                  <c:v>45547.583333333336</c:v>
                </c:pt>
                <c:pt idx="220">
                  <c:v>45547.604166666664</c:v>
                </c:pt>
                <c:pt idx="221">
                  <c:v>45547.625</c:v>
                </c:pt>
                <c:pt idx="222">
                  <c:v>45547.645833333336</c:v>
                </c:pt>
                <c:pt idx="223">
                  <c:v>45547.666666666664</c:v>
                </c:pt>
                <c:pt idx="224">
                  <c:v>45547.6875</c:v>
                </c:pt>
                <c:pt idx="225">
                  <c:v>45547.708333333336</c:v>
                </c:pt>
                <c:pt idx="226">
                  <c:v>45547.729166666664</c:v>
                </c:pt>
                <c:pt idx="227">
                  <c:v>45547.75</c:v>
                </c:pt>
                <c:pt idx="228">
                  <c:v>45547.770833333336</c:v>
                </c:pt>
                <c:pt idx="229">
                  <c:v>45547.791666666664</c:v>
                </c:pt>
                <c:pt idx="230">
                  <c:v>45547.8125</c:v>
                </c:pt>
                <c:pt idx="231">
                  <c:v>45547.833333333336</c:v>
                </c:pt>
                <c:pt idx="232">
                  <c:v>45547.854166666664</c:v>
                </c:pt>
                <c:pt idx="233">
                  <c:v>45547.875</c:v>
                </c:pt>
                <c:pt idx="234">
                  <c:v>45547.895833333336</c:v>
                </c:pt>
                <c:pt idx="235">
                  <c:v>45547.916666666664</c:v>
                </c:pt>
                <c:pt idx="236">
                  <c:v>45547.9375</c:v>
                </c:pt>
                <c:pt idx="237">
                  <c:v>45547.958333333336</c:v>
                </c:pt>
                <c:pt idx="238">
                  <c:v>45547.979166666664</c:v>
                </c:pt>
                <c:pt idx="239">
                  <c:v>45548</c:v>
                </c:pt>
                <c:pt idx="240">
                  <c:v>45548.020833333336</c:v>
                </c:pt>
                <c:pt idx="241">
                  <c:v>45548.041666666664</c:v>
                </c:pt>
                <c:pt idx="242">
                  <c:v>45548.0625</c:v>
                </c:pt>
                <c:pt idx="243">
                  <c:v>45548.083333333336</c:v>
                </c:pt>
                <c:pt idx="244">
                  <c:v>45548.104166666664</c:v>
                </c:pt>
                <c:pt idx="245">
                  <c:v>45548.125</c:v>
                </c:pt>
                <c:pt idx="246">
                  <c:v>45548.145833333336</c:v>
                </c:pt>
                <c:pt idx="247">
                  <c:v>45548.166666666664</c:v>
                </c:pt>
                <c:pt idx="248">
                  <c:v>45548.1875</c:v>
                </c:pt>
                <c:pt idx="249">
                  <c:v>45548.208333333336</c:v>
                </c:pt>
                <c:pt idx="250">
                  <c:v>45548.229166666664</c:v>
                </c:pt>
                <c:pt idx="251">
                  <c:v>45548.25</c:v>
                </c:pt>
                <c:pt idx="252">
                  <c:v>45548.270833333336</c:v>
                </c:pt>
                <c:pt idx="253">
                  <c:v>45548.291666666664</c:v>
                </c:pt>
                <c:pt idx="254">
                  <c:v>45548.3125</c:v>
                </c:pt>
                <c:pt idx="255">
                  <c:v>45548.333333333336</c:v>
                </c:pt>
                <c:pt idx="256">
                  <c:v>45548.354166666664</c:v>
                </c:pt>
                <c:pt idx="257">
                  <c:v>45548.375</c:v>
                </c:pt>
                <c:pt idx="258">
                  <c:v>45548.395833333336</c:v>
                </c:pt>
                <c:pt idx="259">
                  <c:v>45548.416666666664</c:v>
                </c:pt>
                <c:pt idx="260">
                  <c:v>45548.4375</c:v>
                </c:pt>
                <c:pt idx="261">
                  <c:v>45548.458333333336</c:v>
                </c:pt>
                <c:pt idx="262">
                  <c:v>45548.479166666664</c:v>
                </c:pt>
                <c:pt idx="263">
                  <c:v>45548.5</c:v>
                </c:pt>
                <c:pt idx="264">
                  <c:v>45548.520833333336</c:v>
                </c:pt>
                <c:pt idx="265">
                  <c:v>45548.541666666664</c:v>
                </c:pt>
                <c:pt idx="266">
                  <c:v>45548.5625</c:v>
                </c:pt>
                <c:pt idx="267">
                  <c:v>45548.583333333336</c:v>
                </c:pt>
                <c:pt idx="268">
                  <c:v>45548.604166666664</c:v>
                </c:pt>
                <c:pt idx="269">
                  <c:v>45548.625</c:v>
                </c:pt>
                <c:pt idx="270">
                  <c:v>45548.645833333336</c:v>
                </c:pt>
                <c:pt idx="271">
                  <c:v>45548.666666666664</c:v>
                </c:pt>
                <c:pt idx="272">
                  <c:v>45548.6875</c:v>
                </c:pt>
                <c:pt idx="273">
                  <c:v>45548.708333333336</c:v>
                </c:pt>
                <c:pt idx="274">
                  <c:v>45548.729166666664</c:v>
                </c:pt>
                <c:pt idx="275">
                  <c:v>45548.75</c:v>
                </c:pt>
                <c:pt idx="276">
                  <c:v>45548.770833333336</c:v>
                </c:pt>
                <c:pt idx="277">
                  <c:v>45548.791666666664</c:v>
                </c:pt>
                <c:pt idx="278">
                  <c:v>45548.8125</c:v>
                </c:pt>
                <c:pt idx="279">
                  <c:v>45548.833333333336</c:v>
                </c:pt>
                <c:pt idx="280">
                  <c:v>45548.854166666664</c:v>
                </c:pt>
                <c:pt idx="281">
                  <c:v>45548.875</c:v>
                </c:pt>
                <c:pt idx="282">
                  <c:v>45548.895833333336</c:v>
                </c:pt>
                <c:pt idx="283">
                  <c:v>45548.916666666664</c:v>
                </c:pt>
                <c:pt idx="284">
                  <c:v>45548.9375</c:v>
                </c:pt>
                <c:pt idx="285">
                  <c:v>45548.958333333336</c:v>
                </c:pt>
                <c:pt idx="286">
                  <c:v>45548.979166666664</c:v>
                </c:pt>
                <c:pt idx="287">
                  <c:v>45549</c:v>
                </c:pt>
                <c:pt idx="288">
                  <c:v>45549.020833333336</c:v>
                </c:pt>
                <c:pt idx="289">
                  <c:v>45549.041666666664</c:v>
                </c:pt>
                <c:pt idx="290">
                  <c:v>45549.0625</c:v>
                </c:pt>
                <c:pt idx="291">
                  <c:v>45549.083333333336</c:v>
                </c:pt>
                <c:pt idx="292">
                  <c:v>45549.104166666664</c:v>
                </c:pt>
                <c:pt idx="293">
                  <c:v>45549.125</c:v>
                </c:pt>
                <c:pt idx="294">
                  <c:v>45549.145833333336</c:v>
                </c:pt>
                <c:pt idx="295">
                  <c:v>45549.166666666664</c:v>
                </c:pt>
                <c:pt idx="296">
                  <c:v>45549.1875</c:v>
                </c:pt>
                <c:pt idx="297">
                  <c:v>45549.208333333336</c:v>
                </c:pt>
                <c:pt idx="298">
                  <c:v>45549.229166666664</c:v>
                </c:pt>
                <c:pt idx="299">
                  <c:v>45549.25</c:v>
                </c:pt>
                <c:pt idx="300">
                  <c:v>45549.270833333336</c:v>
                </c:pt>
                <c:pt idx="301">
                  <c:v>45549.291666666664</c:v>
                </c:pt>
                <c:pt idx="302">
                  <c:v>45549.3125</c:v>
                </c:pt>
                <c:pt idx="303">
                  <c:v>45549.333333333336</c:v>
                </c:pt>
                <c:pt idx="304">
                  <c:v>45549.354166666664</c:v>
                </c:pt>
                <c:pt idx="305">
                  <c:v>45549.375</c:v>
                </c:pt>
                <c:pt idx="306">
                  <c:v>45549.395833333336</c:v>
                </c:pt>
                <c:pt idx="307">
                  <c:v>45549.416666666664</c:v>
                </c:pt>
                <c:pt idx="308">
                  <c:v>45549.4375</c:v>
                </c:pt>
                <c:pt idx="309">
                  <c:v>45549.458333333336</c:v>
                </c:pt>
                <c:pt idx="310">
                  <c:v>45549.479166666664</c:v>
                </c:pt>
                <c:pt idx="311">
                  <c:v>45549.5</c:v>
                </c:pt>
                <c:pt idx="312">
                  <c:v>45549.520833333336</c:v>
                </c:pt>
                <c:pt idx="313">
                  <c:v>45549.541666666664</c:v>
                </c:pt>
                <c:pt idx="314">
                  <c:v>45549.5625</c:v>
                </c:pt>
                <c:pt idx="315">
                  <c:v>45549.583333333336</c:v>
                </c:pt>
                <c:pt idx="316">
                  <c:v>45549.604166666664</c:v>
                </c:pt>
                <c:pt idx="317">
                  <c:v>45549.625</c:v>
                </c:pt>
                <c:pt idx="318">
                  <c:v>45549.645833333336</c:v>
                </c:pt>
                <c:pt idx="319">
                  <c:v>45549.666666666664</c:v>
                </c:pt>
                <c:pt idx="320">
                  <c:v>45549.6875</c:v>
                </c:pt>
                <c:pt idx="321">
                  <c:v>45549.708333333336</c:v>
                </c:pt>
                <c:pt idx="322">
                  <c:v>45549.729166666664</c:v>
                </c:pt>
                <c:pt idx="323">
                  <c:v>45549.75</c:v>
                </c:pt>
                <c:pt idx="324">
                  <c:v>45549.770833333336</c:v>
                </c:pt>
                <c:pt idx="325">
                  <c:v>45549.791666666664</c:v>
                </c:pt>
                <c:pt idx="326">
                  <c:v>45549.8125</c:v>
                </c:pt>
                <c:pt idx="327">
                  <c:v>45549.833333333336</c:v>
                </c:pt>
                <c:pt idx="328">
                  <c:v>45549.854166666664</c:v>
                </c:pt>
                <c:pt idx="329">
                  <c:v>45549.875</c:v>
                </c:pt>
                <c:pt idx="330">
                  <c:v>45549.895833333336</c:v>
                </c:pt>
                <c:pt idx="331">
                  <c:v>45549.916666666664</c:v>
                </c:pt>
                <c:pt idx="332">
                  <c:v>45549.9375</c:v>
                </c:pt>
                <c:pt idx="333">
                  <c:v>45549.958333333336</c:v>
                </c:pt>
                <c:pt idx="334">
                  <c:v>45549.979166666664</c:v>
                </c:pt>
              </c:numCache>
            </c:numRef>
          </c:cat>
          <c:val>
            <c:numRef>
              <c:f>Planilha1!$BF$5:$BF$339</c:f>
              <c:numCache>
                <c:formatCode>General</c:formatCode>
                <c:ptCount val="335"/>
                <c:pt idx="0">
                  <c:v>4162</c:v>
                </c:pt>
                <c:pt idx="1">
                  <c:v>4162</c:v>
                </c:pt>
                <c:pt idx="2">
                  <c:v>4162</c:v>
                </c:pt>
                <c:pt idx="3">
                  <c:v>4162</c:v>
                </c:pt>
                <c:pt idx="4">
                  <c:v>4162</c:v>
                </c:pt>
                <c:pt idx="5">
                  <c:v>4162</c:v>
                </c:pt>
                <c:pt idx="6">
                  <c:v>4162</c:v>
                </c:pt>
                <c:pt idx="7">
                  <c:v>4162</c:v>
                </c:pt>
                <c:pt idx="8">
                  <c:v>4162</c:v>
                </c:pt>
                <c:pt idx="9">
                  <c:v>4153</c:v>
                </c:pt>
                <c:pt idx="10">
                  <c:v>4131</c:v>
                </c:pt>
                <c:pt idx="11">
                  <c:v>4139</c:v>
                </c:pt>
                <c:pt idx="12">
                  <c:v>4140</c:v>
                </c:pt>
                <c:pt idx="13">
                  <c:v>4140</c:v>
                </c:pt>
                <c:pt idx="14">
                  <c:v>4140</c:v>
                </c:pt>
                <c:pt idx="15">
                  <c:v>4140</c:v>
                </c:pt>
                <c:pt idx="16">
                  <c:v>4143</c:v>
                </c:pt>
                <c:pt idx="17">
                  <c:v>4404</c:v>
                </c:pt>
                <c:pt idx="18">
                  <c:v>4404</c:v>
                </c:pt>
                <c:pt idx="19">
                  <c:v>4404</c:v>
                </c:pt>
                <c:pt idx="20">
                  <c:v>4464</c:v>
                </c:pt>
                <c:pt idx="21">
                  <c:v>4464</c:v>
                </c:pt>
                <c:pt idx="22">
                  <c:v>4544</c:v>
                </c:pt>
                <c:pt idx="23">
                  <c:v>4544</c:v>
                </c:pt>
                <c:pt idx="24">
                  <c:v>4634</c:v>
                </c:pt>
                <c:pt idx="25">
                  <c:v>4634</c:v>
                </c:pt>
                <c:pt idx="26">
                  <c:v>4634</c:v>
                </c:pt>
                <c:pt idx="27">
                  <c:v>4634</c:v>
                </c:pt>
                <c:pt idx="28">
                  <c:v>4634</c:v>
                </c:pt>
                <c:pt idx="29">
                  <c:v>4633</c:v>
                </c:pt>
                <c:pt idx="30">
                  <c:v>4370</c:v>
                </c:pt>
                <c:pt idx="31">
                  <c:v>4370</c:v>
                </c:pt>
                <c:pt idx="32">
                  <c:v>4190</c:v>
                </c:pt>
                <c:pt idx="33">
                  <c:v>4181</c:v>
                </c:pt>
                <c:pt idx="34">
                  <c:v>4203</c:v>
                </c:pt>
                <c:pt idx="35">
                  <c:v>4203</c:v>
                </c:pt>
                <c:pt idx="36">
                  <c:v>4203</c:v>
                </c:pt>
                <c:pt idx="37">
                  <c:v>4203</c:v>
                </c:pt>
                <c:pt idx="38">
                  <c:v>4203</c:v>
                </c:pt>
                <c:pt idx="39">
                  <c:v>4203</c:v>
                </c:pt>
                <c:pt idx="40">
                  <c:v>4218</c:v>
                </c:pt>
                <c:pt idx="41">
                  <c:v>4238</c:v>
                </c:pt>
                <c:pt idx="42">
                  <c:v>4258</c:v>
                </c:pt>
                <c:pt idx="43">
                  <c:v>4278</c:v>
                </c:pt>
                <c:pt idx="44">
                  <c:v>4298</c:v>
                </c:pt>
                <c:pt idx="45">
                  <c:v>4308</c:v>
                </c:pt>
                <c:pt idx="46">
                  <c:v>4308</c:v>
                </c:pt>
                <c:pt idx="47">
                  <c:v>4308</c:v>
                </c:pt>
                <c:pt idx="48">
                  <c:v>4235</c:v>
                </c:pt>
                <c:pt idx="49">
                  <c:v>4235</c:v>
                </c:pt>
                <c:pt idx="50">
                  <c:v>4235</c:v>
                </c:pt>
                <c:pt idx="51">
                  <c:v>4235</c:v>
                </c:pt>
                <c:pt idx="52">
                  <c:v>4235</c:v>
                </c:pt>
                <c:pt idx="53">
                  <c:v>4235</c:v>
                </c:pt>
                <c:pt idx="54">
                  <c:v>4235</c:v>
                </c:pt>
                <c:pt idx="55">
                  <c:v>4235</c:v>
                </c:pt>
                <c:pt idx="56">
                  <c:v>4235</c:v>
                </c:pt>
                <c:pt idx="57">
                  <c:v>4235</c:v>
                </c:pt>
                <c:pt idx="58">
                  <c:v>4235</c:v>
                </c:pt>
                <c:pt idx="59">
                  <c:v>4235</c:v>
                </c:pt>
                <c:pt idx="60">
                  <c:v>4227</c:v>
                </c:pt>
                <c:pt idx="61">
                  <c:v>4235</c:v>
                </c:pt>
                <c:pt idx="62">
                  <c:v>4236</c:v>
                </c:pt>
                <c:pt idx="63">
                  <c:v>4236</c:v>
                </c:pt>
                <c:pt idx="64">
                  <c:v>4286</c:v>
                </c:pt>
                <c:pt idx="65">
                  <c:v>4286</c:v>
                </c:pt>
                <c:pt idx="66">
                  <c:v>4346</c:v>
                </c:pt>
                <c:pt idx="67">
                  <c:v>4346</c:v>
                </c:pt>
                <c:pt idx="68">
                  <c:v>4346</c:v>
                </c:pt>
                <c:pt idx="69">
                  <c:v>4346</c:v>
                </c:pt>
                <c:pt idx="70">
                  <c:v>4431</c:v>
                </c:pt>
                <c:pt idx="71">
                  <c:v>4431</c:v>
                </c:pt>
                <c:pt idx="72">
                  <c:v>4431</c:v>
                </c:pt>
                <c:pt idx="73">
                  <c:v>4431</c:v>
                </c:pt>
                <c:pt idx="74">
                  <c:v>4431</c:v>
                </c:pt>
                <c:pt idx="75">
                  <c:v>4431</c:v>
                </c:pt>
                <c:pt idx="76">
                  <c:v>4427</c:v>
                </c:pt>
                <c:pt idx="77">
                  <c:v>4422</c:v>
                </c:pt>
                <c:pt idx="78">
                  <c:v>4422</c:v>
                </c:pt>
                <c:pt idx="79">
                  <c:v>4462</c:v>
                </c:pt>
                <c:pt idx="80">
                  <c:v>4382</c:v>
                </c:pt>
                <c:pt idx="81">
                  <c:v>4227</c:v>
                </c:pt>
                <c:pt idx="82">
                  <c:v>4227</c:v>
                </c:pt>
                <c:pt idx="83">
                  <c:v>4227</c:v>
                </c:pt>
                <c:pt idx="84">
                  <c:v>4227</c:v>
                </c:pt>
                <c:pt idx="85">
                  <c:v>4227</c:v>
                </c:pt>
                <c:pt idx="86">
                  <c:v>4227</c:v>
                </c:pt>
                <c:pt idx="87">
                  <c:v>4227</c:v>
                </c:pt>
                <c:pt idx="88">
                  <c:v>4227</c:v>
                </c:pt>
                <c:pt idx="89">
                  <c:v>4227</c:v>
                </c:pt>
                <c:pt idx="90">
                  <c:v>4227</c:v>
                </c:pt>
                <c:pt idx="91">
                  <c:v>4227</c:v>
                </c:pt>
                <c:pt idx="92">
                  <c:v>4227</c:v>
                </c:pt>
                <c:pt idx="93">
                  <c:v>4227</c:v>
                </c:pt>
                <c:pt idx="94">
                  <c:v>4227</c:v>
                </c:pt>
                <c:pt idx="95">
                  <c:v>4227</c:v>
                </c:pt>
                <c:pt idx="96">
                  <c:v>4198</c:v>
                </c:pt>
                <c:pt idx="97">
                  <c:v>4207</c:v>
                </c:pt>
                <c:pt idx="98">
                  <c:v>4587</c:v>
                </c:pt>
                <c:pt idx="99">
                  <c:v>4587</c:v>
                </c:pt>
                <c:pt idx="100">
                  <c:v>4587</c:v>
                </c:pt>
                <c:pt idx="101">
                  <c:v>4587</c:v>
                </c:pt>
                <c:pt idx="102">
                  <c:v>4587</c:v>
                </c:pt>
                <c:pt idx="103">
                  <c:v>4587</c:v>
                </c:pt>
                <c:pt idx="104">
                  <c:v>4587</c:v>
                </c:pt>
                <c:pt idx="105">
                  <c:v>4587</c:v>
                </c:pt>
                <c:pt idx="106">
                  <c:v>4587</c:v>
                </c:pt>
                <c:pt idx="107">
                  <c:v>4587</c:v>
                </c:pt>
                <c:pt idx="108">
                  <c:v>4206</c:v>
                </c:pt>
                <c:pt idx="109">
                  <c:v>4207</c:v>
                </c:pt>
                <c:pt idx="110">
                  <c:v>4207</c:v>
                </c:pt>
                <c:pt idx="111">
                  <c:v>4207</c:v>
                </c:pt>
                <c:pt idx="112">
                  <c:v>4257</c:v>
                </c:pt>
                <c:pt idx="113">
                  <c:v>4257</c:v>
                </c:pt>
                <c:pt idx="114">
                  <c:v>4317</c:v>
                </c:pt>
                <c:pt idx="115">
                  <c:v>4317</c:v>
                </c:pt>
                <c:pt idx="116">
                  <c:v>4387</c:v>
                </c:pt>
                <c:pt idx="117">
                  <c:v>4387</c:v>
                </c:pt>
                <c:pt idx="118">
                  <c:v>4422</c:v>
                </c:pt>
                <c:pt idx="119">
                  <c:v>4422</c:v>
                </c:pt>
                <c:pt idx="120">
                  <c:v>4452</c:v>
                </c:pt>
                <c:pt idx="121">
                  <c:v>4452</c:v>
                </c:pt>
                <c:pt idx="122">
                  <c:v>4460</c:v>
                </c:pt>
                <c:pt idx="123">
                  <c:v>4460</c:v>
                </c:pt>
                <c:pt idx="124">
                  <c:v>4451</c:v>
                </c:pt>
                <c:pt idx="125">
                  <c:v>4451</c:v>
                </c:pt>
                <c:pt idx="126">
                  <c:v>4451</c:v>
                </c:pt>
                <c:pt idx="127">
                  <c:v>4451</c:v>
                </c:pt>
                <c:pt idx="128">
                  <c:v>4206</c:v>
                </c:pt>
                <c:pt idx="129">
                  <c:v>4206</c:v>
                </c:pt>
                <c:pt idx="130">
                  <c:v>4206</c:v>
                </c:pt>
                <c:pt idx="131">
                  <c:v>4206</c:v>
                </c:pt>
                <c:pt idx="132">
                  <c:v>4206</c:v>
                </c:pt>
                <c:pt idx="133">
                  <c:v>4206</c:v>
                </c:pt>
                <c:pt idx="134">
                  <c:v>4206</c:v>
                </c:pt>
                <c:pt idx="135">
                  <c:v>4206</c:v>
                </c:pt>
                <c:pt idx="136">
                  <c:v>4206</c:v>
                </c:pt>
                <c:pt idx="137">
                  <c:v>4206</c:v>
                </c:pt>
                <c:pt idx="138">
                  <c:v>4206</c:v>
                </c:pt>
                <c:pt idx="139">
                  <c:v>4206</c:v>
                </c:pt>
                <c:pt idx="140">
                  <c:v>4206</c:v>
                </c:pt>
                <c:pt idx="141">
                  <c:v>4206</c:v>
                </c:pt>
                <c:pt idx="142">
                  <c:v>4206</c:v>
                </c:pt>
                <c:pt idx="143">
                  <c:v>4206</c:v>
                </c:pt>
                <c:pt idx="144">
                  <c:v>4600</c:v>
                </c:pt>
                <c:pt idx="145">
                  <c:v>4600</c:v>
                </c:pt>
                <c:pt idx="146">
                  <c:v>4600</c:v>
                </c:pt>
                <c:pt idx="147">
                  <c:v>4600</c:v>
                </c:pt>
                <c:pt idx="148">
                  <c:v>4600</c:v>
                </c:pt>
                <c:pt idx="149">
                  <c:v>4600</c:v>
                </c:pt>
                <c:pt idx="150">
                  <c:v>4600</c:v>
                </c:pt>
                <c:pt idx="151">
                  <c:v>4600</c:v>
                </c:pt>
                <c:pt idx="152">
                  <c:v>4600</c:v>
                </c:pt>
                <c:pt idx="153">
                  <c:v>4591</c:v>
                </c:pt>
                <c:pt idx="154">
                  <c:v>4591</c:v>
                </c:pt>
                <c:pt idx="155">
                  <c:v>4591</c:v>
                </c:pt>
                <c:pt idx="156">
                  <c:v>4599</c:v>
                </c:pt>
                <c:pt idx="157">
                  <c:v>4600</c:v>
                </c:pt>
                <c:pt idx="158">
                  <c:v>4220</c:v>
                </c:pt>
                <c:pt idx="159">
                  <c:v>4220</c:v>
                </c:pt>
                <c:pt idx="160">
                  <c:v>4270</c:v>
                </c:pt>
                <c:pt idx="161">
                  <c:v>4270</c:v>
                </c:pt>
                <c:pt idx="162">
                  <c:v>4330</c:v>
                </c:pt>
                <c:pt idx="163">
                  <c:v>4330</c:v>
                </c:pt>
                <c:pt idx="164">
                  <c:v>4400</c:v>
                </c:pt>
                <c:pt idx="165">
                  <c:v>4400</c:v>
                </c:pt>
                <c:pt idx="166">
                  <c:v>4465</c:v>
                </c:pt>
                <c:pt idx="167">
                  <c:v>4460</c:v>
                </c:pt>
                <c:pt idx="168">
                  <c:v>4505</c:v>
                </c:pt>
                <c:pt idx="169">
                  <c:v>4505</c:v>
                </c:pt>
                <c:pt idx="170">
                  <c:v>4505</c:v>
                </c:pt>
                <c:pt idx="171">
                  <c:v>4505</c:v>
                </c:pt>
                <c:pt idx="172">
                  <c:v>4505</c:v>
                </c:pt>
                <c:pt idx="173">
                  <c:v>4505</c:v>
                </c:pt>
                <c:pt idx="174">
                  <c:v>4505</c:v>
                </c:pt>
                <c:pt idx="175">
                  <c:v>4505</c:v>
                </c:pt>
                <c:pt idx="176">
                  <c:v>4496</c:v>
                </c:pt>
                <c:pt idx="177">
                  <c:v>4496</c:v>
                </c:pt>
                <c:pt idx="178">
                  <c:v>4496</c:v>
                </c:pt>
                <c:pt idx="179">
                  <c:v>4496</c:v>
                </c:pt>
                <c:pt idx="180">
                  <c:v>4496</c:v>
                </c:pt>
                <c:pt idx="181">
                  <c:v>4496</c:v>
                </c:pt>
                <c:pt idx="182">
                  <c:v>4501</c:v>
                </c:pt>
                <c:pt idx="183">
                  <c:v>4501</c:v>
                </c:pt>
                <c:pt idx="184">
                  <c:v>4501</c:v>
                </c:pt>
                <c:pt idx="185">
                  <c:v>4501</c:v>
                </c:pt>
                <c:pt idx="186">
                  <c:v>4501</c:v>
                </c:pt>
                <c:pt idx="187">
                  <c:v>4501</c:v>
                </c:pt>
                <c:pt idx="188">
                  <c:v>4501</c:v>
                </c:pt>
                <c:pt idx="189">
                  <c:v>4501</c:v>
                </c:pt>
                <c:pt idx="190">
                  <c:v>4501</c:v>
                </c:pt>
                <c:pt idx="191">
                  <c:v>4901</c:v>
                </c:pt>
                <c:pt idx="192">
                  <c:v>4223</c:v>
                </c:pt>
                <c:pt idx="193">
                  <c:v>4227</c:v>
                </c:pt>
                <c:pt idx="194">
                  <c:v>4227</c:v>
                </c:pt>
                <c:pt idx="195">
                  <c:v>4227</c:v>
                </c:pt>
                <c:pt idx="196">
                  <c:v>4223</c:v>
                </c:pt>
                <c:pt idx="197">
                  <c:v>4223</c:v>
                </c:pt>
                <c:pt idx="198">
                  <c:v>4223</c:v>
                </c:pt>
                <c:pt idx="199">
                  <c:v>4223</c:v>
                </c:pt>
                <c:pt idx="200">
                  <c:v>4223</c:v>
                </c:pt>
                <c:pt idx="201">
                  <c:v>4214</c:v>
                </c:pt>
                <c:pt idx="202">
                  <c:v>4214</c:v>
                </c:pt>
                <c:pt idx="203">
                  <c:v>4214</c:v>
                </c:pt>
                <c:pt idx="204">
                  <c:v>4222</c:v>
                </c:pt>
                <c:pt idx="205">
                  <c:v>4223</c:v>
                </c:pt>
                <c:pt idx="206">
                  <c:v>4223</c:v>
                </c:pt>
                <c:pt idx="207">
                  <c:v>4223</c:v>
                </c:pt>
                <c:pt idx="208">
                  <c:v>4223</c:v>
                </c:pt>
                <c:pt idx="209">
                  <c:v>4223</c:v>
                </c:pt>
                <c:pt idx="210">
                  <c:v>4223</c:v>
                </c:pt>
                <c:pt idx="211">
                  <c:v>4223</c:v>
                </c:pt>
                <c:pt idx="212">
                  <c:v>4223</c:v>
                </c:pt>
                <c:pt idx="213">
                  <c:v>4223</c:v>
                </c:pt>
                <c:pt idx="214">
                  <c:v>4223</c:v>
                </c:pt>
                <c:pt idx="215">
                  <c:v>4223</c:v>
                </c:pt>
                <c:pt idx="216">
                  <c:v>4218</c:v>
                </c:pt>
                <c:pt idx="217">
                  <c:v>4218</c:v>
                </c:pt>
                <c:pt idx="218">
                  <c:v>4218</c:v>
                </c:pt>
                <c:pt idx="219">
                  <c:v>4218</c:v>
                </c:pt>
                <c:pt idx="220">
                  <c:v>4218</c:v>
                </c:pt>
                <c:pt idx="221">
                  <c:v>4218</c:v>
                </c:pt>
                <c:pt idx="222">
                  <c:v>4218</c:v>
                </c:pt>
                <c:pt idx="223">
                  <c:v>4218</c:v>
                </c:pt>
                <c:pt idx="224">
                  <c:v>4209</c:v>
                </c:pt>
                <c:pt idx="225">
                  <c:v>4209</c:v>
                </c:pt>
                <c:pt idx="226">
                  <c:v>4210</c:v>
                </c:pt>
                <c:pt idx="227">
                  <c:v>4213</c:v>
                </c:pt>
                <c:pt idx="228">
                  <c:v>4213</c:v>
                </c:pt>
                <c:pt idx="229">
                  <c:v>4213</c:v>
                </c:pt>
                <c:pt idx="230">
                  <c:v>4213</c:v>
                </c:pt>
                <c:pt idx="231">
                  <c:v>4213</c:v>
                </c:pt>
                <c:pt idx="232">
                  <c:v>4218</c:v>
                </c:pt>
                <c:pt idx="233">
                  <c:v>4218</c:v>
                </c:pt>
                <c:pt idx="234">
                  <c:v>4218</c:v>
                </c:pt>
                <c:pt idx="235">
                  <c:v>4218</c:v>
                </c:pt>
                <c:pt idx="236">
                  <c:v>4218</c:v>
                </c:pt>
                <c:pt idx="237">
                  <c:v>4218</c:v>
                </c:pt>
                <c:pt idx="238">
                  <c:v>4218</c:v>
                </c:pt>
                <c:pt idx="239">
                  <c:v>4222</c:v>
                </c:pt>
                <c:pt idx="240">
                  <c:v>4367</c:v>
                </c:pt>
                <c:pt idx="241">
                  <c:v>4367</c:v>
                </c:pt>
                <c:pt idx="242">
                  <c:v>4367</c:v>
                </c:pt>
                <c:pt idx="243">
                  <c:v>4367</c:v>
                </c:pt>
                <c:pt idx="244">
                  <c:v>4367</c:v>
                </c:pt>
                <c:pt idx="245">
                  <c:v>4367</c:v>
                </c:pt>
                <c:pt idx="246">
                  <c:v>4367</c:v>
                </c:pt>
                <c:pt idx="247">
                  <c:v>4367</c:v>
                </c:pt>
                <c:pt idx="248">
                  <c:v>4367</c:v>
                </c:pt>
                <c:pt idx="249">
                  <c:v>4367</c:v>
                </c:pt>
                <c:pt idx="250">
                  <c:v>4367</c:v>
                </c:pt>
                <c:pt idx="251">
                  <c:v>4367</c:v>
                </c:pt>
                <c:pt idx="252">
                  <c:v>4366</c:v>
                </c:pt>
                <c:pt idx="253">
                  <c:v>4367</c:v>
                </c:pt>
                <c:pt idx="254">
                  <c:v>4367</c:v>
                </c:pt>
                <c:pt idx="255">
                  <c:v>4367</c:v>
                </c:pt>
                <c:pt idx="256">
                  <c:v>4367</c:v>
                </c:pt>
                <c:pt idx="257">
                  <c:v>4367</c:v>
                </c:pt>
                <c:pt idx="258">
                  <c:v>4367</c:v>
                </c:pt>
                <c:pt idx="259">
                  <c:v>4367</c:v>
                </c:pt>
                <c:pt idx="260">
                  <c:v>4367</c:v>
                </c:pt>
                <c:pt idx="261">
                  <c:v>4367</c:v>
                </c:pt>
                <c:pt idx="262">
                  <c:v>4367</c:v>
                </c:pt>
                <c:pt idx="263">
                  <c:v>4367</c:v>
                </c:pt>
                <c:pt idx="264">
                  <c:v>4362</c:v>
                </c:pt>
                <c:pt idx="265">
                  <c:v>4362</c:v>
                </c:pt>
                <c:pt idx="266">
                  <c:v>4362</c:v>
                </c:pt>
                <c:pt idx="267">
                  <c:v>4362</c:v>
                </c:pt>
                <c:pt idx="268">
                  <c:v>4362</c:v>
                </c:pt>
                <c:pt idx="269">
                  <c:v>4362</c:v>
                </c:pt>
                <c:pt idx="270">
                  <c:v>4362</c:v>
                </c:pt>
                <c:pt idx="271">
                  <c:v>4353</c:v>
                </c:pt>
                <c:pt idx="272">
                  <c:v>4353</c:v>
                </c:pt>
                <c:pt idx="273">
                  <c:v>4353</c:v>
                </c:pt>
                <c:pt idx="274">
                  <c:v>4354</c:v>
                </c:pt>
                <c:pt idx="275">
                  <c:v>4357</c:v>
                </c:pt>
                <c:pt idx="276">
                  <c:v>4357</c:v>
                </c:pt>
                <c:pt idx="277">
                  <c:v>4357</c:v>
                </c:pt>
                <c:pt idx="278">
                  <c:v>4357</c:v>
                </c:pt>
                <c:pt idx="279">
                  <c:v>4357</c:v>
                </c:pt>
                <c:pt idx="280">
                  <c:v>4362</c:v>
                </c:pt>
                <c:pt idx="281">
                  <c:v>4362</c:v>
                </c:pt>
                <c:pt idx="282">
                  <c:v>4362</c:v>
                </c:pt>
                <c:pt idx="283">
                  <c:v>4362</c:v>
                </c:pt>
                <c:pt idx="284">
                  <c:v>4362</c:v>
                </c:pt>
                <c:pt idx="285">
                  <c:v>4362</c:v>
                </c:pt>
                <c:pt idx="286">
                  <c:v>4362</c:v>
                </c:pt>
                <c:pt idx="287">
                  <c:v>4362</c:v>
                </c:pt>
                <c:pt idx="288">
                  <c:v>4876</c:v>
                </c:pt>
                <c:pt idx="289">
                  <c:v>4876</c:v>
                </c:pt>
                <c:pt idx="290">
                  <c:v>4876</c:v>
                </c:pt>
                <c:pt idx="291">
                  <c:v>4876</c:v>
                </c:pt>
                <c:pt idx="292">
                  <c:v>4876</c:v>
                </c:pt>
                <c:pt idx="293">
                  <c:v>4876</c:v>
                </c:pt>
                <c:pt idx="294">
                  <c:v>4876</c:v>
                </c:pt>
                <c:pt idx="295">
                  <c:v>4876</c:v>
                </c:pt>
                <c:pt idx="296">
                  <c:v>4876</c:v>
                </c:pt>
                <c:pt idx="297">
                  <c:v>4876</c:v>
                </c:pt>
                <c:pt idx="298">
                  <c:v>4834</c:v>
                </c:pt>
                <c:pt idx="299">
                  <c:v>4834</c:v>
                </c:pt>
                <c:pt idx="300">
                  <c:v>4834</c:v>
                </c:pt>
                <c:pt idx="301">
                  <c:v>4834</c:v>
                </c:pt>
                <c:pt idx="302">
                  <c:v>4843</c:v>
                </c:pt>
                <c:pt idx="303">
                  <c:v>4843</c:v>
                </c:pt>
                <c:pt idx="304">
                  <c:v>4843</c:v>
                </c:pt>
                <c:pt idx="305">
                  <c:v>4843</c:v>
                </c:pt>
                <c:pt idx="306">
                  <c:v>4843</c:v>
                </c:pt>
                <c:pt idx="307">
                  <c:v>4843</c:v>
                </c:pt>
                <c:pt idx="308">
                  <c:v>4953</c:v>
                </c:pt>
                <c:pt idx="309">
                  <c:v>4953</c:v>
                </c:pt>
                <c:pt idx="310">
                  <c:v>4984</c:v>
                </c:pt>
                <c:pt idx="311">
                  <c:v>4984</c:v>
                </c:pt>
                <c:pt idx="312">
                  <c:v>4979</c:v>
                </c:pt>
                <c:pt idx="313">
                  <c:v>4979</c:v>
                </c:pt>
                <c:pt idx="314">
                  <c:v>4979</c:v>
                </c:pt>
                <c:pt idx="315">
                  <c:v>4979</c:v>
                </c:pt>
                <c:pt idx="316">
                  <c:v>4979</c:v>
                </c:pt>
                <c:pt idx="317">
                  <c:v>4979</c:v>
                </c:pt>
                <c:pt idx="318">
                  <c:v>4979</c:v>
                </c:pt>
                <c:pt idx="319">
                  <c:v>4979</c:v>
                </c:pt>
                <c:pt idx="320">
                  <c:v>4979</c:v>
                </c:pt>
                <c:pt idx="321">
                  <c:v>5169</c:v>
                </c:pt>
                <c:pt idx="322">
                  <c:v>5169</c:v>
                </c:pt>
                <c:pt idx="323">
                  <c:v>4815</c:v>
                </c:pt>
                <c:pt idx="324">
                  <c:v>4817</c:v>
                </c:pt>
                <c:pt idx="325">
                  <c:v>4601</c:v>
                </c:pt>
                <c:pt idx="326">
                  <c:v>4601</c:v>
                </c:pt>
                <c:pt idx="327">
                  <c:v>4817</c:v>
                </c:pt>
                <c:pt idx="328">
                  <c:v>4822</c:v>
                </c:pt>
                <c:pt idx="329">
                  <c:v>4822</c:v>
                </c:pt>
                <c:pt idx="330">
                  <c:v>4822</c:v>
                </c:pt>
                <c:pt idx="331">
                  <c:v>5176</c:v>
                </c:pt>
                <c:pt idx="332">
                  <c:v>4736</c:v>
                </c:pt>
                <c:pt idx="333">
                  <c:v>4736</c:v>
                </c:pt>
                <c:pt idx="334">
                  <c:v>4736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0B-4FB5-834F-0483E5394E67}"/>
            </c:ext>
          </c:extLst>
        </c:ser>
        <c:ser>
          <c:idx val="12"/>
          <c:order val="12"/>
          <c:tx>
            <c:strRef>
              <c:f>Planilha1!$S$3</c:f>
              <c:strCache>
                <c:ptCount val="1"/>
                <c:pt idx="0">
                  <c:v>Hidráulica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Planilha1!$F$5:$F$339</c:f>
              <c:numCache>
                <c:formatCode>m/d/yyyy\ h:mm</c:formatCode>
                <c:ptCount val="335"/>
                <c:pt idx="0">
                  <c:v>45543.020833333336</c:v>
                </c:pt>
                <c:pt idx="1">
                  <c:v>45543.041666666664</c:v>
                </c:pt>
                <c:pt idx="2">
                  <c:v>45543.0625</c:v>
                </c:pt>
                <c:pt idx="3">
                  <c:v>45543.083333333336</c:v>
                </c:pt>
                <c:pt idx="4">
                  <c:v>45543.104166666664</c:v>
                </c:pt>
                <c:pt idx="5">
                  <c:v>45543.125</c:v>
                </c:pt>
                <c:pt idx="6">
                  <c:v>45543.145833333336</c:v>
                </c:pt>
                <c:pt idx="7">
                  <c:v>45543.166666666664</c:v>
                </c:pt>
                <c:pt idx="8">
                  <c:v>45543.1875</c:v>
                </c:pt>
                <c:pt idx="9">
                  <c:v>45543.208333333336</c:v>
                </c:pt>
                <c:pt idx="10">
                  <c:v>45543.229166666664</c:v>
                </c:pt>
                <c:pt idx="11">
                  <c:v>45543.25</c:v>
                </c:pt>
                <c:pt idx="12">
                  <c:v>45543.270833333336</c:v>
                </c:pt>
                <c:pt idx="13">
                  <c:v>45543.291666666664</c:v>
                </c:pt>
                <c:pt idx="14">
                  <c:v>45543.3125</c:v>
                </c:pt>
                <c:pt idx="15">
                  <c:v>45543.333333333336</c:v>
                </c:pt>
                <c:pt idx="16">
                  <c:v>45543.354166666664</c:v>
                </c:pt>
                <c:pt idx="17">
                  <c:v>45543.375</c:v>
                </c:pt>
                <c:pt idx="18">
                  <c:v>45543.395833333336</c:v>
                </c:pt>
                <c:pt idx="19">
                  <c:v>45543.416666666664</c:v>
                </c:pt>
                <c:pt idx="20">
                  <c:v>45543.4375</c:v>
                </c:pt>
                <c:pt idx="21">
                  <c:v>45543.458333333336</c:v>
                </c:pt>
                <c:pt idx="22">
                  <c:v>45543.479166666664</c:v>
                </c:pt>
                <c:pt idx="23">
                  <c:v>45543.5</c:v>
                </c:pt>
                <c:pt idx="24">
                  <c:v>45543.520833333336</c:v>
                </c:pt>
                <c:pt idx="25">
                  <c:v>45543.541666666664</c:v>
                </c:pt>
                <c:pt idx="26">
                  <c:v>45543.5625</c:v>
                </c:pt>
                <c:pt idx="27">
                  <c:v>45543.583333333336</c:v>
                </c:pt>
                <c:pt idx="28">
                  <c:v>45543.604166666664</c:v>
                </c:pt>
                <c:pt idx="29">
                  <c:v>45543.625</c:v>
                </c:pt>
                <c:pt idx="30">
                  <c:v>45543.645833333336</c:v>
                </c:pt>
                <c:pt idx="31">
                  <c:v>45543.666666666664</c:v>
                </c:pt>
                <c:pt idx="32">
                  <c:v>45543.6875</c:v>
                </c:pt>
                <c:pt idx="33">
                  <c:v>45543.708333333336</c:v>
                </c:pt>
                <c:pt idx="34">
                  <c:v>45543.729166666664</c:v>
                </c:pt>
                <c:pt idx="35">
                  <c:v>45543.75</c:v>
                </c:pt>
                <c:pt idx="36">
                  <c:v>45543.770833333336</c:v>
                </c:pt>
                <c:pt idx="37">
                  <c:v>45543.791666666664</c:v>
                </c:pt>
                <c:pt idx="38">
                  <c:v>45543.8125</c:v>
                </c:pt>
                <c:pt idx="39">
                  <c:v>45543.833333333336</c:v>
                </c:pt>
                <c:pt idx="40">
                  <c:v>45543.854166666664</c:v>
                </c:pt>
                <c:pt idx="41">
                  <c:v>45543.875</c:v>
                </c:pt>
                <c:pt idx="42">
                  <c:v>45543.895833333336</c:v>
                </c:pt>
                <c:pt idx="43">
                  <c:v>45543.916666666664</c:v>
                </c:pt>
                <c:pt idx="44">
                  <c:v>45543.9375</c:v>
                </c:pt>
                <c:pt idx="45">
                  <c:v>45543.958333333336</c:v>
                </c:pt>
                <c:pt idx="46">
                  <c:v>45543.979166666664</c:v>
                </c:pt>
                <c:pt idx="47">
                  <c:v>45544</c:v>
                </c:pt>
                <c:pt idx="48">
                  <c:v>45544.020833333336</c:v>
                </c:pt>
                <c:pt idx="49">
                  <c:v>45544.041666666664</c:v>
                </c:pt>
                <c:pt idx="50">
                  <c:v>45544.0625</c:v>
                </c:pt>
                <c:pt idx="51">
                  <c:v>45544.083333333336</c:v>
                </c:pt>
                <c:pt idx="52">
                  <c:v>45544.104166666664</c:v>
                </c:pt>
                <c:pt idx="53">
                  <c:v>45544.125</c:v>
                </c:pt>
                <c:pt idx="54">
                  <c:v>45544.145833333336</c:v>
                </c:pt>
                <c:pt idx="55">
                  <c:v>45544.166666666664</c:v>
                </c:pt>
                <c:pt idx="56">
                  <c:v>45544.1875</c:v>
                </c:pt>
                <c:pt idx="57">
                  <c:v>45544.208333333336</c:v>
                </c:pt>
                <c:pt idx="58">
                  <c:v>45544.229166666664</c:v>
                </c:pt>
                <c:pt idx="59">
                  <c:v>45544.25</c:v>
                </c:pt>
                <c:pt idx="60">
                  <c:v>45544.270833333336</c:v>
                </c:pt>
                <c:pt idx="61">
                  <c:v>45544.291666666664</c:v>
                </c:pt>
                <c:pt idx="62">
                  <c:v>45544.3125</c:v>
                </c:pt>
                <c:pt idx="63">
                  <c:v>45544.333333333336</c:v>
                </c:pt>
                <c:pt idx="64">
                  <c:v>45544.354166666664</c:v>
                </c:pt>
                <c:pt idx="65">
                  <c:v>45544.375</c:v>
                </c:pt>
                <c:pt idx="66">
                  <c:v>45544.395833333336</c:v>
                </c:pt>
                <c:pt idx="67">
                  <c:v>45544.416666666664</c:v>
                </c:pt>
                <c:pt idx="68">
                  <c:v>45544.4375</c:v>
                </c:pt>
                <c:pt idx="69">
                  <c:v>45544.458333333336</c:v>
                </c:pt>
                <c:pt idx="70">
                  <c:v>45544.479166666664</c:v>
                </c:pt>
                <c:pt idx="71">
                  <c:v>45544.5</c:v>
                </c:pt>
                <c:pt idx="72">
                  <c:v>45544.520833333336</c:v>
                </c:pt>
                <c:pt idx="73">
                  <c:v>45544.541666666664</c:v>
                </c:pt>
                <c:pt idx="74">
                  <c:v>45544.5625</c:v>
                </c:pt>
                <c:pt idx="75">
                  <c:v>45544.583333333336</c:v>
                </c:pt>
                <c:pt idx="76">
                  <c:v>45544.604166666664</c:v>
                </c:pt>
                <c:pt idx="77">
                  <c:v>45544.625</c:v>
                </c:pt>
                <c:pt idx="78">
                  <c:v>45544.645833333336</c:v>
                </c:pt>
                <c:pt idx="79">
                  <c:v>45544.666666666664</c:v>
                </c:pt>
                <c:pt idx="80">
                  <c:v>45544.6875</c:v>
                </c:pt>
                <c:pt idx="81">
                  <c:v>45544.708333333336</c:v>
                </c:pt>
                <c:pt idx="82">
                  <c:v>45544.729166666664</c:v>
                </c:pt>
                <c:pt idx="83">
                  <c:v>45544.75</c:v>
                </c:pt>
                <c:pt idx="84">
                  <c:v>45544.770833333336</c:v>
                </c:pt>
                <c:pt idx="85">
                  <c:v>45544.791666666664</c:v>
                </c:pt>
                <c:pt idx="86">
                  <c:v>45544.8125</c:v>
                </c:pt>
                <c:pt idx="87">
                  <c:v>45544.833333333336</c:v>
                </c:pt>
                <c:pt idx="88">
                  <c:v>45544.854166666664</c:v>
                </c:pt>
                <c:pt idx="89">
                  <c:v>45544.875</c:v>
                </c:pt>
                <c:pt idx="90">
                  <c:v>45544.895833333336</c:v>
                </c:pt>
                <c:pt idx="91">
                  <c:v>45544.916666666664</c:v>
                </c:pt>
                <c:pt idx="92">
                  <c:v>45544.9375</c:v>
                </c:pt>
                <c:pt idx="93">
                  <c:v>45544.958333333336</c:v>
                </c:pt>
                <c:pt idx="94">
                  <c:v>45544.979166666664</c:v>
                </c:pt>
                <c:pt idx="95">
                  <c:v>45545</c:v>
                </c:pt>
                <c:pt idx="96">
                  <c:v>45545.020833333336</c:v>
                </c:pt>
                <c:pt idx="97">
                  <c:v>45545.041666666664</c:v>
                </c:pt>
                <c:pt idx="98">
                  <c:v>45545.0625</c:v>
                </c:pt>
                <c:pt idx="99">
                  <c:v>45545.083333333336</c:v>
                </c:pt>
                <c:pt idx="100">
                  <c:v>45545.104166666664</c:v>
                </c:pt>
                <c:pt idx="101">
                  <c:v>45545.125</c:v>
                </c:pt>
                <c:pt idx="102">
                  <c:v>45545.145833333336</c:v>
                </c:pt>
                <c:pt idx="103">
                  <c:v>45545.166666666664</c:v>
                </c:pt>
                <c:pt idx="104">
                  <c:v>45545.1875</c:v>
                </c:pt>
                <c:pt idx="105">
                  <c:v>45545.208333333336</c:v>
                </c:pt>
                <c:pt idx="106">
                  <c:v>45545.229166666664</c:v>
                </c:pt>
                <c:pt idx="107">
                  <c:v>45545.25</c:v>
                </c:pt>
                <c:pt idx="108">
                  <c:v>45545.270833333336</c:v>
                </c:pt>
                <c:pt idx="109">
                  <c:v>45545.291666666664</c:v>
                </c:pt>
                <c:pt idx="110">
                  <c:v>45545.3125</c:v>
                </c:pt>
                <c:pt idx="111">
                  <c:v>45545.333333333336</c:v>
                </c:pt>
                <c:pt idx="112">
                  <c:v>45545.354166666664</c:v>
                </c:pt>
                <c:pt idx="113">
                  <c:v>45545.375</c:v>
                </c:pt>
                <c:pt idx="114">
                  <c:v>45545.395833333336</c:v>
                </c:pt>
                <c:pt idx="115">
                  <c:v>45545.416666666664</c:v>
                </c:pt>
                <c:pt idx="116">
                  <c:v>45545.4375</c:v>
                </c:pt>
                <c:pt idx="117">
                  <c:v>45545.458333333336</c:v>
                </c:pt>
                <c:pt idx="118">
                  <c:v>45545.479166666664</c:v>
                </c:pt>
                <c:pt idx="119">
                  <c:v>45545.5</c:v>
                </c:pt>
                <c:pt idx="120">
                  <c:v>45545.520833333336</c:v>
                </c:pt>
                <c:pt idx="121">
                  <c:v>45545.541666666664</c:v>
                </c:pt>
                <c:pt idx="122">
                  <c:v>45545.5625</c:v>
                </c:pt>
                <c:pt idx="123">
                  <c:v>45545.583333333336</c:v>
                </c:pt>
                <c:pt idx="124">
                  <c:v>45545.604166666664</c:v>
                </c:pt>
                <c:pt idx="125">
                  <c:v>45545.625</c:v>
                </c:pt>
                <c:pt idx="126">
                  <c:v>45545.645833333336</c:v>
                </c:pt>
                <c:pt idx="127">
                  <c:v>45545.666666666664</c:v>
                </c:pt>
                <c:pt idx="128">
                  <c:v>45545.6875</c:v>
                </c:pt>
                <c:pt idx="129">
                  <c:v>45545.708333333336</c:v>
                </c:pt>
                <c:pt idx="130">
                  <c:v>45545.729166666664</c:v>
                </c:pt>
                <c:pt idx="131">
                  <c:v>45545.75</c:v>
                </c:pt>
                <c:pt idx="132">
                  <c:v>45545.770833333336</c:v>
                </c:pt>
                <c:pt idx="133">
                  <c:v>45545.791666666664</c:v>
                </c:pt>
                <c:pt idx="134">
                  <c:v>45545.8125</c:v>
                </c:pt>
                <c:pt idx="135">
                  <c:v>45545.833333333336</c:v>
                </c:pt>
                <c:pt idx="136">
                  <c:v>45545.854166666664</c:v>
                </c:pt>
                <c:pt idx="137">
                  <c:v>45545.875</c:v>
                </c:pt>
                <c:pt idx="138">
                  <c:v>45545.895833333336</c:v>
                </c:pt>
                <c:pt idx="139">
                  <c:v>45545.916666666664</c:v>
                </c:pt>
                <c:pt idx="140">
                  <c:v>45545.9375</c:v>
                </c:pt>
                <c:pt idx="141">
                  <c:v>45545.958333333336</c:v>
                </c:pt>
                <c:pt idx="142">
                  <c:v>45545.979166666664</c:v>
                </c:pt>
                <c:pt idx="143">
                  <c:v>45546</c:v>
                </c:pt>
                <c:pt idx="144">
                  <c:v>45546.020833333336</c:v>
                </c:pt>
                <c:pt idx="145">
                  <c:v>45546.041666666664</c:v>
                </c:pt>
                <c:pt idx="146">
                  <c:v>45546.0625</c:v>
                </c:pt>
                <c:pt idx="147">
                  <c:v>45546.083333333336</c:v>
                </c:pt>
                <c:pt idx="148">
                  <c:v>45546.104166666664</c:v>
                </c:pt>
                <c:pt idx="149">
                  <c:v>45546.125</c:v>
                </c:pt>
                <c:pt idx="150">
                  <c:v>45546.145833333336</c:v>
                </c:pt>
                <c:pt idx="151">
                  <c:v>45546.166666666664</c:v>
                </c:pt>
                <c:pt idx="152">
                  <c:v>45546.1875</c:v>
                </c:pt>
                <c:pt idx="153">
                  <c:v>45546.208333333336</c:v>
                </c:pt>
                <c:pt idx="154">
                  <c:v>45546.229166666664</c:v>
                </c:pt>
                <c:pt idx="155">
                  <c:v>45546.25</c:v>
                </c:pt>
                <c:pt idx="156">
                  <c:v>45546.270833333336</c:v>
                </c:pt>
                <c:pt idx="157">
                  <c:v>45546.291666666664</c:v>
                </c:pt>
                <c:pt idx="158">
                  <c:v>45546.3125</c:v>
                </c:pt>
                <c:pt idx="159">
                  <c:v>45546.333333333336</c:v>
                </c:pt>
                <c:pt idx="160">
                  <c:v>45546.354166666664</c:v>
                </c:pt>
                <c:pt idx="161">
                  <c:v>45546.375</c:v>
                </c:pt>
                <c:pt idx="162">
                  <c:v>45546.395833333336</c:v>
                </c:pt>
                <c:pt idx="163">
                  <c:v>45546.416666666664</c:v>
                </c:pt>
                <c:pt idx="164">
                  <c:v>45546.4375</c:v>
                </c:pt>
                <c:pt idx="165">
                  <c:v>45546.458333333336</c:v>
                </c:pt>
                <c:pt idx="166">
                  <c:v>45546.479166666664</c:v>
                </c:pt>
                <c:pt idx="167">
                  <c:v>45546.5</c:v>
                </c:pt>
                <c:pt idx="168">
                  <c:v>45546.520833333336</c:v>
                </c:pt>
                <c:pt idx="169">
                  <c:v>45546.541666666664</c:v>
                </c:pt>
                <c:pt idx="170">
                  <c:v>45546.5625</c:v>
                </c:pt>
                <c:pt idx="171">
                  <c:v>45546.583333333336</c:v>
                </c:pt>
                <c:pt idx="172">
                  <c:v>45546.604166666664</c:v>
                </c:pt>
                <c:pt idx="173">
                  <c:v>45546.625</c:v>
                </c:pt>
                <c:pt idx="174">
                  <c:v>45546.645833333336</c:v>
                </c:pt>
                <c:pt idx="175">
                  <c:v>45546.666666666664</c:v>
                </c:pt>
                <c:pt idx="176">
                  <c:v>45546.6875</c:v>
                </c:pt>
                <c:pt idx="177">
                  <c:v>45546.708333333336</c:v>
                </c:pt>
                <c:pt idx="178">
                  <c:v>45546.729166666664</c:v>
                </c:pt>
                <c:pt idx="179">
                  <c:v>45546.75</c:v>
                </c:pt>
                <c:pt idx="180">
                  <c:v>45546.770833333336</c:v>
                </c:pt>
                <c:pt idx="181">
                  <c:v>45546.791666666664</c:v>
                </c:pt>
                <c:pt idx="182">
                  <c:v>45546.8125</c:v>
                </c:pt>
                <c:pt idx="183">
                  <c:v>45546.833333333336</c:v>
                </c:pt>
                <c:pt idx="184">
                  <c:v>45546.854166666664</c:v>
                </c:pt>
                <c:pt idx="185">
                  <c:v>45546.875</c:v>
                </c:pt>
                <c:pt idx="186">
                  <c:v>45546.895833333336</c:v>
                </c:pt>
                <c:pt idx="187">
                  <c:v>45546.916666666664</c:v>
                </c:pt>
                <c:pt idx="188">
                  <c:v>45546.9375</c:v>
                </c:pt>
                <c:pt idx="189">
                  <c:v>45546.958333333336</c:v>
                </c:pt>
                <c:pt idx="190">
                  <c:v>45546.979166666664</c:v>
                </c:pt>
                <c:pt idx="191">
                  <c:v>45547</c:v>
                </c:pt>
                <c:pt idx="192">
                  <c:v>45547.020833333336</c:v>
                </c:pt>
                <c:pt idx="193">
                  <c:v>45547.041666666664</c:v>
                </c:pt>
                <c:pt idx="194">
                  <c:v>45547.0625</c:v>
                </c:pt>
                <c:pt idx="195">
                  <c:v>45547.083333333336</c:v>
                </c:pt>
                <c:pt idx="196">
                  <c:v>45547.104166666664</c:v>
                </c:pt>
                <c:pt idx="197">
                  <c:v>45547.125</c:v>
                </c:pt>
                <c:pt idx="198">
                  <c:v>45547.145833333336</c:v>
                </c:pt>
                <c:pt idx="199">
                  <c:v>45547.166666666664</c:v>
                </c:pt>
                <c:pt idx="200">
                  <c:v>45547.1875</c:v>
                </c:pt>
                <c:pt idx="201">
                  <c:v>45547.208333333336</c:v>
                </c:pt>
                <c:pt idx="202">
                  <c:v>45547.229166666664</c:v>
                </c:pt>
                <c:pt idx="203">
                  <c:v>45547.25</c:v>
                </c:pt>
                <c:pt idx="204">
                  <c:v>45547.270833333336</c:v>
                </c:pt>
                <c:pt idx="205">
                  <c:v>45547.291666666664</c:v>
                </c:pt>
                <c:pt idx="206">
                  <c:v>45547.3125</c:v>
                </c:pt>
                <c:pt idx="207">
                  <c:v>45547.333333333336</c:v>
                </c:pt>
                <c:pt idx="208">
                  <c:v>45547.354166666664</c:v>
                </c:pt>
                <c:pt idx="209">
                  <c:v>45547.375</c:v>
                </c:pt>
                <c:pt idx="210">
                  <c:v>45547.395833333336</c:v>
                </c:pt>
                <c:pt idx="211">
                  <c:v>45547.416666666664</c:v>
                </c:pt>
                <c:pt idx="212">
                  <c:v>45547.4375</c:v>
                </c:pt>
                <c:pt idx="213">
                  <c:v>45547.458333333336</c:v>
                </c:pt>
                <c:pt idx="214">
                  <c:v>45547.479166666664</c:v>
                </c:pt>
                <c:pt idx="215">
                  <c:v>45547.5</c:v>
                </c:pt>
                <c:pt idx="216">
                  <c:v>45547.520833333336</c:v>
                </c:pt>
                <c:pt idx="217">
                  <c:v>45547.541666666664</c:v>
                </c:pt>
                <c:pt idx="218">
                  <c:v>45547.5625</c:v>
                </c:pt>
                <c:pt idx="219">
                  <c:v>45547.583333333336</c:v>
                </c:pt>
                <c:pt idx="220">
                  <c:v>45547.604166666664</c:v>
                </c:pt>
                <c:pt idx="221">
                  <c:v>45547.625</c:v>
                </c:pt>
                <c:pt idx="222">
                  <c:v>45547.645833333336</c:v>
                </c:pt>
                <c:pt idx="223">
                  <c:v>45547.666666666664</c:v>
                </c:pt>
                <c:pt idx="224">
                  <c:v>45547.6875</c:v>
                </c:pt>
                <c:pt idx="225">
                  <c:v>45547.708333333336</c:v>
                </c:pt>
                <c:pt idx="226">
                  <c:v>45547.729166666664</c:v>
                </c:pt>
                <c:pt idx="227">
                  <c:v>45547.75</c:v>
                </c:pt>
                <c:pt idx="228">
                  <c:v>45547.770833333336</c:v>
                </c:pt>
                <c:pt idx="229">
                  <c:v>45547.791666666664</c:v>
                </c:pt>
                <c:pt idx="230">
                  <c:v>45547.8125</c:v>
                </c:pt>
                <c:pt idx="231">
                  <c:v>45547.833333333336</c:v>
                </c:pt>
                <c:pt idx="232">
                  <c:v>45547.854166666664</c:v>
                </c:pt>
                <c:pt idx="233">
                  <c:v>45547.875</c:v>
                </c:pt>
                <c:pt idx="234">
                  <c:v>45547.895833333336</c:v>
                </c:pt>
                <c:pt idx="235">
                  <c:v>45547.916666666664</c:v>
                </c:pt>
                <c:pt idx="236">
                  <c:v>45547.9375</c:v>
                </c:pt>
                <c:pt idx="237">
                  <c:v>45547.958333333336</c:v>
                </c:pt>
                <c:pt idx="238">
                  <c:v>45547.979166666664</c:v>
                </c:pt>
                <c:pt idx="239">
                  <c:v>45548</c:v>
                </c:pt>
                <c:pt idx="240">
                  <c:v>45548.020833333336</c:v>
                </c:pt>
                <c:pt idx="241">
                  <c:v>45548.041666666664</c:v>
                </c:pt>
                <c:pt idx="242">
                  <c:v>45548.0625</c:v>
                </c:pt>
                <c:pt idx="243">
                  <c:v>45548.083333333336</c:v>
                </c:pt>
                <c:pt idx="244">
                  <c:v>45548.104166666664</c:v>
                </c:pt>
                <c:pt idx="245">
                  <c:v>45548.125</c:v>
                </c:pt>
                <c:pt idx="246">
                  <c:v>45548.145833333336</c:v>
                </c:pt>
                <c:pt idx="247">
                  <c:v>45548.166666666664</c:v>
                </c:pt>
                <c:pt idx="248">
                  <c:v>45548.1875</c:v>
                </c:pt>
                <c:pt idx="249">
                  <c:v>45548.208333333336</c:v>
                </c:pt>
                <c:pt idx="250">
                  <c:v>45548.229166666664</c:v>
                </c:pt>
                <c:pt idx="251">
                  <c:v>45548.25</c:v>
                </c:pt>
                <c:pt idx="252">
                  <c:v>45548.270833333336</c:v>
                </c:pt>
                <c:pt idx="253">
                  <c:v>45548.291666666664</c:v>
                </c:pt>
                <c:pt idx="254">
                  <c:v>45548.3125</c:v>
                </c:pt>
                <c:pt idx="255">
                  <c:v>45548.333333333336</c:v>
                </c:pt>
                <c:pt idx="256">
                  <c:v>45548.354166666664</c:v>
                </c:pt>
                <c:pt idx="257">
                  <c:v>45548.375</c:v>
                </c:pt>
                <c:pt idx="258">
                  <c:v>45548.395833333336</c:v>
                </c:pt>
                <c:pt idx="259">
                  <c:v>45548.416666666664</c:v>
                </c:pt>
                <c:pt idx="260">
                  <c:v>45548.4375</c:v>
                </c:pt>
                <c:pt idx="261">
                  <c:v>45548.458333333336</c:v>
                </c:pt>
                <c:pt idx="262">
                  <c:v>45548.479166666664</c:v>
                </c:pt>
                <c:pt idx="263">
                  <c:v>45548.5</c:v>
                </c:pt>
                <c:pt idx="264">
                  <c:v>45548.520833333336</c:v>
                </c:pt>
                <c:pt idx="265">
                  <c:v>45548.541666666664</c:v>
                </c:pt>
                <c:pt idx="266">
                  <c:v>45548.5625</c:v>
                </c:pt>
                <c:pt idx="267">
                  <c:v>45548.583333333336</c:v>
                </c:pt>
                <c:pt idx="268">
                  <c:v>45548.604166666664</c:v>
                </c:pt>
                <c:pt idx="269">
                  <c:v>45548.625</c:v>
                </c:pt>
                <c:pt idx="270">
                  <c:v>45548.645833333336</c:v>
                </c:pt>
                <c:pt idx="271">
                  <c:v>45548.666666666664</c:v>
                </c:pt>
                <c:pt idx="272">
                  <c:v>45548.6875</c:v>
                </c:pt>
                <c:pt idx="273">
                  <c:v>45548.708333333336</c:v>
                </c:pt>
                <c:pt idx="274">
                  <c:v>45548.729166666664</c:v>
                </c:pt>
                <c:pt idx="275">
                  <c:v>45548.75</c:v>
                </c:pt>
                <c:pt idx="276">
                  <c:v>45548.770833333336</c:v>
                </c:pt>
                <c:pt idx="277">
                  <c:v>45548.791666666664</c:v>
                </c:pt>
                <c:pt idx="278">
                  <c:v>45548.8125</c:v>
                </c:pt>
                <c:pt idx="279">
                  <c:v>45548.833333333336</c:v>
                </c:pt>
                <c:pt idx="280">
                  <c:v>45548.854166666664</c:v>
                </c:pt>
                <c:pt idx="281">
                  <c:v>45548.875</c:v>
                </c:pt>
                <c:pt idx="282">
                  <c:v>45548.895833333336</c:v>
                </c:pt>
                <c:pt idx="283">
                  <c:v>45548.916666666664</c:v>
                </c:pt>
                <c:pt idx="284">
                  <c:v>45548.9375</c:v>
                </c:pt>
                <c:pt idx="285">
                  <c:v>45548.958333333336</c:v>
                </c:pt>
                <c:pt idx="286">
                  <c:v>45548.979166666664</c:v>
                </c:pt>
                <c:pt idx="287">
                  <c:v>45549</c:v>
                </c:pt>
                <c:pt idx="288">
                  <c:v>45549.020833333336</c:v>
                </c:pt>
                <c:pt idx="289">
                  <c:v>45549.041666666664</c:v>
                </c:pt>
                <c:pt idx="290">
                  <c:v>45549.0625</c:v>
                </c:pt>
                <c:pt idx="291">
                  <c:v>45549.083333333336</c:v>
                </c:pt>
                <c:pt idx="292">
                  <c:v>45549.104166666664</c:v>
                </c:pt>
                <c:pt idx="293">
                  <c:v>45549.125</c:v>
                </c:pt>
                <c:pt idx="294">
                  <c:v>45549.145833333336</c:v>
                </c:pt>
                <c:pt idx="295">
                  <c:v>45549.166666666664</c:v>
                </c:pt>
                <c:pt idx="296">
                  <c:v>45549.1875</c:v>
                </c:pt>
                <c:pt idx="297">
                  <c:v>45549.208333333336</c:v>
                </c:pt>
                <c:pt idx="298">
                  <c:v>45549.229166666664</c:v>
                </c:pt>
                <c:pt idx="299">
                  <c:v>45549.25</c:v>
                </c:pt>
                <c:pt idx="300">
                  <c:v>45549.270833333336</c:v>
                </c:pt>
                <c:pt idx="301">
                  <c:v>45549.291666666664</c:v>
                </c:pt>
                <c:pt idx="302">
                  <c:v>45549.3125</c:v>
                </c:pt>
                <c:pt idx="303">
                  <c:v>45549.333333333336</c:v>
                </c:pt>
                <c:pt idx="304">
                  <c:v>45549.354166666664</c:v>
                </c:pt>
                <c:pt idx="305">
                  <c:v>45549.375</c:v>
                </c:pt>
                <c:pt idx="306">
                  <c:v>45549.395833333336</c:v>
                </c:pt>
                <c:pt idx="307">
                  <c:v>45549.416666666664</c:v>
                </c:pt>
                <c:pt idx="308">
                  <c:v>45549.4375</c:v>
                </c:pt>
                <c:pt idx="309">
                  <c:v>45549.458333333336</c:v>
                </c:pt>
                <c:pt idx="310">
                  <c:v>45549.479166666664</c:v>
                </c:pt>
                <c:pt idx="311">
                  <c:v>45549.5</c:v>
                </c:pt>
                <c:pt idx="312">
                  <c:v>45549.520833333336</c:v>
                </c:pt>
                <c:pt idx="313">
                  <c:v>45549.541666666664</c:v>
                </c:pt>
                <c:pt idx="314">
                  <c:v>45549.5625</c:v>
                </c:pt>
                <c:pt idx="315">
                  <c:v>45549.583333333336</c:v>
                </c:pt>
                <c:pt idx="316">
                  <c:v>45549.604166666664</c:v>
                </c:pt>
                <c:pt idx="317">
                  <c:v>45549.625</c:v>
                </c:pt>
                <c:pt idx="318">
                  <c:v>45549.645833333336</c:v>
                </c:pt>
                <c:pt idx="319">
                  <c:v>45549.666666666664</c:v>
                </c:pt>
                <c:pt idx="320">
                  <c:v>45549.6875</c:v>
                </c:pt>
                <c:pt idx="321">
                  <c:v>45549.708333333336</c:v>
                </c:pt>
                <c:pt idx="322">
                  <c:v>45549.729166666664</c:v>
                </c:pt>
                <c:pt idx="323">
                  <c:v>45549.75</c:v>
                </c:pt>
                <c:pt idx="324">
                  <c:v>45549.770833333336</c:v>
                </c:pt>
                <c:pt idx="325">
                  <c:v>45549.791666666664</c:v>
                </c:pt>
                <c:pt idx="326">
                  <c:v>45549.8125</c:v>
                </c:pt>
                <c:pt idx="327">
                  <c:v>45549.833333333336</c:v>
                </c:pt>
                <c:pt idx="328">
                  <c:v>45549.854166666664</c:v>
                </c:pt>
                <c:pt idx="329">
                  <c:v>45549.875</c:v>
                </c:pt>
                <c:pt idx="330">
                  <c:v>45549.895833333336</c:v>
                </c:pt>
                <c:pt idx="331">
                  <c:v>45549.916666666664</c:v>
                </c:pt>
                <c:pt idx="332">
                  <c:v>45549.9375</c:v>
                </c:pt>
                <c:pt idx="333">
                  <c:v>45549.958333333336</c:v>
                </c:pt>
                <c:pt idx="334">
                  <c:v>45549.979166666664</c:v>
                </c:pt>
              </c:numCache>
            </c:numRef>
          </c:cat>
          <c:val>
            <c:numRef>
              <c:f>Planilha1!$S$5:$S$339</c:f>
              <c:numCache>
                <c:formatCode>General</c:formatCode>
                <c:ptCount val="335"/>
                <c:pt idx="0">
                  <c:v>34246</c:v>
                </c:pt>
                <c:pt idx="1">
                  <c:v>32238</c:v>
                </c:pt>
                <c:pt idx="2">
                  <c:v>30544</c:v>
                </c:pt>
                <c:pt idx="3">
                  <c:v>29140</c:v>
                </c:pt>
                <c:pt idx="4">
                  <c:v>27852</c:v>
                </c:pt>
                <c:pt idx="5">
                  <c:v>27092</c:v>
                </c:pt>
                <c:pt idx="6">
                  <c:v>26383</c:v>
                </c:pt>
                <c:pt idx="7">
                  <c:v>25828</c:v>
                </c:pt>
                <c:pt idx="8">
                  <c:v>25583</c:v>
                </c:pt>
                <c:pt idx="9">
                  <c:v>25448</c:v>
                </c:pt>
                <c:pt idx="10">
                  <c:v>25433</c:v>
                </c:pt>
                <c:pt idx="11">
                  <c:v>25483</c:v>
                </c:pt>
                <c:pt idx="12">
                  <c:v>25213</c:v>
                </c:pt>
                <c:pt idx="13">
                  <c:v>24334</c:v>
                </c:pt>
                <c:pt idx="14">
                  <c:v>24524</c:v>
                </c:pt>
                <c:pt idx="15">
                  <c:v>25094</c:v>
                </c:pt>
                <c:pt idx="16">
                  <c:v>24106</c:v>
                </c:pt>
                <c:pt idx="17">
                  <c:v>24902</c:v>
                </c:pt>
                <c:pt idx="18">
                  <c:v>24902</c:v>
                </c:pt>
                <c:pt idx="19">
                  <c:v>24867</c:v>
                </c:pt>
                <c:pt idx="20">
                  <c:v>24367</c:v>
                </c:pt>
                <c:pt idx="21">
                  <c:v>24245</c:v>
                </c:pt>
                <c:pt idx="22">
                  <c:v>24329</c:v>
                </c:pt>
                <c:pt idx="23">
                  <c:v>24379</c:v>
                </c:pt>
                <c:pt idx="24">
                  <c:v>24381</c:v>
                </c:pt>
                <c:pt idx="25">
                  <c:v>24381</c:v>
                </c:pt>
                <c:pt idx="26">
                  <c:v>24411</c:v>
                </c:pt>
                <c:pt idx="27">
                  <c:v>24411</c:v>
                </c:pt>
                <c:pt idx="28">
                  <c:v>24651</c:v>
                </c:pt>
                <c:pt idx="29">
                  <c:v>25061</c:v>
                </c:pt>
                <c:pt idx="30">
                  <c:v>24978</c:v>
                </c:pt>
                <c:pt idx="31">
                  <c:v>25793</c:v>
                </c:pt>
                <c:pt idx="32">
                  <c:v>27225</c:v>
                </c:pt>
                <c:pt idx="33">
                  <c:v>31311</c:v>
                </c:pt>
                <c:pt idx="34">
                  <c:v>38204</c:v>
                </c:pt>
                <c:pt idx="35">
                  <c:v>43755</c:v>
                </c:pt>
                <c:pt idx="36">
                  <c:v>48824</c:v>
                </c:pt>
                <c:pt idx="37">
                  <c:v>50231</c:v>
                </c:pt>
                <c:pt idx="38">
                  <c:v>48799</c:v>
                </c:pt>
                <c:pt idx="39">
                  <c:v>47618</c:v>
                </c:pt>
                <c:pt idx="40">
                  <c:v>46043</c:v>
                </c:pt>
                <c:pt idx="41">
                  <c:v>45180</c:v>
                </c:pt>
                <c:pt idx="42">
                  <c:v>44505</c:v>
                </c:pt>
                <c:pt idx="43">
                  <c:v>43404</c:v>
                </c:pt>
                <c:pt idx="44">
                  <c:v>41676</c:v>
                </c:pt>
                <c:pt idx="45">
                  <c:v>39840</c:v>
                </c:pt>
                <c:pt idx="46">
                  <c:v>37756</c:v>
                </c:pt>
                <c:pt idx="47">
                  <c:v>35738</c:v>
                </c:pt>
                <c:pt idx="48">
                  <c:v>36336</c:v>
                </c:pt>
                <c:pt idx="49">
                  <c:v>34547</c:v>
                </c:pt>
                <c:pt idx="50">
                  <c:v>33043</c:v>
                </c:pt>
                <c:pt idx="51">
                  <c:v>31951</c:v>
                </c:pt>
                <c:pt idx="52">
                  <c:v>31206</c:v>
                </c:pt>
                <c:pt idx="53">
                  <c:v>30643</c:v>
                </c:pt>
                <c:pt idx="54">
                  <c:v>30283</c:v>
                </c:pt>
                <c:pt idx="55">
                  <c:v>30071</c:v>
                </c:pt>
                <c:pt idx="56">
                  <c:v>30421</c:v>
                </c:pt>
                <c:pt idx="57">
                  <c:v>30751</c:v>
                </c:pt>
                <c:pt idx="58">
                  <c:v>32130</c:v>
                </c:pt>
                <c:pt idx="59">
                  <c:v>33587</c:v>
                </c:pt>
                <c:pt idx="60">
                  <c:v>35092</c:v>
                </c:pt>
                <c:pt idx="61">
                  <c:v>33234</c:v>
                </c:pt>
                <c:pt idx="62">
                  <c:v>32219</c:v>
                </c:pt>
                <c:pt idx="63">
                  <c:v>32548</c:v>
                </c:pt>
                <c:pt idx="64">
                  <c:v>33345</c:v>
                </c:pt>
                <c:pt idx="65">
                  <c:v>33402</c:v>
                </c:pt>
                <c:pt idx="66">
                  <c:v>32777</c:v>
                </c:pt>
                <c:pt idx="67">
                  <c:v>32320</c:v>
                </c:pt>
                <c:pt idx="68">
                  <c:v>32025</c:v>
                </c:pt>
                <c:pt idx="69">
                  <c:v>31739</c:v>
                </c:pt>
                <c:pt idx="70">
                  <c:v>31225</c:v>
                </c:pt>
                <c:pt idx="71">
                  <c:v>30447</c:v>
                </c:pt>
                <c:pt idx="72">
                  <c:v>29056</c:v>
                </c:pt>
                <c:pt idx="73">
                  <c:v>28531</c:v>
                </c:pt>
                <c:pt idx="74">
                  <c:v>30340</c:v>
                </c:pt>
                <c:pt idx="75">
                  <c:v>32423</c:v>
                </c:pt>
                <c:pt idx="76">
                  <c:v>33970</c:v>
                </c:pt>
                <c:pt idx="77">
                  <c:v>34922</c:v>
                </c:pt>
                <c:pt idx="78">
                  <c:v>36810</c:v>
                </c:pt>
                <c:pt idx="79">
                  <c:v>39320</c:v>
                </c:pt>
                <c:pt idx="80">
                  <c:v>42363</c:v>
                </c:pt>
                <c:pt idx="81">
                  <c:v>45074</c:v>
                </c:pt>
                <c:pt idx="82">
                  <c:v>47384</c:v>
                </c:pt>
                <c:pt idx="83">
                  <c:v>50146</c:v>
                </c:pt>
                <c:pt idx="84">
                  <c:v>53210</c:v>
                </c:pt>
                <c:pt idx="85">
                  <c:v>55131</c:v>
                </c:pt>
                <c:pt idx="86">
                  <c:v>54549</c:v>
                </c:pt>
                <c:pt idx="87">
                  <c:v>53247</c:v>
                </c:pt>
                <c:pt idx="88">
                  <c:v>52132</c:v>
                </c:pt>
                <c:pt idx="89">
                  <c:v>51536</c:v>
                </c:pt>
                <c:pt idx="90">
                  <c:v>50898</c:v>
                </c:pt>
                <c:pt idx="91">
                  <c:v>49625</c:v>
                </c:pt>
                <c:pt idx="92">
                  <c:v>49027</c:v>
                </c:pt>
                <c:pt idx="93">
                  <c:v>46612</c:v>
                </c:pt>
                <c:pt idx="94">
                  <c:v>43492</c:v>
                </c:pt>
                <c:pt idx="95">
                  <c:v>42724</c:v>
                </c:pt>
                <c:pt idx="96">
                  <c:v>42527</c:v>
                </c:pt>
                <c:pt idx="97">
                  <c:v>39855</c:v>
                </c:pt>
                <c:pt idx="98">
                  <c:v>37723</c:v>
                </c:pt>
                <c:pt idx="99">
                  <c:v>36314</c:v>
                </c:pt>
                <c:pt idx="100">
                  <c:v>35501</c:v>
                </c:pt>
                <c:pt idx="101">
                  <c:v>34918</c:v>
                </c:pt>
                <c:pt idx="102">
                  <c:v>34852</c:v>
                </c:pt>
                <c:pt idx="103">
                  <c:v>34682</c:v>
                </c:pt>
                <c:pt idx="104">
                  <c:v>34789</c:v>
                </c:pt>
                <c:pt idx="105">
                  <c:v>35066</c:v>
                </c:pt>
                <c:pt idx="106">
                  <c:v>36337</c:v>
                </c:pt>
                <c:pt idx="107">
                  <c:v>37946</c:v>
                </c:pt>
                <c:pt idx="108">
                  <c:v>39801</c:v>
                </c:pt>
                <c:pt idx="109">
                  <c:v>38971</c:v>
                </c:pt>
                <c:pt idx="110">
                  <c:v>36554</c:v>
                </c:pt>
                <c:pt idx="111">
                  <c:v>35646</c:v>
                </c:pt>
                <c:pt idx="112">
                  <c:v>34937</c:v>
                </c:pt>
                <c:pt idx="113">
                  <c:v>34444</c:v>
                </c:pt>
                <c:pt idx="114">
                  <c:v>32912</c:v>
                </c:pt>
                <c:pt idx="115">
                  <c:v>32061</c:v>
                </c:pt>
                <c:pt idx="116">
                  <c:v>31829</c:v>
                </c:pt>
                <c:pt idx="117">
                  <c:v>33074</c:v>
                </c:pt>
                <c:pt idx="118">
                  <c:v>32588</c:v>
                </c:pt>
                <c:pt idx="119">
                  <c:v>31913</c:v>
                </c:pt>
                <c:pt idx="120">
                  <c:v>30744</c:v>
                </c:pt>
                <c:pt idx="121">
                  <c:v>30692</c:v>
                </c:pt>
                <c:pt idx="122">
                  <c:v>32555</c:v>
                </c:pt>
                <c:pt idx="123">
                  <c:v>34975</c:v>
                </c:pt>
                <c:pt idx="124">
                  <c:v>37401</c:v>
                </c:pt>
                <c:pt idx="125">
                  <c:v>39502</c:v>
                </c:pt>
                <c:pt idx="126">
                  <c:v>41350</c:v>
                </c:pt>
                <c:pt idx="127">
                  <c:v>43770</c:v>
                </c:pt>
                <c:pt idx="128">
                  <c:v>46329</c:v>
                </c:pt>
                <c:pt idx="129">
                  <c:v>48523</c:v>
                </c:pt>
                <c:pt idx="130">
                  <c:v>50070</c:v>
                </c:pt>
                <c:pt idx="131">
                  <c:v>52486</c:v>
                </c:pt>
                <c:pt idx="132">
                  <c:v>54065</c:v>
                </c:pt>
                <c:pt idx="133">
                  <c:v>55205</c:v>
                </c:pt>
                <c:pt idx="134">
                  <c:v>54460</c:v>
                </c:pt>
                <c:pt idx="135">
                  <c:v>53666</c:v>
                </c:pt>
                <c:pt idx="136">
                  <c:v>52661</c:v>
                </c:pt>
                <c:pt idx="137">
                  <c:v>52320</c:v>
                </c:pt>
                <c:pt idx="138">
                  <c:v>51738</c:v>
                </c:pt>
                <c:pt idx="139">
                  <c:v>50575</c:v>
                </c:pt>
                <c:pt idx="140">
                  <c:v>49590</c:v>
                </c:pt>
                <c:pt idx="141">
                  <c:v>47544</c:v>
                </c:pt>
                <c:pt idx="142">
                  <c:v>44144</c:v>
                </c:pt>
                <c:pt idx="143">
                  <c:v>43981</c:v>
                </c:pt>
                <c:pt idx="144">
                  <c:v>41110</c:v>
                </c:pt>
                <c:pt idx="145">
                  <c:v>38620</c:v>
                </c:pt>
                <c:pt idx="146">
                  <c:v>36602</c:v>
                </c:pt>
                <c:pt idx="147">
                  <c:v>35235</c:v>
                </c:pt>
                <c:pt idx="148">
                  <c:v>34241</c:v>
                </c:pt>
                <c:pt idx="149">
                  <c:v>33486</c:v>
                </c:pt>
                <c:pt idx="150">
                  <c:v>33022</c:v>
                </c:pt>
                <c:pt idx="151">
                  <c:v>32758</c:v>
                </c:pt>
                <c:pt idx="152">
                  <c:v>32856</c:v>
                </c:pt>
                <c:pt idx="153">
                  <c:v>33200</c:v>
                </c:pt>
                <c:pt idx="154">
                  <c:v>34274</c:v>
                </c:pt>
                <c:pt idx="155">
                  <c:v>35287</c:v>
                </c:pt>
                <c:pt idx="156">
                  <c:v>35634</c:v>
                </c:pt>
                <c:pt idx="157">
                  <c:v>34212</c:v>
                </c:pt>
                <c:pt idx="158">
                  <c:v>35294</c:v>
                </c:pt>
                <c:pt idx="159">
                  <c:v>34704</c:v>
                </c:pt>
                <c:pt idx="160">
                  <c:v>34178</c:v>
                </c:pt>
                <c:pt idx="161">
                  <c:v>32694</c:v>
                </c:pt>
                <c:pt idx="162">
                  <c:v>31596</c:v>
                </c:pt>
                <c:pt idx="163">
                  <c:v>30852</c:v>
                </c:pt>
                <c:pt idx="164">
                  <c:v>32243</c:v>
                </c:pt>
                <c:pt idx="165">
                  <c:v>31753</c:v>
                </c:pt>
                <c:pt idx="166">
                  <c:v>31223</c:v>
                </c:pt>
                <c:pt idx="167">
                  <c:v>30564</c:v>
                </c:pt>
                <c:pt idx="168">
                  <c:v>29384</c:v>
                </c:pt>
                <c:pt idx="169">
                  <c:v>29339</c:v>
                </c:pt>
                <c:pt idx="170">
                  <c:v>31338</c:v>
                </c:pt>
                <c:pt idx="171">
                  <c:v>32856</c:v>
                </c:pt>
                <c:pt idx="172">
                  <c:v>35344</c:v>
                </c:pt>
                <c:pt idx="173">
                  <c:v>37459</c:v>
                </c:pt>
                <c:pt idx="174">
                  <c:v>39147</c:v>
                </c:pt>
                <c:pt idx="175">
                  <c:v>41791</c:v>
                </c:pt>
                <c:pt idx="176">
                  <c:v>44092</c:v>
                </c:pt>
                <c:pt idx="177">
                  <c:v>45866</c:v>
                </c:pt>
                <c:pt idx="178">
                  <c:v>47357</c:v>
                </c:pt>
                <c:pt idx="179">
                  <c:v>49393</c:v>
                </c:pt>
                <c:pt idx="180">
                  <c:v>51666</c:v>
                </c:pt>
                <c:pt idx="181">
                  <c:v>54270</c:v>
                </c:pt>
                <c:pt idx="182">
                  <c:v>54345</c:v>
                </c:pt>
                <c:pt idx="183">
                  <c:v>53035</c:v>
                </c:pt>
                <c:pt idx="184">
                  <c:v>52466</c:v>
                </c:pt>
                <c:pt idx="185">
                  <c:v>51920</c:v>
                </c:pt>
                <c:pt idx="186">
                  <c:v>51487</c:v>
                </c:pt>
                <c:pt idx="187">
                  <c:v>50471</c:v>
                </c:pt>
                <c:pt idx="188">
                  <c:v>48389</c:v>
                </c:pt>
                <c:pt idx="189">
                  <c:v>47231</c:v>
                </c:pt>
                <c:pt idx="190">
                  <c:v>44692</c:v>
                </c:pt>
                <c:pt idx="191">
                  <c:v>43422</c:v>
                </c:pt>
                <c:pt idx="192">
                  <c:v>40759</c:v>
                </c:pt>
                <c:pt idx="193">
                  <c:v>38347</c:v>
                </c:pt>
                <c:pt idx="194">
                  <c:v>36646</c:v>
                </c:pt>
                <c:pt idx="195">
                  <c:v>35427</c:v>
                </c:pt>
                <c:pt idx="196">
                  <c:v>34190</c:v>
                </c:pt>
                <c:pt idx="197">
                  <c:v>33232</c:v>
                </c:pt>
                <c:pt idx="198">
                  <c:v>32563</c:v>
                </c:pt>
                <c:pt idx="199">
                  <c:v>32183</c:v>
                </c:pt>
                <c:pt idx="200">
                  <c:v>32168</c:v>
                </c:pt>
                <c:pt idx="201">
                  <c:v>32372</c:v>
                </c:pt>
                <c:pt idx="202">
                  <c:v>33350</c:v>
                </c:pt>
                <c:pt idx="203">
                  <c:v>34379</c:v>
                </c:pt>
                <c:pt idx="204">
                  <c:v>35315</c:v>
                </c:pt>
                <c:pt idx="205">
                  <c:v>34554</c:v>
                </c:pt>
                <c:pt idx="206">
                  <c:v>33824</c:v>
                </c:pt>
                <c:pt idx="207">
                  <c:v>33028</c:v>
                </c:pt>
                <c:pt idx="208">
                  <c:v>32716</c:v>
                </c:pt>
                <c:pt idx="209">
                  <c:v>34118</c:v>
                </c:pt>
                <c:pt idx="210">
                  <c:v>33201</c:v>
                </c:pt>
                <c:pt idx="211">
                  <c:v>32504</c:v>
                </c:pt>
                <c:pt idx="212">
                  <c:v>32246</c:v>
                </c:pt>
                <c:pt idx="213">
                  <c:v>31950</c:v>
                </c:pt>
                <c:pt idx="214">
                  <c:v>31814</c:v>
                </c:pt>
                <c:pt idx="215">
                  <c:v>30929</c:v>
                </c:pt>
                <c:pt idx="216">
                  <c:v>30240</c:v>
                </c:pt>
                <c:pt idx="217">
                  <c:v>30623</c:v>
                </c:pt>
                <c:pt idx="218">
                  <c:v>32979</c:v>
                </c:pt>
                <c:pt idx="219">
                  <c:v>35147</c:v>
                </c:pt>
                <c:pt idx="220">
                  <c:v>37987</c:v>
                </c:pt>
                <c:pt idx="221">
                  <c:v>39601</c:v>
                </c:pt>
                <c:pt idx="222">
                  <c:v>41019</c:v>
                </c:pt>
                <c:pt idx="223">
                  <c:v>43464</c:v>
                </c:pt>
                <c:pt idx="224">
                  <c:v>45814</c:v>
                </c:pt>
                <c:pt idx="225">
                  <c:v>47497</c:v>
                </c:pt>
                <c:pt idx="226">
                  <c:v>48516</c:v>
                </c:pt>
                <c:pt idx="227">
                  <c:v>50359</c:v>
                </c:pt>
                <c:pt idx="228">
                  <c:v>53154</c:v>
                </c:pt>
                <c:pt idx="229">
                  <c:v>55546</c:v>
                </c:pt>
                <c:pt idx="230">
                  <c:v>55166</c:v>
                </c:pt>
                <c:pt idx="231">
                  <c:v>53902</c:v>
                </c:pt>
                <c:pt idx="232">
                  <c:v>53032</c:v>
                </c:pt>
                <c:pt idx="233">
                  <c:v>52509</c:v>
                </c:pt>
                <c:pt idx="234">
                  <c:v>51936</c:v>
                </c:pt>
                <c:pt idx="235">
                  <c:v>51213</c:v>
                </c:pt>
                <c:pt idx="236">
                  <c:v>49508</c:v>
                </c:pt>
                <c:pt idx="237">
                  <c:v>47945</c:v>
                </c:pt>
                <c:pt idx="238">
                  <c:v>45473</c:v>
                </c:pt>
                <c:pt idx="239">
                  <c:v>43932</c:v>
                </c:pt>
                <c:pt idx="240">
                  <c:v>41773</c:v>
                </c:pt>
                <c:pt idx="241">
                  <c:v>39803</c:v>
                </c:pt>
                <c:pt idx="242">
                  <c:v>38265</c:v>
                </c:pt>
                <c:pt idx="243">
                  <c:v>36751</c:v>
                </c:pt>
                <c:pt idx="244">
                  <c:v>35324</c:v>
                </c:pt>
                <c:pt idx="245">
                  <c:v>34337</c:v>
                </c:pt>
                <c:pt idx="246">
                  <c:v>33652</c:v>
                </c:pt>
                <c:pt idx="247">
                  <c:v>33177</c:v>
                </c:pt>
                <c:pt idx="248">
                  <c:v>33262</c:v>
                </c:pt>
                <c:pt idx="249">
                  <c:v>33611</c:v>
                </c:pt>
                <c:pt idx="250">
                  <c:v>34598</c:v>
                </c:pt>
                <c:pt idx="251">
                  <c:v>35487</c:v>
                </c:pt>
                <c:pt idx="252">
                  <c:v>36255</c:v>
                </c:pt>
                <c:pt idx="253">
                  <c:v>35321</c:v>
                </c:pt>
                <c:pt idx="254">
                  <c:v>34654</c:v>
                </c:pt>
                <c:pt idx="255">
                  <c:v>34809</c:v>
                </c:pt>
                <c:pt idx="256">
                  <c:v>35703</c:v>
                </c:pt>
                <c:pt idx="257">
                  <c:v>35424</c:v>
                </c:pt>
                <c:pt idx="258">
                  <c:v>34550</c:v>
                </c:pt>
                <c:pt idx="259">
                  <c:v>34211</c:v>
                </c:pt>
                <c:pt idx="260">
                  <c:v>34021</c:v>
                </c:pt>
                <c:pt idx="261">
                  <c:v>33987</c:v>
                </c:pt>
                <c:pt idx="262">
                  <c:v>34341</c:v>
                </c:pt>
                <c:pt idx="263">
                  <c:v>33766</c:v>
                </c:pt>
                <c:pt idx="264">
                  <c:v>32815</c:v>
                </c:pt>
                <c:pt idx="265">
                  <c:v>33001</c:v>
                </c:pt>
                <c:pt idx="266">
                  <c:v>34649</c:v>
                </c:pt>
                <c:pt idx="267">
                  <c:v>36912</c:v>
                </c:pt>
                <c:pt idx="268">
                  <c:v>39159</c:v>
                </c:pt>
                <c:pt idx="269">
                  <c:v>41885</c:v>
                </c:pt>
                <c:pt idx="270">
                  <c:v>42679</c:v>
                </c:pt>
                <c:pt idx="271">
                  <c:v>44726</c:v>
                </c:pt>
                <c:pt idx="272">
                  <c:v>46896</c:v>
                </c:pt>
                <c:pt idx="273">
                  <c:v>48347</c:v>
                </c:pt>
                <c:pt idx="274">
                  <c:v>49881</c:v>
                </c:pt>
                <c:pt idx="275">
                  <c:v>51825</c:v>
                </c:pt>
                <c:pt idx="276">
                  <c:v>53263</c:v>
                </c:pt>
                <c:pt idx="277">
                  <c:v>54703</c:v>
                </c:pt>
                <c:pt idx="278">
                  <c:v>55182</c:v>
                </c:pt>
                <c:pt idx="279">
                  <c:v>54106</c:v>
                </c:pt>
                <c:pt idx="280">
                  <c:v>53090</c:v>
                </c:pt>
                <c:pt idx="281">
                  <c:v>52620</c:v>
                </c:pt>
                <c:pt idx="282">
                  <c:v>52071</c:v>
                </c:pt>
                <c:pt idx="283">
                  <c:v>51406</c:v>
                </c:pt>
                <c:pt idx="284">
                  <c:v>49688</c:v>
                </c:pt>
                <c:pt idx="285">
                  <c:v>48543</c:v>
                </c:pt>
                <c:pt idx="286">
                  <c:v>46605</c:v>
                </c:pt>
                <c:pt idx="287">
                  <c:v>45334</c:v>
                </c:pt>
                <c:pt idx="288">
                  <c:v>42191</c:v>
                </c:pt>
                <c:pt idx="289">
                  <c:v>40222</c:v>
                </c:pt>
                <c:pt idx="290">
                  <c:v>38420</c:v>
                </c:pt>
                <c:pt idx="291">
                  <c:v>36941</c:v>
                </c:pt>
                <c:pt idx="292">
                  <c:v>35535</c:v>
                </c:pt>
                <c:pt idx="293">
                  <c:v>34946</c:v>
                </c:pt>
                <c:pt idx="294">
                  <c:v>34371</c:v>
                </c:pt>
                <c:pt idx="295">
                  <c:v>34061</c:v>
                </c:pt>
                <c:pt idx="296">
                  <c:v>34011</c:v>
                </c:pt>
                <c:pt idx="297">
                  <c:v>33851</c:v>
                </c:pt>
                <c:pt idx="298">
                  <c:v>34045</c:v>
                </c:pt>
                <c:pt idx="299">
                  <c:v>33424</c:v>
                </c:pt>
                <c:pt idx="300">
                  <c:v>32180</c:v>
                </c:pt>
                <c:pt idx="301">
                  <c:v>30495</c:v>
                </c:pt>
                <c:pt idx="302">
                  <c:v>30233</c:v>
                </c:pt>
                <c:pt idx="303">
                  <c:v>30463</c:v>
                </c:pt>
                <c:pt idx="304">
                  <c:v>30063</c:v>
                </c:pt>
                <c:pt idx="305">
                  <c:v>29346</c:v>
                </c:pt>
                <c:pt idx="306">
                  <c:v>28502</c:v>
                </c:pt>
                <c:pt idx="307">
                  <c:v>27576</c:v>
                </c:pt>
                <c:pt idx="308">
                  <c:v>26897</c:v>
                </c:pt>
                <c:pt idx="309">
                  <c:v>26242</c:v>
                </c:pt>
                <c:pt idx="310">
                  <c:v>26260</c:v>
                </c:pt>
                <c:pt idx="311">
                  <c:v>26002</c:v>
                </c:pt>
                <c:pt idx="312">
                  <c:v>25749</c:v>
                </c:pt>
                <c:pt idx="313">
                  <c:v>26077</c:v>
                </c:pt>
                <c:pt idx="314">
                  <c:v>27430</c:v>
                </c:pt>
                <c:pt idx="315">
                  <c:v>28079</c:v>
                </c:pt>
                <c:pt idx="316">
                  <c:v>29228</c:v>
                </c:pt>
                <c:pt idx="317">
                  <c:v>30175</c:v>
                </c:pt>
                <c:pt idx="318">
                  <c:v>31566</c:v>
                </c:pt>
                <c:pt idx="319">
                  <c:v>33488</c:v>
                </c:pt>
                <c:pt idx="320">
                  <c:v>36012</c:v>
                </c:pt>
                <c:pt idx="321">
                  <c:v>39030</c:v>
                </c:pt>
                <c:pt idx="322">
                  <c:v>43607</c:v>
                </c:pt>
                <c:pt idx="323">
                  <c:v>48028</c:v>
                </c:pt>
                <c:pt idx="324">
                  <c:v>51812</c:v>
                </c:pt>
                <c:pt idx="325">
                  <c:v>53802</c:v>
                </c:pt>
                <c:pt idx="326">
                  <c:v>53192</c:v>
                </c:pt>
                <c:pt idx="327">
                  <c:v>51292</c:v>
                </c:pt>
                <c:pt idx="328">
                  <c:v>49461</c:v>
                </c:pt>
                <c:pt idx="329">
                  <c:v>48053</c:v>
                </c:pt>
                <c:pt idx="330">
                  <c:v>46540</c:v>
                </c:pt>
                <c:pt idx="331">
                  <c:v>45100</c:v>
                </c:pt>
                <c:pt idx="332">
                  <c:v>45455</c:v>
                </c:pt>
                <c:pt idx="333">
                  <c:v>44565</c:v>
                </c:pt>
                <c:pt idx="334">
                  <c:v>43167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0B-4FB5-834F-0483E5394E67}"/>
            </c:ext>
          </c:extLst>
        </c:ser>
        <c:ser>
          <c:idx val="1"/>
          <c:order val="13"/>
          <c:tx>
            <c:strRef>
              <c:f>Planilha1!$BG$4</c:f>
              <c:strCache>
                <c:ptCount val="1"/>
                <c:pt idx="0">
                  <c:v>Demais Titulações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numRef>
              <c:f>Planilha1!$F$5:$F$339</c:f>
              <c:numCache>
                <c:formatCode>m/d/yyyy\ h:mm</c:formatCode>
                <c:ptCount val="335"/>
                <c:pt idx="0">
                  <c:v>45543.020833333336</c:v>
                </c:pt>
                <c:pt idx="1">
                  <c:v>45543.041666666664</c:v>
                </c:pt>
                <c:pt idx="2">
                  <c:v>45543.0625</c:v>
                </c:pt>
                <c:pt idx="3">
                  <c:v>45543.083333333336</c:v>
                </c:pt>
                <c:pt idx="4">
                  <c:v>45543.104166666664</c:v>
                </c:pt>
                <c:pt idx="5">
                  <c:v>45543.125</c:v>
                </c:pt>
                <c:pt idx="6">
                  <c:v>45543.145833333336</c:v>
                </c:pt>
                <c:pt idx="7">
                  <c:v>45543.166666666664</c:v>
                </c:pt>
                <c:pt idx="8">
                  <c:v>45543.1875</c:v>
                </c:pt>
                <c:pt idx="9">
                  <c:v>45543.208333333336</c:v>
                </c:pt>
                <c:pt idx="10">
                  <c:v>45543.229166666664</c:v>
                </c:pt>
                <c:pt idx="11">
                  <c:v>45543.25</c:v>
                </c:pt>
                <c:pt idx="12">
                  <c:v>45543.270833333336</c:v>
                </c:pt>
                <c:pt idx="13">
                  <c:v>45543.291666666664</c:v>
                </c:pt>
                <c:pt idx="14">
                  <c:v>45543.3125</c:v>
                </c:pt>
                <c:pt idx="15">
                  <c:v>45543.333333333336</c:v>
                </c:pt>
                <c:pt idx="16">
                  <c:v>45543.354166666664</c:v>
                </c:pt>
                <c:pt idx="17">
                  <c:v>45543.375</c:v>
                </c:pt>
                <c:pt idx="18">
                  <c:v>45543.395833333336</c:v>
                </c:pt>
                <c:pt idx="19">
                  <c:v>45543.416666666664</c:v>
                </c:pt>
                <c:pt idx="20">
                  <c:v>45543.4375</c:v>
                </c:pt>
                <c:pt idx="21">
                  <c:v>45543.458333333336</c:v>
                </c:pt>
                <c:pt idx="22">
                  <c:v>45543.479166666664</c:v>
                </c:pt>
                <c:pt idx="23">
                  <c:v>45543.5</c:v>
                </c:pt>
                <c:pt idx="24">
                  <c:v>45543.520833333336</c:v>
                </c:pt>
                <c:pt idx="25">
                  <c:v>45543.541666666664</c:v>
                </c:pt>
                <c:pt idx="26">
                  <c:v>45543.5625</c:v>
                </c:pt>
                <c:pt idx="27">
                  <c:v>45543.583333333336</c:v>
                </c:pt>
                <c:pt idx="28">
                  <c:v>45543.604166666664</c:v>
                </c:pt>
                <c:pt idx="29">
                  <c:v>45543.625</c:v>
                </c:pt>
                <c:pt idx="30">
                  <c:v>45543.645833333336</c:v>
                </c:pt>
                <c:pt idx="31">
                  <c:v>45543.666666666664</c:v>
                </c:pt>
                <c:pt idx="32">
                  <c:v>45543.6875</c:v>
                </c:pt>
                <c:pt idx="33">
                  <c:v>45543.708333333336</c:v>
                </c:pt>
                <c:pt idx="34">
                  <c:v>45543.729166666664</c:v>
                </c:pt>
                <c:pt idx="35">
                  <c:v>45543.75</c:v>
                </c:pt>
                <c:pt idx="36">
                  <c:v>45543.770833333336</c:v>
                </c:pt>
                <c:pt idx="37">
                  <c:v>45543.791666666664</c:v>
                </c:pt>
                <c:pt idx="38">
                  <c:v>45543.8125</c:v>
                </c:pt>
                <c:pt idx="39">
                  <c:v>45543.833333333336</c:v>
                </c:pt>
                <c:pt idx="40">
                  <c:v>45543.854166666664</c:v>
                </c:pt>
                <c:pt idx="41">
                  <c:v>45543.875</c:v>
                </c:pt>
                <c:pt idx="42">
                  <c:v>45543.895833333336</c:v>
                </c:pt>
                <c:pt idx="43">
                  <c:v>45543.916666666664</c:v>
                </c:pt>
                <c:pt idx="44">
                  <c:v>45543.9375</c:v>
                </c:pt>
                <c:pt idx="45">
                  <c:v>45543.958333333336</c:v>
                </c:pt>
                <c:pt idx="46">
                  <c:v>45543.979166666664</c:v>
                </c:pt>
                <c:pt idx="47">
                  <c:v>45544</c:v>
                </c:pt>
                <c:pt idx="48">
                  <c:v>45544.020833333336</c:v>
                </c:pt>
                <c:pt idx="49">
                  <c:v>45544.041666666664</c:v>
                </c:pt>
                <c:pt idx="50">
                  <c:v>45544.0625</c:v>
                </c:pt>
                <c:pt idx="51">
                  <c:v>45544.083333333336</c:v>
                </c:pt>
                <c:pt idx="52">
                  <c:v>45544.104166666664</c:v>
                </c:pt>
                <c:pt idx="53">
                  <c:v>45544.125</c:v>
                </c:pt>
                <c:pt idx="54">
                  <c:v>45544.145833333336</c:v>
                </c:pt>
                <c:pt idx="55">
                  <c:v>45544.166666666664</c:v>
                </c:pt>
                <c:pt idx="56">
                  <c:v>45544.1875</c:v>
                </c:pt>
                <c:pt idx="57">
                  <c:v>45544.208333333336</c:v>
                </c:pt>
                <c:pt idx="58">
                  <c:v>45544.229166666664</c:v>
                </c:pt>
                <c:pt idx="59">
                  <c:v>45544.25</c:v>
                </c:pt>
                <c:pt idx="60">
                  <c:v>45544.270833333336</c:v>
                </c:pt>
                <c:pt idx="61">
                  <c:v>45544.291666666664</c:v>
                </c:pt>
                <c:pt idx="62">
                  <c:v>45544.3125</c:v>
                </c:pt>
                <c:pt idx="63">
                  <c:v>45544.333333333336</c:v>
                </c:pt>
                <c:pt idx="64">
                  <c:v>45544.354166666664</c:v>
                </c:pt>
                <c:pt idx="65">
                  <c:v>45544.375</c:v>
                </c:pt>
                <c:pt idx="66">
                  <c:v>45544.395833333336</c:v>
                </c:pt>
                <c:pt idx="67">
                  <c:v>45544.416666666664</c:v>
                </c:pt>
                <c:pt idx="68">
                  <c:v>45544.4375</c:v>
                </c:pt>
                <c:pt idx="69">
                  <c:v>45544.458333333336</c:v>
                </c:pt>
                <c:pt idx="70">
                  <c:v>45544.479166666664</c:v>
                </c:pt>
                <c:pt idx="71">
                  <c:v>45544.5</c:v>
                </c:pt>
                <c:pt idx="72">
                  <c:v>45544.520833333336</c:v>
                </c:pt>
                <c:pt idx="73">
                  <c:v>45544.541666666664</c:v>
                </c:pt>
                <c:pt idx="74">
                  <c:v>45544.5625</c:v>
                </c:pt>
                <c:pt idx="75">
                  <c:v>45544.583333333336</c:v>
                </c:pt>
                <c:pt idx="76">
                  <c:v>45544.604166666664</c:v>
                </c:pt>
                <c:pt idx="77">
                  <c:v>45544.625</c:v>
                </c:pt>
                <c:pt idx="78">
                  <c:v>45544.645833333336</c:v>
                </c:pt>
                <c:pt idx="79">
                  <c:v>45544.666666666664</c:v>
                </c:pt>
                <c:pt idx="80">
                  <c:v>45544.6875</c:v>
                </c:pt>
                <c:pt idx="81">
                  <c:v>45544.708333333336</c:v>
                </c:pt>
                <c:pt idx="82">
                  <c:v>45544.729166666664</c:v>
                </c:pt>
                <c:pt idx="83">
                  <c:v>45544.75</c:v>
                </c:pt>
                <c:pt idx="84">
                  <c:v>45544.770833333336</c:v>
                </c:pt>
                <c:pt idx="85">
                  <c:v>45544.791666666664</c:v>
                </c:pt>
                <c:pt idx="86">
                  <c:v>45544.8125</c:v>
                </c:pt>
                <c:pt idx="87">
                  <c:v>45544.833333333336</c:v>
                </c:pt>
                <c:pt idx="88">
                  <c:v>45544.854166666664</c:v>
                </c:pt>
                <c:pt idx="89">
                  <c:v>45544.875</c:v>
                </c:pt>
                <c:pt idx="90">
                  <c:v>45544.895833333336</c:v>
                </c:pt>
                <c:pt idx="91">
                  <c:v>45544.916666666664</c:v>
                </c:pt>
                <c:pt idx="92">
                  <c:v>45544.9375</c:v>
                </c:pt>
                <c:pt idx="93">
                  <c:v>45544.958333333336</c:v>
                </c:pt>
                <c:pt idx="94">
                  <c:v>45544.979166666664</c:v>
                </c:pt>
                <c:pt idx="95">
                  <c:v>45545</c:v>
                </c:pt>
                <c:pt idx="96">
                  <c:v>45545.020833333336</c:v>
                </c:pt>
                <c:pt idx="97">
                  <c:v>45545.041666666664</c:v>
                </c:pt>
                <c:pt idx="98">
                  <c:v>45545.0625</c:v>
                </c:pt>
                <c:pt idx="99">
                  <c:v>45545.083333333336</c:v>
                </c:pt>
                <c:pt idx="100">
                  <c:v>45545.104166666664</c:v>
                </c:pt>
                <c:pt idx="101">
                  <c:v>45545.125</c:v>
                </c:pt>
                <c:pt idx="102">
                  <c:v>45545.145833333336</c:v>
                </c:pt>
                <c:pt idx="103">
                  <c:v>45545.166666666664</c:v>
                </c:pt>
                <c:pt idx="104">
                  <c:v>45545.1875</c:v>
                </c:pt>
                <c:pt idx="105">
                  <c:v>45545.208333333336</c:v>
                </c:pt>
                <c:pt idx="106">
                  <c:v>45545.229166666664</c:v>
                </c:pt>
                <c:pt idx="107">
                  <c:v>45545.25</c:v>
                </c:pt>
                <c:pt idx="108">
                  <c:v>45545.270833333336</c:v>
                </c:pt>
                <c:pt idx="109">
                  <c:v>45545.291666666664</c:v>
                </c:pt>
                <c:pt idx="110">
                  <c:v>45545.3125</c:v>
                </c:pt>
                <c:pt idx="111">
                  <c:v>45545.333333333336</c:v>
                </c:pt>
                <c:pt idx="112">
                  <c:v>45545.354166666664</c:v>
                </c:pt>
                <c:pt idx="113">
                  <c:v>45545.375</c:v>
                </c:pt>
                <c:pt idx="114">
                  <c:v>45545.395833333336</c:v>
                </c:pt>
                <c:pt idx="115">
                  <c:v>45545.416666666664</c:v>
                </c:pt>
                <c:pt idx="116">
                  <c:v>45545.4375</c:v>
                </c:pt>
                <c:pt idx="117">
                  <c:v>45545.458333333336</c:v>
                </c:pt>
                <c:pt idx="118">
                  <c:v>45545.479166666664</c:v>
                </c:pt>
                <c:pt idx="119">
                  <c:v>45545.5</c:v>
                </c:pt>
                <c:pt idx="120">
                  <c:v>45545.520833333336</c:v>
                </c:pt>
                <c:pt idx="121">
                  <c:v>45545.541666666664</c:v>
                </c:pt>
                <c:pt idx="122">
                  <c:v>45545.5625</c:v>
                </c:pt>
                <c:pt idx="123">
                  <c:v>45545.583333333336</c:v>
                </c:pt>
                <c:pt idx="124">
                  <c:v>45545.604166666664</c:v>
                </c:pt>
                <c:pt idx="125">
                  <c:v>45545.625</c:v>
                </c:pt>
                <c:pt idx="126">
                  <c:v>45545.645833333336</c:v>
                </c:pt>
                <c:pt idx="127">
                  <c:v>45545.666666666664</c:v>
                </c:pt>
                <c:pt idx="128">
                  <c:v>45545.6875</c:v>
                </c:pt>
                <c:pt idx="129">
                  <c:v>45545.708333333336</c:v>
                </c:pt>
                <c:pt idx="130">
                  <c:v>45545.729166666664</c:v>
                </c:pt>
                <c:pt idx="131">
                  <c:v>45545.75</c:v>
                </c:pt>
                <c:pt idx="132">
                  <c:v>45545.770833333336</c:v>
                </c:pt>
                <c:pt idx="133">
                  <c:v>45545.791666666664</c:v>
                </c:pt>
                <c:pt idx="134">
                  <c:v>45545.8125</c:v>
                </c:pt>
                <c:pt idx="135">
                  <c:v>45545.833333333336</c:v>
                </c:pt>
                <c:pt idx="136">
                  <c:v>45545.854166666664</c:v>
                </c:pt>
                <c:pt idx="137">
                  <c:v>45545.875</c:v>
                </c:pt>
                <c:pt idx="138">
                  <c:v>45545.895833333336</c:v>
                </c:pt>
                <c:pt idx="139">
                  <c:v>45545.916666666664</c:v>
                </c:pt>
                <c:pt idx="140">
                  <c:v>45545.9375</c:v>
                </c:pt>
                <c:pt idx="141">
                  <c:v>45545.958333333336</c:v>
                </c:pt>
                <c:pt idx="142">
                  <c:v>45545.979166666664</c:v>
                </c:pt>
                <c:pt idx="143">
                  <c:v>45546</c:v>
                </c:pt>
                <c:pt idx="144">
                  <c:v>45546.020833333336</c:v>
                </c:pt>
                <c:pt idx="145">
                  <c:v>45546.041666666664</c:v>
                </c:pt>
                <c:pt idx="146">
                  <c:v>45546.0625</c:v>
                </c:pt>
                <c:pt idx="147">
                  <c:v>45546.083333333336</c:v>
                </c:pt>
                <c:pt idx="148">
                  <c:v>45546.104166666664</c:v>
                </c:pt>
                <c:pt idx="149">
                  <c:v>45546.125</c:v>
                </c:pt>
                <c:pt idx="150">
                  <c:v>45546.145833333336</c:v>
                </c:pt>
                <c:pt idx="151">
                  <c:v>45546.166666666664</c:v>
                </c:pt>
                <c:pt idx="152">
                  <c:v>45546.1875</c:v>
                </c:pt>
                <c:pt idx="153">
                  <c:v>45546.208333333336</c:v>
                </c:pt>
                <c:pt idx="154">
                  <c:v>45546.229166666664</c:v>
                </c:pt>
                <c:pt idx="155">
                  <c:v>45546.25</c:v>
                </c:pt>
                <c:pt idx="156">
                  <c:v>45546.270833333336</c:v>
                </c:pt>
                <c:pt idx="157">
                  <c:v>45546.291666666664</c:v>
                </c:pt>
                <c:pt idx="158">
                  <c:v>45546.3125</c:v>
                </c:pt>
                <c:pt idx="159">
                  <c:v>45546.333333333336</c:v>
                </c:pt>
                <c:pt idx="160">
                  <c:v>45546.354166666664</c:v>
                </c:pt>
                <c:pt idx="161">
                  <c:v>45546.375</c:v>
                </c:pt>
                <c:pt idx="162">
                  <c:v>45546.395833333336</c:v>
                </c:pt>
                <c:pt idx="163">
                  <c:v>45546.416666666664</c:v>
                </c:pt>
                <c:pt idx="164">
                  <c:v>45546.4375</c:v>
                </c:pt>
                <c:pt idx="165">
                  <c:v>45546.458333333336</c:v>
                </c:pt>
                <c:pt idx="166">
                  <c:v>45546.479166666664</c:v>
                </c:pt>
                <c:pt idx="167">
                  <c:v>45546.5</c:v>
                </c:pt>
                <c:pt idx="168">
                  <c:v>45546.520833333336</c:v>
                </c:pt>
                <c:pt idx="169">
                  <c:v>45546.541666666664</c:v>
                </c:pt>
                <c:pt idx="170">
                  <c:v>45546.5625</c:v>
                </c:pt>
                <c:pt idx="171">
                  <c:v>45546.583333333336</c:v>
                </c:pt>
                <c:pt idx="172">
                  <c:v>45546.604166666664</c:v>
                </c:pt>
                <c:pt idx="173">
                  <c:v>45546.625</c:v>
                </c:pt>
                <c:pt idx="174">
                  <c:v>45546.645833333336</c:v>
                </c:pt>
                <c:pt idx="175">
                  <c:v>45546.666666666664</c:v>
                </c:pt>
                <c:pt idx="176">
                  <c:v>45546.6875</c:v>
                </c:pt>
                <c:pt idx="177">
                  <c:v>45546.708333333336</c:v>
                </c:pt>
                <c:pt idx="178">
                  <c:v>45546.729166666664</c:v>
                </c:pt>
                <c:pt idx="179">
                  <c:v>45546.75</c:v>
                </c:pt>
                <c:pt idx="180">
                  <c:v>45546.770833333336</c:v>
                </c:pt>
                <c:pt idx="181">
                  <c:v>45546.791666666664</c:v>
                </c:pt>
                <c:pt idx="182">
                  <c:v>45546.8125</c:v>
                </c:pt>
                <c:pt idx="183">
                  <c:v>45546.833333333336</c:v>
                </c:pt>
                <c:pt idx="184">
                  <c:v>45546.854166666664</c:v>
                </c:pt>
                <c:pt idx="185">
                  <c:v>45546.875</c:v>
                </c:pt>
                <c:pt idx="186">
                  <c:v>45546.895833333336</c:v>
                </c:pt>
                <c:pt idx="187">
                  <c:v>45546.916666666664</c:v>
                </c:pt>
                <c:pt idx="188">
                  <c:v>45546.9375</c:v>
                </c:pt>
                <c:pt idx="189">
                  <c:v>45546.958333333336</c:v>
                </c:pt>
                <c:pt idx="190">
                  <c:v>45546.979166666664</c:v>
                </c:pt>
                <c:pt idx="191">
                  <c:v>45547</c:v>
                </c:pt>
                <c:pt idx="192">
                  <c:v>45547.020833333336</c:v>
                </c:pt>
                <c:pt idx="193">
                  <c:v>45547.041666666664</c:v>
                </c:pt>
                <c:pt idx="194">
                  <c:v>45547.0625</c:v>
                </c:pt>
                <c:pt idx="195">
                  <c:v>45547.083333333336</c:v>
                </c:pt>
                <c:pt idx="196">
                  <c:v>45547.104166666664</c:v>
                </c:pt>
                <c:pt idx="197">
                  <c:v>45547.125</c:v>
                </c:pt>
                <c:pt idx="198">
                  <c:v>45547.145833333336</c:v>
                </c:pt>
                <c:pt idx="199">
                  <c:v>45547.166666666664</c:v>
                </c:pt>
                <c:pt idx="200">
                  <c:v>45547.1875</c:v>
                </c:pt>
                <c:pt idx="201">
                  <c:v>45547.208333333336</c:v>
                </c:pt>
                <c:pt idx="202">
                  <c:v>45547.229166666664</c:v>
                </c:pt>
                <c:pt idx="203">
                  <c:v>45547.25</c:v>
                </c:pt>
                <c:pt idx="204">
                  <c:v>45547.270833333336</c:v>
                </c:pt>
                <c:pt idx="205">
                  <c:v>45547.291666666664</c:v>
                </c:pt>
                <c:pt idx="206">
                  <c:v>45547.3125</c:v>
                </c:pt>
                <c:pt idx="207">
                  <c:v>45547.333333333336</c:v>
                </c:pt>
                <c:pt idx="208">
                  <c:v>45547.354166666664</c:v>
                </c:pt>
                <c:pt idx="209">
                  <c:v>45547.375</c:v>
                </c:pt>
                <c:pt idx="210">
                  <c:v>45547.395833333336</c:v>
                </c:pt>
                <c:pt idx="211">
                  <c:v>45547.416666666664</c:v>
                </c:pt>
                <c:pt idx="212">
                  <c:v>45547.4375</c:v>
                </c:pt>
                <c:pt idx="213">
                  <c:v>45547.458333333336</c:v>
                </c:pt>
                <c:pt idx="214">
                  <c:v>45547.479166666664</c:v>
                </c:pt>
                <c:pt idx="215">
                  <c:v>45547.5</c:v>
                </c:pt>
                <c:pt idx="216">
                  <c:v>45547.520833333336</c:v>
                </c:pt>
                <c:pt idx="217">
                  <c:v>45547.541666666664</c:v>
                </c:pt>
                <c:pt idx="218">
                  <c:v>45547.5625</c:v>
                </c:pt>
                <c:pt idx="219">
                  <c:v>45547.583333333336</c:v>
                </c:pt>
                <c:pt idx="220">
                  <c:v>45547.604166666664</c:v>
                </c:pt>
                <c:pt idx="221">
                  <c:v>45547.625</c:v>
                </c:pt>
                <c:pt idx="222">
                  <c:v>45547.645833333336</c:v>
                </c:pt>
                <c:pt idx="223">
                  <c:v>45547.666666666664</c:v>
                </c:pt>
                <c:pt idx="224">
                  <c:v>45547.6875</c:v>
                </c:pt>
                <c:pt idx="225">
                  <c:v>45547.708333333336</c:v>
                </c:pt>
                <c:pt idx="226">
                  <c:v>45547.729166666664</c:v>
                </c:pt>
                <c:pt idx="227">
                  <c:v>45547.75</c:v>
                </c:pt>
                <c:pt idx="228">
                  <c:v>45547.770833333336</c:v>
                </c:pt>
                <c:pt idx="229">
                  <c:v>45547.791666666664</c:v>
                </c:pt>
                <c:pt idx="230">
                  <c:v>45547.8125</c:v>
                </c:pt>
                <c:pt idx="231">
                  <c:v>45547.833333333336</c:v>
                </c:pt>
                <c:pt idx="232">
                  <c:v>45547.854166666664</c:v>
                </c:pt>
                <c:pt idx="233">
                  <c:v>45547.875</c:v>
                </c:pt>
                <c:pt idx="234">
                  <c:v>45547.895833333336</c:v>
                </c:pt>
                <c:pt idx="235">
                  <c:v>45547.916666666664</c:v>
                </c:pt>
                <c:pt idx="236">
                  <c:v>45547.9375</c:v>
                </c:pt>
                <c:pt idx="237">
                  <c:v>45547.958333333336</c:v>
                </c:pt>
                <c:pt idx="238">
                  <c:v>45547.979166666664</c:v>
                </c:pt>
                <c:pt idx="239">
                  <c:v>45548</c:v>
                </c:pt>
                <c:pt idx="240">
                  <c:v>45548.020833333336</c:v>
                </c:pt>
                <c:pt idx="241">
                  <c:v>45548.041666666664</c:v>
                </c:pt>
                <c:pt idx="242">
                  <c:v>45548.0625</c:v>
                </c:pt>
                <c:pt idx="243">
                  <c:v>45548.083333333336</c:v>
                </c:pt>
                <c:pt idx="244">
                  <c:v>45548.104166666664</c:v>
                </c:pt>
                <c:pt idx="245">
                  <c:v>45548.125</c:v>
                </c:pt>
                <c:pt idx="246">
                  <c:v>45548.145833333336</c:v>
                </c:pt>
                <c:pt idx="247">
                  <c:v>45548.166666666664</c:v>
                </c:pt>
                <c:pt idx="248">
                  <c:v>45548.1875</c:v>
                </c:pt>
                <c:pt idx="249">
                  <c:v>45548.208333333336</c:v>
                </c:pt>
                <c:pt idx="250">
                  <c:v>45548.229166666664</c:v>
                </c:pt>
                <c:pt idx="251">
                  <c:v>45548.25</c:v>
                </c:pt>
                <c:pt idx="252">
                  <c:v>45548.270833333336</c:v>
                </c:pt>
                <c:pt idx="253">
                  <c:v>45548.291666666664</c:v>
                </c:pt>
                <c:pt idx="254">
                  <c:v>45548.3125</c:v>
                </c:pt>
                <c:pt idx="255">
                  <c:v>45548.333333333336</c:v>
                </c:pt>
                <c:pt idx="256">
                  <c:v>45548.354166666664</c:v>
                </c:pt>
                <c:pt idx="257">
                  <c:v>45548.375</c:v>
                </c:pt>
                <c:pt idx="258">
                  <c:v>45548.395833333336</c:v>
                </c:pt>
                <c:pt idx="259">
                  <c:v>45548.416666666664</c:v>
                </c:pt>
                <c:pt idx="260">
                  <c:v>45548.4375</c:v>
                </c:pt>
                <c:pt idx="261">
                  <c:v>45548.458333333336</c:v>
                </c:pt>
                <c:pt idx="262">
                  <c:v>45548.479166666664</c:v>
                </c:pt>
                <c:pt idx="263">
                  <c:v>45548.5</c:v>
                </c:pt>
                <c:pt idx="264">
                  <c:v>45548.520833333336</c:v>
                </c:pt>
                <c:pt idx="265">
                  <c:v>45548.541666666664</c:v>
                </c:pt>
                <c:pt idx="266">
                  <c:v>45548.5625</c:v>
                </c:pt>
                <c:pt idx="267">
                  <c:v>45548.583333333336</c:v>
                </c:pt>
                <c:pt idx="268">
                  <c:v>45548.604166666664</c:v>
                </c:pt>
                <c:pt idx="269">
                  <c:v>45548.625</c:v>
                </c:pt>
                <c:pt idx="270">
                  <c:v>45548.645833333336</c:v>
                </c:pt>
                <c:pt idx="271">
                  <c:v>45548.666666666664</c:v>
                </c:pt>
                <c:pt idx="272">
                  <c:v>45548.6875</c:v>
                </c:pt>
                <c:pt idx="273">
                  <c:v>45548.708333333336</c:v>
                </c:pt>
                <c:pt idx="274">
                  <c:v>45548.729166666664</c:v>
                </c:pt>
                <c:pt idx="275">
                  <c:v>45548.75</c:v>
                </c:pt>
                <c:pt idx="276">
                  <c:v>45548.770833333336</c:v>
                </c:pt>
                <c:pt idx="277">
                  <c:v>45548.791666666664</c:v>
                </c:pt>
                <c:pt idx="278">
                  <c:v>45548.8125</c:v>
                </c:pt>
                <c:pt idx="279">
                  <c:v>45548.833333333336</c:v>
                </c:pt>
                <c:pt idx="280">
                  <c:v>45548.854166666664</c:v>
                </c:pt>
                <c:pt idx="281">
                  <c:v>45548.875</c:v>
                </c:pt>
                <c:pt idx="282">
                  <c:v>45548.895833333336</c:v>
                </c:pt>
                <c:pt idx="283">
                  <c:v>45548.916666666664</c:v>
                </c:pt>
                <c:pt idx="284">
                  <c:v>45548.9375</c:v>
                </c:pt>
                <c:pt idx="285">
                  <c:v>45548.958333333336</c:v>
                </c:pt>
                <c:pt idx="286">
                  <c:v>45548.979166666664</c:v>
                </c:pt>
                <c:pt idx="287">
                  <c:v>45549</c:v>
                </c:pt>
                <c:pt idx="288">
                  <c:v>45549.020833333336</c:v>
                </c:pt>
                <c:pt idx="289">
                  <c:v>45549.041666666664</c:v>
                </c:pt>
                <c:pt idx="290">
                  <c:v>45549.0625</c:v>
                </c:pt>
                <c:pt idx="291">
                  <c:v>45549.083333333336</c:v>
                </c:pt>
                <c:pt idx="292">
                  <c:v>45549.104166666664</c:v>
                </c:pt>
                <c:pt idx="293">
                  <c:v>45549.125</c:v>
                </c:pt>
                <c:pt idx="294">
                  <c:v>45549.145833333336</c:v>
                </c:pt>
                <c:pt idx="295">
                  <c:v>45549.166666666664</c:v>
                </c:pt>
                <c:pt idx="296">
                  <c:v>45549.1875</c:v>
                </c:pt>
                <c:pt idx="297">
                  <c:v>45549.208333333336</c:v>
                </c:pt>
                <c:pt idx="298">
                  <c:v>45549.229166666664</c:v>
                </c:pt>
                <c:pt idx="299">
                  <c:v>45549.25</c:v>
                </c:pt>
                <c:pt idx="300">
                  <c:v>45549.270833333336</c:v>
                </c:pt>
                <c:pt idx="301">
                  <c:v>45549.291666666664</c:v>
                </c:pt>
                <c:pt idx="302">
                  <c:v>45549.3125</c:v>
                </c:pt>
                <c:pt idx="303">
                  <c:v>45549.333333333336</c:v>
                </c:pt>
                <c:pt idx="304">
                  <c:v>45549.354166666664</c:v>
                </c:pt>
                <c:pt idx="305">
                  <c:v>45549.375</c:v>
                </c:pt>
                <c:pt idx="306">
                  <c:v>45549.395833333336</c:v>
                </c:pt>
                <c:pt idx="307">
                  <c:v>45549.416666666664</c:v>
                </c:pt>
                <c:pt idx="308">
                  <c:v>45549.4375</c:v>
                </c:pt>
                <c:pt idx="309">
                  <c:v>45549.458333333336</c:v>
                </c:pt>
                <c:pt idx="310">
                  <c:v>45549.479166666664</c:v>
                </c:pt>
                <c:pt idx="311">
                  <c:v>45549.5</c:v>
                </c:pt>
                <c:pt idx="312">
                  <c:v>45549.520833333336</c:v>
                </c:pt>
                <c:pt idx="313">
                  <c:v>45549.541666666664</c:v>
                </c:pt>
                <c:pt idx="314">
                  <c:v>45549.5625</c:v>
                </c:pt>
                <c:pt idx="315">
                  <c:v>45549.583333333336</c:v>
                </c:pt>
                <c:pt idx="316">
                  <c:v>45549.604166666664</c:v>
                </c:pt>
                <c:pt idx="317">
                  <c:v>45549.625</c:v>
                </c:pt>
                <c:pt idx="318">
                  <c:v>45549.645833333336</c:v>
                </c:pt>
                <c:pt idx="319">
                  <c:v>45549.666666666664</c:v>
                </c:pt>
                <c:pt idx="320">
                  <c:v>45549.6875</c:v>
                </c:pt>
                <c:pt idx="321">
                  <c:v>45549.708333333336</c:v>
                </c:pt>
                <c:pt idx="322">
                  <c:v>45549.729166666664</c:v>
                </c:pt>
                <c:pt idx="323">
                  <c:v>45549.75</c:v>
                </c:pt>
                <c:pt idx="324">
                  <c:v>45549.770833333336</c:v>
                </c:pt>
                <c:pt idx="325">
                  <c:v>45549.791666666664</c:v>
                </c:pt>
                <c:pt idx="326">
                  <c:v>45549.8125</c:v>
                </c:pt>
                <c:pt idx="327">
                  <c:v>45549.833333333336</c:v>
                </c:pt>
                <c:pt idx="328">
                  <c:v>45549.854166666664</c:v>
                </c:pt>
                <c:pt idx="329">
                  <c:v>45549.875</c:v>
                </c:pt>
                <c:pt idx="330">
                  <c:v>45549.895833333336</c:v>
                </c:pt>
                <c:pt idx="331">
                  <c:v>45549.916666666664</c:v>
                </c:pt>
                <c:pt idx="332">
                  <c:v>45549.9375</c:v>
                </c:pt>
                <c:pt idx="333">
                  <c:v>45549.958333333336</c:v>
                </c:pt>
                <c:pt idx="334">
                  <c:v>45549.979166666664</c:v>
                </c:pt>
              </c:numCache>
            </c:numRef>
          </c:cat>
          <c:val>
            <c:numRef>
              <c:f>Planilha1!$BG$5:$BG$339</c:f>
              <c:numCache>
                <c:formatCode>General</c:formatCode>
                <c:ptCount val="335"/>
                <c:pt idx="0">
                  <c:v>5205</c:v>
                </c:pt>
                <c:pt idx="1">
                  <c:v>5273</c:v>
                </c:pt>
                <c:pt idx="2">
                  <c:v>5316</c:v>
                </c:pt>
                <c:pt idx="3">
                  <c:v>5313</c:v>
                </c:pt>
                <c:pt idx="4">
                  <c:v>5307</c:v>
                </c:pt>
                <c:pt idx="5">
                  <c:v>5266</c:v>
                </c:pt>
                <c:pt idx="6">
                  <c:v>5253</c:v>
                </c:pt>
                <c:pt idx="7">
                  <c:v>5249</c:v>
                </c:pt>
                <c:pt idx="8">
                  <c:v>5245</c:v>
                </c:pt>
                <c:pt idx="9">
                  <c:v>5250</c:v>
                </c:pt>
                <c:pt idx="10">
                  <c:v>5247</c:v>
                </c:pt>
                <c:pt idx="11">
                  <c:v>5156</c:v>
                </c:pt>
                <c:pt idx="12">
                  <c:v>5113</c:v>
                </c:pt>
                <c:pt idx="13">
                  <c:v>5105</c:v>
                </c:pt>
                <c:pt idx="14">
                  <c:v>5086</c:v>
                </c:pt>
                <c:pt idx="15">
                  <c:v>4990</c:v>
                </c:pt>
                <c:pt idx="16">
                  <c:v>4938</c:v>
                </c:pt>
                <c:pt idx="17">
                  <c:v>4049</c:v>
                </c:pt>
                <c:pt idx="18">
                  <c:v>4046</c:v>
                </c:pt>
                <c:pt idx="19">
                  <c:v>4045</c:v>
                </c:pt>
                <c:pt idx="20">
                  <c:v>4045</c:v>
                </c:pt>
                <c:pt idx="21">
                  <c:v>4045</c:v>
                </c:pt>
                <c:pt idx="22">
                  <c:v>4044</c:v>
                </c:pt>
                <c:pt idx="23">
                  <c:v>4043</c:v>
                </c:pt>
                <c:pt idx="24">
                  <c:v>4046</c:v>
                </c:pt>
                <c:pt idx="25">
                  <c:v>4053</c:v>
                </c:pt>
                <c:pt idx="26">
                  <c:v>4062</c:v>
                </c:pt>
                <c:pt idx="27">
                  <c:v>4069</c:v>
                </c:pt>
                <c:pt idx="28">
                  <c:v>4076</c:v>
                </c:pt>
                <c:pt idx="29">
                  <c:v>4537</c:v>
                </c:pt>
                <c:pt idx="30">
                  <c:v>5060</c:v>
                </c:pt>
                <c:pt idx="31">
                  <c:v>5068</c:v>
                </c:pt>
                <c:pt idx="32">
                  <c:v>5071</c:v>
                </c:pt>
                <c:pt idx="33">
                  <c:v>5082</c:v>
                </c:pt>
                <c:pt idx="34">
                  <c:v>5082</c:v>
                </c:pt>
                <c:pt idx="35">
                  <c:v>5081</c:v>
                </c:pt>
                <c:pt idx="36">
                  <c:v>5076</c:v>
                </c:pt>
                <c:pt idx="37">
                  <c:v>5102</c:v>
                </c:pt>
                <c:pt idx="38">
                  <c:v>5108</c:v>
                </c:pt>
                <c:pt idx="39">
                  <c:v>5122</c:v>
                </c:pt>
                <c:pt idx="40">
                  <c:v>5149</c:v>
                </c:pt>
                <c:pt idx="41">
                  <c:v>5153</c:v>
                </c:pt>
                <c:pt idx="42">
                  <c:v>5157</c:v>
                </c:pt>
                <c:pt idx="43">
                  <c:v>5162</c:v>
                </c:pt>
                <c:pt idx="44">
                  <c:v>5167</c:v>
                </c:pt>
                <c:pt idx="45">
                  <c:v>5174</c:v>
                </c:pt>
                <c:pt idx="46">
                  <c:v>5178</c:v>
                </c:pt>
                <c:pt idx="47">
                  <c:v>5180</c:v>
                </c:pt>
                <c:pt idx="48">
                  <c:v>3987</c:v>
                </c:pt>
                <c:pt idx="49">
                  <c:v>4054</c:v>
                </c:pt>
                <c:pt idx="50">
                  <c:v>4093</c:v>
                </c:pt>
                <c:pt idx="51">
                  <c:v>4089</c:v>
                </c:pt>
                <c:pt idx="52">
                  <c:v>4083</c:v>
                </c:pt>
                <c:pt idx="53">
                  <c:v>4079</c:v>
                </c:pt>
                <c:pt idx="54">
                  <c:v>4027</c:v>
                </c:pt>
                <c:pt idx="55">
                  <c:v>3943</c:v>
                </c:pt>
                <c:pt idx="56">
                  <c:v>3899</c:v>
                </c:pt>
                <c:pt idx="57">
                  <c:v>3893</c:v>
                </c:pt>
                <c:pt idx="58">
                  <c:v>3890</c:v>
                </c:pt>
                <c:pt idx="59">
                  <c:v>3888</c:v>
                </c:pt>
                <c:pt idx="60">
                  <c:v>4164</c:v>
                </c:pt>
                <c:pt idx="61">
                  <c:v>4147</c:v>
                </c:pt>
                <c:pt idx="62">
                  <c:v>4124</c:v>
                </c:pt>
                <c:pt idx="63">
                  <c:v>4116</c:v>
                </c:pt>
                <c:pt idx="64">
                  <c:v>4148</c:v>
                </c:pt>
                <c:pt idx="65">
                  <c:v>4160</c:v>
                </c:pt>
                <c:pt idx="66">
                  <c:v>4164</c:v>
                </c:pt>
                <c:pt idx="67">
                  <c:v>4210</c:v>
                </c:pt>
                <c:pt idx="68">
                  <c:v>4189</c:v>
                </c:pt>
                <c:pt idx="69">
                  <c:v>4297</c:v>
                </c:pt>
                <c:pt idx="70">
                  <c:v>4379</c:v>
                </c:pt>
                <c:pt idx="71">
                  <c:v>4476</c:v>
                </c:pt>
                <c:pt idx="72">
                  <c:v>4609</c:v>
                </c:pt>
                <c:pt idx="73">
                  <c:v>4750</c:v>
                </c:pt>
                <c:pt idx="74">
                  <c:v>4924</c:v>
                </c:pt>
                <c:pt idx="75">
                  <c:v>5115</c:v>
                </c:pt>
                <c:pt idx="76">
                  <c:v>5404</c:v>
                </c:pt>
                <c:pt idx="77">
                  <c:v>5877</c:v>
                </c:pt>
                <c:pt idx="78">
                  <c:v>6470</c:v>
                </c:pt>
                <c:pt idx="79">
                  <c:v>7290</c:v>
                </c:pt>
                <c:pt idx="80">
                  <c:v>8308</c:v>
                </c:pt>
                <c:pt idx="81">
                  <c:v>9359</c:v>
                </c:pt>
                <c:pt idx="82">
                  <c:v>9347</c:v>
                </c:pt>
                <c:pt idx="83">
                  <c:v>9339</c:v>
                </c:pt>
                <c:pt idx="84">
                  <c:v>9332</c:v>
                </c:pt>
                <c:pt idx="85">
                  <c:v>9321</c:v>
                </c:pt>
                <c:pt idx="86">
                  <c:v>9310</c:v>
                </c:pt>
                <c:pt idx="87">
                  <c:v>9322</c:v>
                </c:pt>
                <c:pt idx="88">
                  <c:v>9431</c:v>
                </c:pt>
                <c:pt idx="89">
                  <c:v>9439</c:v>
                </c:pt>
                <c:pt idx="90">
                  <c:v>9443</c:v>
                </c:pt>
                <c:pt idx="91">
                  <c:v>9450</c:v>
                </c:pt>
                <c:pt idx="92">
                  <c:v>9422</c:v>
                </c:pt>
                <c:pt idx="93">
                  <c:v>8874</c:v>
                </c:pt>
                <c:pt idx="94">
                  <c:v>8463</c:v>
                </c:pt>
                <c:pt idx="95">
                  <c:v>6769</c:v>
                </c:pt>
                <c:pt idx="96">
                  <c:v>5627</c:v>
                </c:pt>
                <c:pt idx="97">
                  <c:v>5535</c:v>
                </c:pt>
                <c:pt idx="98">
                  <c:v>5099</c:v>
                </c:pt>
                <c:pt idx="99">
                  <c:v>5145</c:v>
                </c:pt>
                <c:pt idx="100">
                  <c:v>5109</c:v>
                </c:pt>
                <c:pt idx="101">
                  <c:v>5073</c:v>
                </c:pt>
                <c:pt idx="102">
                  <c:v>4996</c:v>
                </c:pt>
                <c:pt idx="103">
                  <c:v>4919</c:v>
                </c:pt>
                <c:pt idx="104">
                  <c:v>4873</c:v>
                </c:pt>
                <c:pt idx="105">
                  <c:v>4869</c:v>
                </c:pt>
                <c:pt idx="106">
                  <c:v>4864</c:v>
                </c:pt>
                <c:pt idx="107">
                  <c:v>4866</c:v>
                </c:pt>
                <c:pt idx="108">
                  <c:v>5316</c:v>
                </c:pt>
                <c:pt idx="109">
                  <c:v>5304</c:v>
                </c:pt>
                <c:pt idx="110">
                  <c:v>5279</c:v>
                </c:pt>
                <c:pt idx="111">
                  <c:v>5273</c:v>
                </c:pt>
                <c:pt idx="112">
                  <c:v>5286</c:v>
                </c:pt>
                <c:pt idx="113">
                  <c:v>5306</c:v>
                </c:pt>
                <c:pt idx="114">
                  <c:v>5319</c:v>
                </c:pt>
                <c:pt idx="115">
                  <c:v>5370</c:v>
                </c:pt>
                <c:pt idx="116">
                  <c:v>5356</c:v>
                </c:pt>
                <c:pt idx="117">
                  <c:v>5378</c:v>
                </c:pt>
                <c:pt idx="118">
                  <c:v>5408</c:v>
                </c:pt>
                <c:pt idx="119">
                  <c:v>5474</c:v>
                </c:pt>
                <c:pt idx="120">
                  <c:v>5610</c:v>
                </c:pt>
                <c:pt idx="121">
                  <c:v>5687</c:v>
                </c:pt>
                <c:pt idx="122">
                  <c:v>5865</c:v>
                </c:pt>
                <c:pt idx="123">
                  <c:v>6022</c:v>
                </c:pt>
                <c:pt idx="124">
                  <c:v>6385</c:v>
                </c:pt>
                <c:pt idx="125">
                  <c:v>6811</c:v>
                </c:pt>
                <c:pt idx="126">
                  <c:v>7565</c:v>
                </c:pt>
                <c:pt idx="127">
                  <c:v>8219</c:v>
                </c:pt>
                <c:pt idx="128">
                  <c:v>9152</c:v>
                </c:pt>
                <c:pt idx="129">
                  <c:v>10131</c:v>
                </c:pt>
                <c:pt idx="130">
                  <c:v>10247</c:v>
                </c:pt>
                <c:pt idx="131">
                  <c:v>10269</c:v>
                </c:pt>
                <c:pt idx="132">
                  <c:v>10259</c:v>
                </c:pt>
                <c:pt idx="133">
                  <c:v>10244</c:v>
                </c:pt>
                <c:pt idx="134">
                  <c:v>10297</c:v>
                </c:pt>
                <c:pt idx="135">
                  <c:v>10214</c:v>
                </c:pt>
                <c:pt idx="136">
                  <c:v>10524</c:v>
                </c:pt>
                <c:pt idx="137">
                  <c:v>10484</c:v>
                </c:pt>
                <c:pt idx="138">
                  <c:v>10488</c:v>
                </c:pt>
                <c:pt idx="139">
                  <c:v>10494</c:v>
                </c:pt>
                <c:pt idx="140">
                  <c:v>10499</c:v>
                </c:pt>
                <c:pt idx="141">
                  <c:v>9956</c:v>
                </c:pt>
                <c:pt idx="142">
                  <c:v>9611</c:v>
                </c:pt>
                <c:pt idx="143">
                  <c:v>8338</c:v>
                </c:pt>
                <c:pt idx="144">
                  <c:v>7653</c:v>
                </c:pt>
                <c:pt idx="145">
                  <c:v>7569</c:v>
                </c:pt>
                <c:pt idx="146">
                  <c:v>7563</c:v>
                </c:pt>
                <c:pt idx="147">
                  <c:v>7557</c:v>
                </c:pt>
                <c:pt idx="148">
                  <c:v>7439</c:v>
                </c:pt>
                <c:pt idx="149">
                  <c:v>7322</c:v>
                </c:pt>
                <c:pt idx="150">
                  <c:v>7204</c:v>
                </c:pt>
                <c:pt idx="151">
                  <c:v>7169</c:v>
                </c:pt>
                <c:pt idx="152">
                  <c:v>7160</c:v>
                </c:pt>
                <c:pt idx="153">
                  <c:v>7163</c:v>
                </c:pt>
                <c:pt idx="154">
                  <c:v>7156</c:v>
                </c:pt>
                <c:pt idx="155">
                  <c:v>7152</c:v>
                </c:pt>
                <c:pt idx="156">
                  <c:v>7228</c:v>
                </c:pt>
                <c:pt idx="157">
                  <c:v>7250</c:v>
                </c:pt>
                <c:pt idx="158">
                  <c:v>7577</c:v>
                </c:pt>
                <c:pt idx="159">
                  <c:v>7600</c:v>
                </c:pt>
                <c:pt idx="160">
                  <c:v>7604</c:v>
                </c:pt>
                <c:pt idx="161">
                  <c:v>7615</c:v>
                </c:pt>
                <c:pt idx="162">
                  <c:v>7549</c:v>
                </c:pt>
                <c:pt idx="163">
                  <c:v>7525</c:v>
                </c:pt>
                <c:pt idx="164">
                  <c:v>7488</c:v>
                </c:pt>
                <c:pt idx="165">
                  <c:v>7489</c:v>
                </c:pt>
                <c:pt idx="166">
                  <c:v>7492</c:v>
                </c:pt>
                <c:pt idx="167">
                  <c:v>7495</c:v>
                </c:pt>
                <c:pt idx="168">
                  <c:v>7493</c:v>
                </c:pt>
                <c:pt idx="169">
                  <c:v>7494</c:v>
                </c:pt>
                <c:pt idx="170">
                  <c:v>7564</c:v>
                </c:pt>
                <c:pt idx="171">
                  <c:v>7576</c:v>
                </c:pt>
                <c:pt idx="172">
                  <c:v>7594</c:v>
                </c:pt>
                <c:pt idx="173">
                  <c:v>7744</c:v>
                </c:pt>
                <c:pt idx="174">
                  <c:v>7990</c:v>
                </c:pt>
                <c:pt idx="175">
                  <c:v>8430</c:v>
                </c:pt>
                <c:pt idx="176">
                  <c:v>9098</c:v>
                </c:pt>
                <c:pt idx="177">
                  <c:v>9913</c:v>
                </c:pt>
                <c:pt idx="178">
                  <c:v>10096</c:v>
                </c:pt>
                <c:pt idx="179">
                  <c:v>10340</c:v>
                </c:pt>
                <c:pt idx="180">
                  <c:v>10390</c:v>
                </c:pt>
                <c:pt idx="181">
                  <c:v>10391</c:v>
                </c:pt>
                <c:pt idx="182">
                  <c:v>10386</c:v>
                </c:pt>
                <c:pt idx="183">
                  <c:v>10392</c:v>
                </c:pt>
                <c:pt idx="184">
                  <c:v>10474</c:v>
                </c:pt>
                <c:pt idx="185">
                  <c:v>10480</c:v>
                </c:pt>
                <c:pt idx="186">
                  <c:v>10383</c:v>
                </c:pt>
                <c:pt idx="187">
                  <c:v>10347</c:v>
                </c:pt>
                <c:pt idx="188">
                  <c:v>10085</c:v>
                </c:pt>
                <c:pt idx="189">
                  <c:v>9516</c:v>
                </c:pt>
                <c:pt idx="190">
                  <c:v>9174</c:v>
                </c:pt>
                <c:pt idx="191">
                  <c:v>7728</c:v>
                </c:pt>
                <c:pt idx="192">
                  <c:v>7870</c:v>
                </c:pt>
                <c:pt idx="193">
                  <c:v>7711</c:v>
                </c:pt>
                <c:pt idx="194">
                  <c:v>7633</c:v>
                </c:pt>
                <c:pt idx="195">
                  <c:v>7555</c:v>
                </c:pt>
                <c:pt idx="196">
                  <c:v>7523</c:v>
                </c:pt>
                <c:pt idx="197">
                  <c:v>7517</c:v>
                </c:pt>
                <c:pt idx="198">
                  <c:v>7511</c:v>
                </c:pt>
                <c:pt idx="199">
                  <c:v>7506</c:v>
                </c:pt>
                <c:pt idx="200">
                  <c:v>7501</c:v>
                </c:pt>
                <c:pt idx="201">
                  <c:v>7504</c:v>
                </c:pt>
                <c:pt idx="202">
                  <c:v>7500</c:v>
                </c:pt>
                <c:pt idx="203">
                  <c:v>7495</c:v>
                </c:pt>
                <c:pt idx="204">
                  <c:v>7572</c:v>
                </c:pt>
                <c:pt idx="205">
                  <c:v>7596</c:v>
                </c:pt>
                <c:pt idx="206">
                  <c:v>7519</c:v>
                </c:pt>
                <c:pt idx="207">
                  <c:v>7547</c:v>
                </c:pt>
                <c:pt idx="208">
                  <c:v>7550</c:v>
                </c:pt>
                <c:pt idx="209">
                  <c:v>7558</c:v>
                </c:pt>
                <c:pt idx="210">
                  <c:v>7494</c:v>
                </c:pt>
                <c:pt idx="211">
                  <c:v>7500</c:v>
                </c:pt>
                <c:pt idx="212">
                  <c:v>7429</c:v>
                </c:pt>
                <c:pt idx="213">
                  <c:v>7430</c:v>
                </c:pt>
                <c:pt idx="214">
                  <c:v>7465</c:v>
                </c:pt>
                <c:pt idx="215">
                  <c:v>7500</c:v>
                </c:pt>
                <c:pt idx="216">
                  <c:v>7534</c:v>
                </c:pt>
                <c:pt idx="217">
                  <c:v>7570</c:v>
                </c:pt>
                <c:pt idx="218">
                  <c:v>7672</c:v>
                </c:pt>
                <c:pt idx="219">
                  <c:v>7715</c:v>
                </c:pt>
                <c:pt idx="220">
                  <c:v>7765</c:v>
                </c:pt>
                <c:pt idx="221">
                  <c:v>7986</c:v>
                </c:pt>
                <c:pt idx="222">
                  <c:v>8311</c:v>
                </c:pt>
                <c:pt idx="223">
                  <c:v>8803</c:v>
                </c:pt>
                <c:pt idx="224">
                  <c:v>9593</c:v>
                </c:pt>
                <c:pt idx="225">
                  <c:v>10528</c:v>
                </c:pt>
                <c:pt idx="226">
                  <c:v>10631</c:v>
                </c:pt>
                <c:pt idx="227">
                  <c:v>10740</c:v>
                </c:pt>
                <c:pt idx="228">
                  <c:v>10726</c:v>
                </c:pt>
                <c:pt idx="229">
                  <c:v>10708</c:v>
                </c:pt>
                <c:pt idx="230">
                  <c:v>10706</c:v>
                </c:pt>
                <c:pt idx="231">
                  <c:v>10718</c:v>
                </c:pt>
                <c:pt idx="232">
                  <c:v>10815</c:v>
                </c:pt>
                <c:pt idx="233">
                  <c:v>10819</c:v>
                </c:pt>
                <c:pt idx="234">
                  <c:v>10817</c:v>
                </c:pt>
                <c:pt idx="235">
                  <c:v>10800</c:v>
                </c:pt>
                <c:pt idx="236">
                  <c:v>10646</c:v>
                </c:pt>
                <c:pt idx="237">
                  <c:v>10108</c:v>
                </c:pt>
                <c:pt idx="238">
                  <c:v>9768</c:v>
                </c:pt>
                <c:pt idx="239">
                  <c:v>8494</c:v>
                </c:pt>
                <c:pt idx="240">
                  <c:v>7925</c:v>
                </c:pt>
                <c:pt idx="241">
                  <c:v>7701</c:v>
                </c:pt>
                <c:pt idx="242">
                  <c:v>7636</c:v>
                </c:pt>
                <c:pt idx="243">
                  <c:v>7629</c:v>
                </c:pt>
                <c:pt idx="244">
                  <c:v>7625</c:v>
                </c:pt>
                <c:pt idx="245">
                  <c:v>7619</c:v>
                </c:pt>
                <c:pt idx="246">
                  <c:v>7613</c:v>
                </c:pt>
                <c:pt idx="247">
                  <c:v>7607</c:v>
                </c:pt>
                <c:pt idx="248">
                  <c:v>7603</c:v>
                </c:pt>
                <c:pt idx="249">
                  <c:v>7597</c:v>
                </c:pt>
                <c:pt idx="250">
                  <c:v>7591</c:v>
                </c:pt>
                <c:pt idx="251">
                  <c:v>7677</c:v>
                </c:pt>
                <c:pt idx="252">
                  <c:v>7722</c:v>
                </c:pt>
                <c:pt idx="253">
                  <c:v>7738</c:v>
                </c:pt>
                <c:pt idx="254">
                  <c:v>7737</c:v>
                </c:pt>
                <c:pt idx="255">
                  <c:v>7729</c:v>
                </c:pt>
                <c:pt idx="256">
                  <c:v>7733</c:v>
                </c:pt>
                <c:pt idx="257">
                  <c:v>7741</c:v>
                </c:pt>
                <c:pt idx="258">
                  <c:v>7675</c:v>
                </c:pt>
                <c:pt idx="259">
                  <c:v>7681</c:v>
                </c:pt>
                <c:pt idx="260">
                  <c:v>7615</c:v>
                </c:pt>
                <c:pt idx="261">
                  <c:v>7615</c:v>
                </c:pt>
                <c:pt idx="262">
                  <c:v>7619</c:v>
                </c:pt>
                <c:pt idx="263">
                  <c:v>7622</c:v>
                </c:pt>
                <c:pt idx="264">
                  <c:v>7628</c:v>
                </c:pt>
                <c:pt idx="265">
                  <c:v>7631</c:v>
                </c:pt>
                <c:pt idx="266">
                  <c:v>7703</c:v>
                </c:pt>
                <c:pt idx="267">
                  <c:v>7710</c:v>
                </c:pt>
                <c:pt idx="268">
                  <c:v>7723</c:v>
                </c:pt>
                <c:pt idx="269">
                  <c:v>7871</c:v>
                </c:pt>
                <c:pt idx="270">
                  <c:v>8175</c:v>
                </c:pt>
                <c:pt idx="271">
                  <c:v>8697</c:v>
                </c:pt>
                <c:pt idx="272">
                  <c:v>9617</c:v>
                </c:pt>
                <c:pt idx="273">
                  <c:v>10503</c:v>
                </c:pt>
                <c:pt idx="274">
                  <c:v>10603</c:v>
                </c:pt>
                <c:pt idx="275">
                  <c:v>10594</c:v>
                </c:pt>
                <c:pt idx="276">
                  <c:v>10583</c:v>
                </c:pt>
                <c:pt idx="277">
                  <c:v>10571</c:v>
                </c:pt>
                <c:pt idx="278">
                  <c:v>10567</c:v>
                </c:pt>
                <c:pt idx="279">
                  <c:v>10577</c:v>
                </c:pt>
                <c:pt idx="280">
                  <c:v>10674</c:v>
                </c:pt>
                <c:pt idx="281">
                  <c:v>10678</c:v>
                </c:pt>
                <c:pt idx="282">
                  <c:v>10681</c:v>
                </c:pt>
                <c:pt idx="283">
                  <c:v>10685</c:v>
                </c:pt>
                <c:pt idx="284">
                  <c:v>10693</c:v>
                </c:pt>
                <c:pt idx="285">
                  <c:v>10152</c:v>
                </c:pt>
                <c:pt idx="286">
                  <c:v>9808</c:v>
                </c:pt>
                <c:pt idx="287">
                  <c:v>8349</c:v>
                </c:pt>
                <c:pt idx="288">
                  <c:v>7150</c:v>
                </c:pt>
                <c:pt idx="289">
                  <c:v>6855</c:v>
                </c:pt>
                <c:pt idx="290">
                  <c:v>6801</c:v>
                </c:pt>
                <c:pt idx="291">
                  <c:v>6753</c:v>
                </c:pt>
                <c:pt idx="292">
                  <c:v>6706</c:v>
                </c:pt>
                <c:pt idx="293">
                  <c:v>6591</c:v>
                </c:pt>
                <c:pt idx="294">
                  <c:v>6307</c:v>
                </c:pt>
                <c:pt idx="295">
                  <c:v>6171</c:v>
                </c:pt>
                <c:pt idx="296">
                  <c:v>6118</c:v>
                </c:pt>
                <c:pt idx="297">
                  <c:v>6114</c:v>
                </c:pt>
                <c:pt idx="298">
                  <c:v>6108</c:v>
                </c:pt>
                <c:pt idx="299">
                  <c:v>6146</c:v>
                </c:pt>
                <c:pt idx="300">
                  <c:v>6194</c:v>
                </c:pt>
                <c:pt idx="301">
                  <c:v>6125</c:v>
                </c:pt>
                <c:pt idx="302">
                  <c:v>5995</c:v>
                </c:pt>
                <c:pt idx="303">
                  <c:v>5885</c:v>
                </c:pt>
                <c:pt idx="304">
                  <c:v>5822</c:v>
                </c:pt>
                <c:pt idx="305">
                  <c:v>5826</c:v>
                </c:pt>
                <c:pt idx="306">
                  <c:v>5698</c:v>
                </c:pt>
                <c:pt idx="307">
                  <c:v>5629</c:v>
                </c:pt>
                <c:pt idx="308">
                  <c:v>5437</c:v>
                </c:pt>
                <c:pt idx="309">
                  <c:v>5439</c:v>
                </c:pt>
                <c:pt idx="310">
                  <c:v>5490</c:v>
                </c:pt>
                <c:pt idx="311">
                  <c:v>5614</c:v>
                </c:pt>
                <c:pt idx="312">
                  <c:v>5658</c:v>
                </c:pt>
                <c:pt idx="313">
                  <c:v>5662</c:v>
                </c:pt>
                <c:pt idx="314">
                  <c:v>5605</c:v>
                </c:pt>
                <c:pt idx="315">
                  <c:v>5711</c:v>
                </c:pt>
                <c:pt idx="316">
                  <c:v>5850</c:v>
                </c:pt>
                <c:pt idx="317">
                  <c:v>5968</c:v>
                </c:pt>
                <c:pt idx="318">
                  <c:v>6332</c:v>
                </c:pt>
                <c:pt idx="319">
                  <c:v>6663</c:v>
                </c:pt>
                <c:pt idx="320">
                  <c:v>7309</c:v>
                </c:pt>
                <c:pt idx="321">
                  <c:v>8072</c:v>
                </c:pt>
                <c:pt idx="322">
                  <c:v>8274</c:v>
                </c:pt>
                <c:pt idx="323">
                  <c:v>8664</c:v>
                </c:pt>
                <c:pt idx="324">
                  <c:v>8658</c:v>
                </c:pt>
                <c:pt idx="325">
                  <c:v>8869</c:v>
                </c:pt>
                <c:pt idx="326">
                  <c:v>8873</c:v>
                </c:pt>
                <c:pt idx="327">
                  <c:v>8668</c:v>
                </c:pt>
                <c:pt idx="328">
                  <c:v>8764</c:v>
                </c:pt>
                <c:pt idx="329">
                  <c:v>8766</c:v>
                </c:pt>
                <c:pt idx="330">
                  <c:v>8769</c:v>
                </c:pt>
                <c:pt idx="331">
                  <c:v>8417</c:v>
                </c:pt>
                <c:pt idx="332">
                  <c:v>7257</c:v>
                </c:pt>
                <c:pt idx="333">
                  <c:v>6781</c:v>
                </c:pt>
                <c:pt idx="334">
                  <c:v>6574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E0B-4FB5-834F-0483E5394E67}"/>
            </c:ext>
          </c:extLst>
        </c:ser>
        <c:ser>
          <c:idx val="22"/>
          <c:order val="14"/>
          <c:tx>
            <c:strRef>
              <c:f>Planilha1!$AG$4</c:f>
              <c:strCache>
                <c:ptCount val="1"/>
                <c:pt idx="0">
                  <c:v>Importação</c:v>
                </c:pt>
              </c:strCache>
            </c:strRef>
          </c:tx>
          <c:spPr>
            <a:solidFill>
              <a:srgbClr val="7A4000"/>
            </a:solidFill>
            <a:ln>
              <a:noFill/>
            </a:ln>
            <a:effectLst/>
          </c:spPr>
          <c:cat>
            <c:numRef>
              <c:f>Planilha1!$F$5:$F$339</c:f>
              <c:numCache>
                <c:formatCode>m/d/yyyy\ h:mm</c:formatCode>
                <c:ptCount val="335"/>
                <c:pt idx="0">
                  <c:v>45543.020833333336</c:v>
                </c:pt>
                <c:pt idx="1">
                  <c:v>45543.041666666664</c:v>
                </c:pt>
                <c:pt idx="2">
                  <c:v>45543.0625</c:v>
                </c:pt>
                <c:pt idx="3">
                  <c:v>45543.083333333336</c:v>
                </c:pt>
                <c:pt idx="4">
                  <c:v>45543.104166666664</c:v>
                </c:pt>
                <c:pt idx="5">
                  <c:v>45543.125</c:v>
                </c:pt>
                <c:pt idx="6">
                  <c:v>45543.145833333336</c:v>
                </c:pt>
                <c:pt idx="7">
                  <c:v>45543.166666666664</c:v>
                </c:pt>
                <c:pt idx="8">
                  <c:v>45543.1875</c:v>
                </c:pt>
                <c:pt idx="9">
                  <c:v>45543.208333333336</c:v>
                </c:pt>
                <c:pt idx="10">
                  <c:v>45543.229166666664</c:v>
                </c:pt>
                <c:pt idx="11">
                  <c:v>45543.25</c:v>
                </c:pt>
                <c:pt idx="12">
                  <c:v>45543.270833333336</c:v>
                </c:pt>
                <c:pt idx="13">
                  <c:v>45543.291666666664</c:v>
                </c:pt>
                <c:pt idx="14">
                  <c:v>45543.3125</c:v>
                </c:pt>
                <c:pt idx="15">
                  <c:v>45543.333333333336</c:v>
                </c:pt>
                <c:pt idx="16">
                  <c:v>45543.354166666664</c:v>
                </c:pt>
                <c:pt idx="17">
                  <c:v>45543.375</c:v>
                </c:pt>
                <c:pt idx="18">
                  <c:v>45543.395833333336</c:v>
                </c:pt>
                <c:pt idx="19">
                  <c:v>45543.416666666664</c:v>
                </c:pt>
                <c:pt idx="20">
                  <c:v>45543.4375</c:v>
                </c:pt>
                <c:pt idx="21">
                  <c:v>45543.458333333336</c:v>
                </c:pt>
                <c:pt idx="22">
                  <c:v>45543.479166666664</c:v>
                </c:pt>
                <c:pt idx="23">
                  <c:v>45543.5</c:v>
                </c:pt>
                <c:pt idx="24">
                  <c:v>45543.520833333336</c:v>
                </c:pt>
                <c:pt idx="25">
                  <c:v>45543.541666666664</c:v>
                </c:pt>
                <c:pt idx="26">
                  <c:v>45543.5625</c:v>
                </c:pt>
                <c:pt idx="27">
                  <c:v>45543.583333333336</c:v>
                </c:pt>
                <c:pt idx="28">
                  <c:v>45543.604166666664</c:v>
                </c:pt>
                <c:pt idx="29">
                  <c:v>45543.625</c:v>
                </c:pt>
                <c:pt idx="30">
                  <c:v>45543.645833333336</c:v>
                </c:pt>
                <c:pt idx="31">
                  <c:v>45543.666666666664</c:v>
                </c:pt>
                <c:pt idx="32">
                  <c:v>45543.6875</c:v>
                </c:pt>
                <c:pt idx="33">
                  <c:v>45543.708333333336</c:v>
                </c:pt>
                <c:pt idx="34">
                  <c:v>45543.729166666664</c:v>
                </c:pt>
                <c:pt idx="35">
                  <c:v>45543.75</c:v>
                </c:pt>
                <c:pt idx="36">
                  <c:v>45543.770833333336</c:v>
                </c:pt>
                <c:pt idx="37">
                  <c:v>45543.791666666664</c:v>
                </c:pt>
                <c:pt idx="38">
                  <c:v>45543.8125</c:v>
                </c:pt>
                <c:pt idx="39">
                  <c:v>45543.833333333336</c:v>
                </c:pt>
                <c:pt idx="40">
                  <c:v>45543.854166666664</c:v>
                </c:pt>
                <c:pt idx="41">
                  <c:v>45543.875</c:v>
                </c:pt>
                <c:pt idx="42">
                  <c:v>45543.895833333336</c:v>
                </c:pt>
                <c:pt idx="43">
                  <c:v>45543.916666666664</c:v>
                </c:pt>
                <c:pt idx="44">
                  <c:v>45543.9375</c:v>
                </c:pt>
                <c:pt idx="45">
                  <c:v>45543.958333333336</c:v>
                </c:pt>
                <c:pt idx="46">
                  <c:v>45543.979166666664</c:v>
                </c:pt>
                <c:pt idx="47">
                  <c:v>45544</c:v>
                </c:pt>
                <c:pt idx="48">
                  <c:v>45544.020833333336</c:v>
                </c:pt>
                <c:pt idx="49">
                  <c:v>45544.041666666664</c:v>
                </c:pt>
                <c:pt idx="50">
                  <c:v>45544.0625</c:v>
                </c:pt>
                <c:pt idx="51">
                  <c:v>45544.083333333336</c:v>
                </c:pt>
                <c:pt idx="52">
                  <c:v>45544.104166666664</c:v>
                </c:pt>
                <c:pt idx="53">
                  <c:v>45544.125</c:v>
                </c:pt>
                <c:pt idx="54">
                  <c:v>45544.145833333336</c:v>
                </c:pt>
                <c:pt idx="55">
                  <c:v>45544.166666666664</c:v>
                </c:pt>
                <c:pt idx="56">
                  <c:v>45544.1875</c:v>
                </c:pt>
                <c:pt idx="57">
                  <c:v>45544.208333333336</c:v>
                </c:pt>
                <c:pt idx="58">
                  <c:v>45544.229166666664</c:v>
                </c:pt>
                <c:pt idx="59">
                  <c:v>45544.25</c:v>
                </c:pt>
                <c:pt idx="60">
                  <c:v>45544.270833333336</c:v>
                </c:pt>
                <c:pt idx="61">
                  <c:v>45544.291666666664</c:v>
                </c:pt>
                <c:pt idx="62">
                  <c:v>45544.3125</c:v>
                </c:pt>
                <c:pt idx="63">
                  <c:v>45544.333333333336</c:v>
                </c:pt>
                <c:pt idx="64">
                  <c:v>45544.354166666664</c:v>
                </c:pt>
                <c:pt idx="65">
                  <c:v>45544.375</c:v>
                </c:pt>
                <c:pt idx="66">
                  <c:v>45544.395833333336</c:v>
                </c:pt>
                <c:pt idx="67">
                  <c:v>45544.416666666664</c:v>
                </c:pt>
                <c:pt idx="68">
                  <c:v>45544.4375</c:v>
                </c:pt>
                <c:pt idx="69">
                  <c:v>45544.458333333336</c:v>
                </c:pt>
                <c:pt idx="70">
                  <c:v>45544.479166666664</c:v>
                </c:pt>
                <c:pt idx="71">
                  <c:v>45544.5</c:v>
                </c:pt>
                <c:pt idx="72">
                  <c:v>45544.520833333336</c:v>
                </c:pt>
                <c:pt idx="73">
                  <c:v>45544.541666666664</c:v>
                </c:pt>
                <c:pt idx="74">
                  <c:v>45544.5625</c:v>
                </c:pt>
                <c:pt idx="75">
                  <c:v>45544.583333333336</c:v>
                </c:pt>
                <c:pt idx="76">
                  <c:v>45544.604166666664</c:v>
                </c:pt>
                <c:pt idx="77">
                  <c:v>45544.625</c:v>
                </c:pt>
                <c:pt idx="78">
                  <c:v>45544.645833333336</c:v>
                </c:pt>
                <c:pt idx="79">
                  <c:v>45544.666666666664</c:v>
                </c:pt>
                <c:pt idx="80">
                  <c:v>45544.6875</c:v>
                </c:pt>
                <c:pt idx="81">
                  <c:v>45544.708333333336</c:v>
                </c:pt>
                <c:pt idx="82">
                  <c:v>45544.729166666664</c:v>
                </c:pt>
                <c:pt idx="83">
                  <c:v>45544.75</c:v>
                </c:pt>
                <c:pt idx="84">
                  <c:v>45544.770833333336</c:v>
                </c:pt>
                <c:pt idx="85">
                  <c:v>45544.791666666664</c:v>
                </c:pt>
                <c:pt idx="86">
                  <c:v>45544.8125</c:v>
                </c:pt>
                <c:pt idx="87">
                  <c:v>45544.833333333336</c:v>
                </c:pt>
                <c:pt idx="88">
                  <c:v>45544.854166666664</c:v>
                </c:pt>
                <c:pt idx="89">
                  <c:v>45544.875</c:v>
                </c:pt>
                <c:pt idx="90">
                  <c:v>45544.895833333336</c:v>
                </c:pt>
                <c:pt idx="91">
                  <c:v>45544.916666666664</c:v>
                </c:pt>
                <c:pt idx="92">
                  <c:v>45544.9375</c:v>
                </c:pt>
                <c:pt idx="93">
                  <c:v>45544.958333333336</c:v>
                </c:pt>
                <c:pt idx="94">
                  <c:v>45544.979166666664</c:v>
                </c:pt>
                <c:pt idx="95">
                  <c:v>45545</c:v>
                </c:pt>
                <c:pt idx="96">
                  <c:v>45545.020833333336</c:v>
                </c:pt>
                <c:pt idx="97">
                  <c:v>45545.041666666664</c:v>
                </c:pt>
                <c:pt idx="98">
                  <c:v>45545.0625</c:v>
                </c:pt>
                <c:pt idx="99">
                  <c:v>45545.083333333336</c:v>
                </c:pt>
                <c:pt idx="100">
                  <c:v>45545.104166666664</c:v>
                </c:pt>
                <c:pt idx="101">
                  <c:v>45545.125</c:v>
                </c:pt>
                <c:pt idx="102">
                  <c:v>45545.145833333336</c:v>
                </c:pt>
                <c:pt idx="103">
                  <c:v>45545.166666666664</c:v>
                </c:pt>
                <c:pt idx="104">
                  <c:v>45545.1875</c:v>
                </c:pt>
                <c:pt idx="105">
                  <c:v>45545.208333333336</c:v>
                </c:pt>
                <c:pt idx="106">
                  <c:v>45545.229166666664</c:v>
                </c:pt>
                <c:pt idx="107">
                  <c:v>45545.25</c:v>
                </c:pt>
                <c:pt idx="108">
                  <c:v>45545.270833333336</c:v>
                </c:pt>
                <c:pt idx="109">
                  <c:v>45545.291666666664</c:v>
                </c:pt>
                <c:pt idx="110">
                  <c:v>45545.3125</c:v>
                </c:pt>
                <c:pt idx="111">
                  <c:v>45545.333333333336</c:v>
                </c:pt>
                <c:pt idx="112">
                  <c:v>45545.354166666664</c:v>
                </c:pt>
                <c:pt idx="113">
                  <c:v>45545.375</c:v>
                </c:pt>
                <c:pt idx="114">
                  <c:v>45545.395833333336</c:v>
                </c:pt>
                <c:pt idx="115">
                  <c:v>45545.416666666664</c:v>
                </c:pt>
                <c:pt idx="116">
                  <c:v>45545.4375</c:v>
                </c:pt>
                <c:pt idx="117">
                  <c:v>45545.458333333336</c:v>
                </c:pt>
                <c:pt idx="118">
                  <c:v>45545.479166666664</c:v>
                </c:pt>
                <c:pt idx="119">
                  <c:v>45545.5</c:v>
                </c:pt>
                <c:pt idx="120">
                  <c:v>45545.520833333336</c:v>
                </c:pt>
                <c:pt idx="121">
                  <c:v>45545.541666666664</c:v>
                </c:pt>
                <c:pt idx="122">
                  <c:v>45545.5625</c:v>
                </c:pt>
                <c:pt idx="123">
                  <c:v>45545.583333333336</c:v>
                </c:pt>
                <c:pt idx="124">
                  <c:v>45545.604166666664</c:v>
                </c:pt>
                <c:pt idx="125">
                  <c:v>45545.625</c:v>
                </c:pt>
                <c:pt idx="126">
                  <c:v>45545.645833333336</c:v>
                </c:pt>
                <c:pt idx="127">
                  <c:v>45545.666666666664</c:v>
                </c:pt>
                <c:pt idx="128">
                  <c:v>45545.6875</c:v>
                </c:pt>
                <c:pt idx="129">
                  <c:v>45545.708333333336</c:v>
                </c:pt>
                <c:pt idx="130">
                  <c:v>45545.729166666664</c:v>
                </c:pt>
                <c:pt idx="131">
                  <c:v>45545.75</c:v>
                </c:pt>
                <c:pt idx="132">
                  <c:v>45545.770833333336</c:v>
                </c:pt>
                <c:pt idx="133">
                  <c:v>45545.791666666664</c:v>
                </c:pt>
                <c:pt idx="134">
                  <c:v>45545.8125</c:v>
                </c:pt>
                <c:pt idx="135">
                  <c:v>45545.833333333336</c:v>
                </c:pt>
                <c:pt idx="136">
                  <c:v>45545.854166666664</c:v>
                </c:pt>
                <c:pt idx="137">
                  <c:v>45545.875</c:v>
                </c:pt>
                <c:pt idx="138">
                  <c:v>45545.895833333336</c:v>
                </c:pt>
                <c:pt idx="139">
                  <c:v>45545.916666666664</c:v>
                </c:pt>
                <c:pt idx="140">
                  <c:v>45545.9375</c:v>
                </c:pt>
                <c:pt idx="141">
                  <c:v>45545.958333333336</c:v>
                </c:pt>
                <c:pt idx="142">
                  <c:v>45545.979166666664</c:v>
                </c:pt>
                <c:pt idx="143">
                  <c:v>45546</c:v>
                </c:pt>
                <c:pt idx="144">
                  <c:v>45546.020833333336</c:v>
                </c:pt>
                <c:pt idx="145">
                  <c:v>45546.041666666664</c:v>
                </c:pt>
                <c:pt idx="146">
                  <c:v>45546.0625</c:v>
                </c:pt>
                <c:pt idx="147">
                  <c:v>45546.083333333336</c:v>
                </c:pt>
                <c:pt idx="148">
                  <c:v>45546.104166666664</c:v>
                </c:pt>
                <c:pt idx="149">
                  <c:v>45546.125</c:v>
                </c:pt>
                <c:pt idx="150">
                  <c:v>45546.145833333336</c:v>
                </c:pt>
                <c:pt idx="151">
                  <c:v>45546.166666666664</c:v>
                </c:pt>
                <c:pt idx="152">
                  <c:v>45546.1875</c:v>
                </c:pt>
                <c:pt idx="153">
                  <c:v>45546.208333333336</c:v>
                </c:pt>
                <c:pt idx="154">
                  <c:v>45546.229166666664</c:v>
                </c:pt>
                <c:pt idx="155">
                  <c:v>45546.25</c:v>
                </c:pt>
                <c:pt idx="156">
                  <c:v>45546.270833333336</c:v>
                </c:pt>
                <c:pt idx="157">
                  <c:v>45546.291666666664</c:v>
                </c:pt>
                <c:pt idx="158">
                  <c:v>45546.3125</c:v>
                </c:pt>
                <c:pt idx="159">
                  <c:v>45546.333333333336</c:v>
                </c:pt>
                <c:pt idx="160">
                  <c:v>45546.354166666664</c:v>
                </c:pt>
                <c:pt idx="161">
                  <c:v>45546.375</c:v>
                </c:pt>
                <c:pt idx="162">
                  <c:v>45546.395833333336</c:v>
                </c:pt>
                <c:pt idx="163">
                  <c:v>45546.416666666664</c:v>
                </c:pt>
                <c:pt idx="164">
                  <c:v>45546.4375</c:v>
                </c:pt>
                <c:pt idx="165">
                  <c:v>45546.458333333336</c:v>
                </c:pt>
                <c:pt idx="166">
                  <c:v>45546.479166666664</c:v>
                </c:pt>
                <c:pt idx="167">
                  <c:v>45546.5</c:v>
                </c:pt>
                <c:pt idx="168">
                  <c:v>45546.520833333336</c:v>
                </c:pt>
                <c:pt idx="169">
                  <c:v>45546.541666666664</c:v>
                </c:pt>
                <c:pt idx="170">
                  <c:v>45546.5625</c:v>
                </c:pt>
                <c:pt idx="171">
                  <c:v>45546.583333333336</c:v>
                </c:pt>
                <c:pt idx="172">
                  <c:v>45546.604166666664</c:v>
                </c:pt>
                <c:pt idx="173">
                  <c:v>45546.625</c:v>
                </c:pt>
                <c:pt idx="174">
                  <c:v>45546.645833333336</c:v>
                </c:pt>
                <c:pt idx="175">
                  <c:v>45546.666666666664</c:v>
                </c:pt>
                <c:pt idx="176">
                  <c:v>45546.6875</c:v>
                </c:pt>
                <c:pt idx="177">
                  <c:v>45546.708333333336</c:v>
                </c:pt>
                <c:pt idx="178">
                  <c:v>45546.729166666664</c:v>
                </c:pt>
                <c:pt idx="179">
                  <c:v>45546.75</c:v>
                </c:pt>
                <c:pt idx="180">
                  <c:v>45546.770833333336</c:v>
                </c:pt>
                <c:pt idx="181">
                  <c:v>45546.791666666664</c:v>
                </c:pt>
                <c:pt idx="182">
                  <c:v>45546.8125</c:v>
                </c:pt>
                <c:pt idx="183">
                  <c:v>45546.833333333336</c:v>
                </c:pt>
                <c:pt idx="184">
                  <c:v>45546.854166666664</c:v>
                </c:pt>
                <c:pt idx="185">
                  <c:v>45546.875</c:v>
                </c:pt>
                <c:pt idx="186">
                  <c:v>45546.895833333336</c:v>
                </c:pt>
                <c:pt idx="187">
                  <c:v>45546.916666666664</c:v>
                </c:pt>
                <c:pt idx="188">
                  <c:v>45546.9375</c:v>
                </c:pt>
                <c:pt idx="189">
                  <c:v>45546.958333333336</c:v>
                </c:pt>
                <c:pt idx="190">
                  <c:v>45546.979166666664</c:v>
                </c:pt>
                <c:pt idx="191">
                  <c:v>45547</c:v>
                </c:pt>
                <c:pt idx="192">
                  <c:v>45547.020833333336</c:v>
                </c:pt>
                <c:pt idx="193">
                  <c:v>45547.041666666664</c:v>
                </c:pt>
                <c:pt idx="194">
                  <c:v>45547.0625</c:v>
                </c:pt>
                <c:pt idx="195">
                  <c:v>45547.083333333336</c:v>
                </c:pt>
                <c:pt idx="196">
                  <c:v>45547.104166666664</c:v>
                </c:pt>
                <c:pt idx="197">
                  <c:v>45547.125</c:v>
                </c:pt>
                <c:pt idx="198">
                  <c:v>45547.145833333336</c:v>
                </c:pt>
                <c:pt idx="199">
                  <c:v>45547.166666666664</c:v>
                </c:pt>
                <c:pt idx="200">
                  <c:v>45547.1875</c:v>
                </c:pt>
                <c:pt idx="201">
                  <c:v>45547.208333333336</c:v>
                </c:pt>
                <c:pt idx="202">
                  <c:v>45547.229166666664</c:v>
                </c:pt>
                <c:pt idx="203">
                  <c:v>45547.25</c:v>
                </c:pt>
                <c:pt idx="204">
                  <c:v>45547.270833333336</c:v>
                </c:pt>
                <c:pt idx="205">
                  <c:v>45547.291666666664</c:v>
                </c:pt>
                <c:pt idx="206">
                  <c:v>45547.3125</c:v>
                </c:pt>
                <c:pt idx="207">
                  <c:v>45547.333333333336</c:v>
                </c:pt>
                <c:pt idx="208">
                  <c:v>45547.354166666664</c:v>
                </c:pt>
                <c:pt idx="209">
                  <c:v>45547.375</c:v>
                </c:pt>
                <c:pt idx="210">
                  <c:v>45547.395833333336</c:v>
                </c:pt>
                <c:pt idx="211">
                  <c:v>45547.416666666664</c:v>
                </c:pt>
                <c:pt idx="212">
                  <c:v>45547.4375</c:v>
                </c:pt>
                <c:pt idx="213">
                  <c:v>45547.458333333336</c:v>
                </c:pt>
                <c:pt idx="214">
                  <c:v>45547.479166666664</c:v>
                </c:pt>
                <c:pt idx="215">
                  <c:v>45547.5</c:v>
                </c:pt>
                <c:pt idx="216">
                  <c:v>45547.520833333336</c:v>
                </c:pt>
                <c:pt idx="217">
                  <c:v>45547.541666666664</c:v>
                </c:pt>
                <c:pt idx="218">
                  <c:v>45547.5625</c:v>
                </c:pt>
                <c:pt idx="219">
                  <c:v>45547.583333333336</c:v>
                </c:pt>
                <c:pt idx="220">
                  <c:v>45547.604166666664</c:v>
                </c:pt>
                <c:pt idx="221">
                  <c:v>45547.625</c:v>
                </c:pt>
                <c:pt idx="222">
                  <c:v>45547.645833333336</c:v>
                </c:pt>
                <c:pt idx="223">
                  <c:v>45547.666666666664</c:v>
                </c:pt>
                <c:pt idx="224">
                  <c:v>45547.6875</c:v>
                </c:pt>
                <c:pt idx="225">
                  <c:v>45547.708333333336</c:v>
                </c:pt>
                <c:pt idx="226">
                  <c:v>45547.729166666664</c:v>
                </c:pt>
                <c:pt idx="227">
                  <c:v>45547.75</c:v>
                </c:pt>
                <c:pt idx="228">
                  <c:v>45547.770833333336</c:v>
                </c:pt>
                <c:pt idx="229">
                  <c:v>45547.791666666664</c:v>
                </c:pt>
                <c:pt idx="230">
                  <c:v>45547.8125</c:v>
                </c:pt>
                <c:pt idx="231">
                  <c:v>45547.833333333336</c:v>
                </c:pt>
                <c:pt idx="232">
                  <c:v>45547.854166666664</c:v>
                </c:pt>
                <c:pt idx="233">
                  <c:v>45547.875</c:v>
                </c:pt>
                <c:pt idx="234">
                  <c:v>45547.895833333336</c:v>
                </c:pt>
                <c:pt idx="235">
                  <c:v>45547.916666666664</c:v>
                </c:pt>
                <c:pt idx="236">
                  <c:v>45547.9375</c:v>
                </c:pt>
                <c:pt idx="237">
                  <c:v>45547.958333333336</c:v>
                </c:pt>
                <c:pt idx="238">
                  <c:v>45547.979166666664</c:v>
                </c:pt>
                <c:pt idx="239">
                  <c:v>45548</c:v>
                </c:pt>
                <c:pt idx="240">
                  <c:v>45548.020833333336</c:v>
                </c:pt>
                <c:pt idx="241">
                  <c:v>45548.041666666664</c:v>
                </c:pt>
                <c:pt idx="242">
                  <c:v>45548.0625</c:v>
                </c:pt>
                <c:pt idx="243">
                  <c:v>45548.083333333336</c:v>
                </c:pt>
                <c:pt idx="244">
                  <c:v>45548.104166666664</c:v>
                </c:pt>
                <c:pt idx="245">
                  <c:v>45548.125</c:v>
                </c:pt>
                <c:pt idx="246">
                  <c:v>45548.145833333336</c:v>
                </c:pt>
                <c:pt idx="247">
                  <c:v>45548.166666666664</c:v>
                </c:pt>
                <c:pt idx="248">
                  <c:v>45548.1875</c:v>
                </c:pt>
                <c:pt idx="249">
                  <c:v>45548.208333333336</c:v>
                </c:pt>
                <c:pt idx="250">
                  <c:v>45548.229166666664</c:v>
                </c:pt>
                <c:pt idx="251">
                  <c:v>45548.25</c:v>
                </c:pt>
                <c:pt idx="252">
                  <c:v>45548.270833333336</c:v>
                </c:pt>
                <c:pt idx="253">
                  <c:v>45548.291666666664</c:v>
                </c:pt>
                <c:pt idx="254">
                  <c:v>45548.3125</c:v>
                </c:pt>
                <c:pt idx="255">
                  <c:v>45548.333333333336</c:v>
                </c:pt>
                <c:pt idx="256">
                  <c:v>45548.354166666664</c:v>
                </c:pt>
                <c:pt idx="257">
                  <c:v>45548.375</c:v>
                </c:pt>
                <c:pt idx="258">
                  <c:v>45548.395833333336</c:v>
                </c:pt>
                <c:pt idx="259">
                  <c:v>45548.416666666664</c:v>
                </c:pt>
                <c:pt idx="260">
                  <c:v>45548.4375</c:v>
                </c:pt>
                <c:pt idx="261">
                  <c:v>45548.458333333336</c:v>
                </c:pt>
                <c:pt idx="262">
                  <c:v>45548.479166666664</c:v>
                </c:pt>
                <c:pt idx="263">
                  <c:v>45548.5</c:v>
                </c:pt>
                <c:pt idx="264">
                  <c:v>45548.520833333336</c:v>
                </c:pt>
                <c:pt idx="265">
                  <c:v>45548.541666666664</c:v>
                </c:pt>
                <c:pt idx="266">
                  <c:v>45548.5625</c:v>
                </c:pt>
                <c:pt idx="267">
                  <c:v>45548.583333333336</c:v>
                </c:pt>
                <c:pt idx="268">
                  <c:v>45548.604166666664</c:v>
                </c:pt>
                <c:pt idx="269">
                  <c:v>45548.625</c:v>
                </c:pt>
                <c:pt idx="270">
                  <c:v>45548.645833333336</c:v>
                </c:pt>
                <c:pt idx="271">
                  <c:v>45548.666666666664</c:v>
                </c:pt>
                <c:pt idx="272">
                  <c:v>45548.6875</c:v>
                </c:pt>
                <c:pt idx="273">
                  <c:v>45548.708333333336</c:v>
                </c:pt>
                <c:pt idx="274">
                  <c:v>45548.729166666664</c:v>
                </c:pt>
                <c:pt idx="275">
                  <c:v>45548.75</c:v>
                </c:pt>
                <c:pt idx="276">
                  <c:v>45548.770833333336</c:v>
                </c:pt>
                <c:pt idx="277">
                  <c:v>45548.791666666664</c:v>
                </c:pt>
                <c:pt idx="278">
                  <c:v>45548.8125</c:v>
                </c:pt>
                <c:pt idx="279">
                  <c:v>45548.833333333336</c:v>
                </c:pt>
                <c:pt idx="280">
                  <c:v>45548.854166666664</c:v>
                </c:pt>
                <c:pt idx="281">
                  <c:v>45548.875</c:v>
                </c:pt>
                <c:pt idx="282">
                  <c:v>45548.895833333336</c:v>
                </c:pt>
                <c:pt idx="283">
                  <c:v>45548.916666666664</c:v>
                </c:pt>
                <c:pt idx="284">
                  <c:v>45548.9375</c:v>
                </c:pt>
                <c:pt idx="285">
                  <c:v>45548.958333333336</c:v>
                </c:pt>
                <c:pt idx="286">
                  <c:v>45548.979166666664</c:v>
                </c:pt>
                <c:pt idx="287">
                  <c:v>45549</c:v>
                </c:pt>
                <c:pt idx="288">
                  <c:v>45549.020833333336</c:v>
                </c:pt>
                <c:pt idx="289">
                  <c:v>45549.041666666664</c:v>
                </c:pt>
                <c:pt idx="290">
                  <c:v>45549.0625</c:v>
                </c:pt>
                <c:pt idx="291">
                  <c:v>45549.083333333336</c:v>
                </c:pt>
                <c:pt idx="292">
                  <c:v>45549.104166666664</c:v>
                </c:pt>
                <c:pt idx="293">
                  <c:v>45549.125</c:v>
                </c:pt>
                <c:pt idx="294">
                  <c:v>45549.145833333336</c:v>
                </c:pt>
                <c:pt idx="295">
                  <c:v>45549.166666666664</c:v>
                </c:pt>
                <c:pt idx="296">
                  <c:v>45549.1875</c:v>
                </c:pt>
                <c:pt idx="297">
                  <c:v>45549.208333333336</c:v>
                </c:pt>
                <c:pt idx="298">
                  <c:v>45549.229166666664</c:v>
                </c:pt>
                <c:pt idx="299">
                  <c:v>45549.25</c:v>
                </c:pt>
                <c:pt idx="300">
                  <c:v>45549.270833333336</c:v>
                </c:pt>
                <c:pt idx="301">
                  <c:v>45549.291666666664</c:v>
                </c:pt>
                <c:pt idx="302">
                  <c:v>45549.3125</c:v>
                </c:pt>
                <c:pt idx="303">
                  <c:v>45549.333333333336</c:v>
                </c:pt>
                <c:pt idx="304">
                  <c:v>45549.354166666664</c:v>
                </c:pt>
                <c:pt idx="305">
                  <c:v>45549.375</c:v>
                </c:pt>
                <c:pt idx="306">
                  <c:v>45549.395833333336</c:v>
                </c:pt>
                <c:pt idx="307">
                  <c:v>45549.416666666664</c:v>
                </c:pt>
                <c:pt idx="308">
                  <c:v>45549.4375</c:v>
                </c:pt>
                <c:pt idx="309">
                  <c:v>45549.458333333336</c:v>
                </c:pt>
                <c:pt idx="310">
                  <c:v>45549.479166666664</c:v>
                </c:pt>
                <c:pt idx="311">
                  <c:v>45549.5</c:v>
                </c:pt>
                <c:pt idx="312">
                  <c:v>45549.520833333336</c:v>
                </c:pt>
                <c:pt idx="313">
                  <c:v>45549.541666666664</c:v>
                </c:pt>
                <c:pt idx="314">
                  <c:v>45549.5625</c:v>
                </c:pt>
                <c:pt idx="315">
                  <c:v>45549.583333333336</c:v>
                </c:pt>
                <c:pt idx="316">
                  <c:v>45549.604166666664</c:v>
                </c:pt>
                <c:pt idx="317">
                  <c:v>45549.625</c:v>
                </c:pt>
                <c:pt idx="318">
                  <c:v>45549.645833333336</c:v>
                </c:pt>
                <c:pt idx="319">
                  <c:v>45549.666666666664</c:v>
                </c:pt>
                <c:pt idx="320">
                  <c:v>45549.6875</c:v>
                </c:pt>
                <c:pt idx="321">
                  <c:v>45549.708333333336</c:v>
                </c:pt>
                <c:pt idx="322">
                  <c:v>45549.729166666664</c:v>
                </c:pt>
                <c:pt idx="323">
                  <c:v>45549.75</c:v>
                </c:pt>
                <c:pt idx="324">
                  <c:v>45549.770833333336</c:v>
                </c:pt>
                <c:pt idx="325">
                  <c:v>45549.791666666664</c:v>
                </c:pt>
                <c:pt idx="326">
                  <c:v>45549.8125</c:v>
                </c:pt>
                <c:pt idx="327">
                  <c:v>45549.833333333336</c:v>
                </c:pt>
                <c:pt idx="328">
                  <c:v>45549.854166666664</c:v>
                </c:pt>
                <c:pt idx="329">
                  <c:v>45549.875</c:v>
                </c:pt>
                <c:pt idx="330">
                  <c:v>45549.895833333336</c:v>
                </c:pt>
                <c:pt idx="331">
                  <c:v>45549.916666666664</c:v>
                </c:pt>
                <c:pt idx="332">
                  <c:v>45549.9375</c:v>
                </c:pt>
                <c:pt idx="333">
                  <c:v>45549.958333333336</c:v>
                </c:pt>
                <c:pt idx="334">
                  <c:v>45549.979166666664</c:v>
                </c:pt>
              </c:numCache>
            </c:numRef>
          </c:cat>
          <c:val>
            <c:numRef>
              <c:f>Planilha1!$AG$5:$AG$339</c:f>
              <c:numCache>
                <c:formatCode>General</c:formatCode>
                <c:ptCount val="3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390</c:v>
                </c:pt>
                <c:pt idx="83">
                  <c:v>390</c:v>
                </c:pt>
                <c:pt idx="84">
                  <c:v>250</c:v>
                </c:pt>
                <c:pt idx="85">
                  <c:v>250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320</c:v>
                </c:pt>
                <c:pt idx="131">
                  <c:v>320</c:v>
                </c:pt>
                <c:pt idx="132">
                  <c:v>250</c:v>
                </c:pt>
                <c:pt idx="133">
                  <c:v>250</c:v>
                </c:pt>
                <c:pt idx="134">
                  <c:v>240</c:v>
                </c:pt>
                <c:pt idx="135">
                  <c:v>240</c:v>
                </c:pt>
                <c:pt idx="136">
                  <c:v>280</c:v>
                </c:pt>
                <c:pt idx="137">
                  <c:v>280</c:v>
                </c:pt>
                <c:pt idx="138">
                  <c:v>340</c:v>
                </c:pt>
                <c:pt idx="139">
                  <c:v>340</c:v>
                </c:pt>
                <c:pt idx="140">
                  <c:v>430</c:v>
                </c:pt>
                <c:pt idx="141">
                  <c:v>430</c:v>
                </c:pt>
                <c:pt idx="142">
                  <c:v>500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528</c:v>
                </c:pt>
                <c:pt idx="178">
                  <c:v>1050</c:v>
                </c:pt>
                <c:pt idx="179">
                  <c:v>1050</c:v>
                </c:pt>
                <c:pt idx="180">
                  <c:v>970</c:v>
                </c:pt>
                <c:pt idx="181">
                  <c:v>970</c:v>
                </c:pt>
                <c:pt idx="182">
                  <c:v>900</c:v>
                </c:pt>
                <c:pt idx="183">
                  <c:v>900</c:v>
                </c:pt>
                <c:pt idx="184">
                  <c:v>870</c:v>
                </c:pt>
                <c:pt idx="185">
                  <c:v>870</c:v>
                </c:pt>
                <c:pt idx="186">
                  <c:v>910</c:v>
                </c:pt>
                <c:pt idx="187">
                  <c:v>910</c:v>
                </c:pt>
                <c:pt idx="188">
                  <c:v>1020</c:v>
                </c:pt>
                <c:pt idx="189">
                  <c:v>470</c:v>
                </c:pt>
                <c:pt idx="190">
                  <c:v>500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750</c:v>
                </c:pt>
                <c:pt idx="226">
                  <c:v>750</c:v>
                </c:pt>
                <c:pt idx="227">
                  <c:v>750</c:v>
                </c:pt>
                <c:pt idx="228">
                  <c:v>680</c:v>
                </c:pt>
                <c:pt idx="229">
                  <c:v>980</c:v>
                </c:pt>
                <c:pt idx="230">
                  <c:v>930</c:v>
                </c:pt>
                <c:pt idx="231">
                  <c:v>630</c:v>
                </c:pt>
                <c:pt idx="232">
                  <c:v>680</c:v>
                </c:pt>
                <c:pt idx="233">
                  <c:v>680</c:v>
                </c:pt>
                <c:pt idx="234">
                  <c:v>720</c:v>
                </c:pt>
                <c:pt idx="235">
                  <c:v>720</c:v>
                </c:pt>
                <c:pt idx="236">
                  <c:v>750</c:v>
                </c:pt>
                <c:pt idx="237">
                  <c:v>500</c:v>
                </c:pt>
                <c:pt idx="238">
                  <c:v>500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900</c:v>
                </c:pt>
                <c:pt idx="274">
                  <c:v>1200</c:v>
                </c:pt>
                <c:pt idx="275">
                  <c:v>1200</c:v>
                </c:pt>
                <c:pt idx="276">
                  <c:v>1200</c:v>
                </c:pt>
                <c:pt idx="277">
                  <c:v>1150</c:v>
                </c:pt>
                <c:pt idx="278">
                  <c:v>250</c:v>
                </c:pt>
                <c:pt idx="279">
                  <c:v>250</c:v>
                </c:pt>
                <c:pt idx="280">
                  <c:v>250</c:v>
                </c:pt>
                <c:pt idx="281">
                  <c:v>250</c:v>
                </c:pt>
                <c:pt idx="282">
                  <c:v>250</c:v>
                </c:pt>
                <c:pt idx="283">
                  <c:v>250</c:v>
                </c:pt>
                <c:pt idx="284">
                  <c:v>250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900</c:v>
                </c:pt>
                <c:pt idx="322">
                  <c:v>900</c:v>
                </c:pt>
                <c:pt idx="323">
                  <c:v>900</c:v>
                </c:pt>
                <c:pt idx="324">
                  <c:v>770</c:v>
                </c:pt>
                <c:pt idx="325">
                  <c:v>770</c:v>
                </c:pt>
                <c:pt idx="326">
                  <c:v>280</c:v>
                </c:pt>
                <c:pt idx="327">
                  <c:v>280</c:v>
                </c:pt>
                <c:pt idx="328">
                  <c:v>320</c:v>
                </c:pt>
                <c:pt idx="329">
                  <c:v>320</c:v>
                </c:pt>
                <c:pt idx="330">
                  <c:v>380</c:v>
                </c:pt>
                <c:pt idx="331">
                  <c:v>380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0B-4FB5-834F-0483E5394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0332016"/>
        <c:axId val="2120332672"/>
        <c:extLst>
          <c:ext xmlns:c15="http://schemas.microsoft.com/office/drawing/2012/chart" uri="{02D57815-91ED-43cb-92C2-25804820EDAC}">
            <c15:filteredAreaSeries>
              <c15:ser>
                <c:idx val="2"/>
                <c:order val="4"/>
                <c:tx>
                  <c:strRef>
                    <c:extLst>
                      <c:ext uri="{02D57815-91ED-43cb-92C2-25804820EDAC}">
                        <c15:formulaRef>
                          <c15:sqref>Planilha1!$I$3:$I$4</c15:sqref>
                        </c15:formulaRef>
                      </c:ext>
                    </c:extLst>
                    <c:strCache>
                      <c:ptCount val="2"/>
                      <c:pt idx="0">
                        <c:v>Térmica</c:v>
                      </c:pt>
                      <c:pt idx="1">
                        <c:v>Tipo II-B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Planilha1!$F$5:$F$339</c15:sqref>
                        </c15:formulaRef>
                      </c:ext>
                    </c:extLst>
                    <c:numCache>
                      <c:formatCode>m/d/yyyy\ h:mm</c:formatCode>
                      <c:ptCount val="335"/>
                      <c:pt idx="0">
                        <c:v>45543.020833333336</c:v>
                      </c:pt>
                      <c:pt idx="1">
                        <c:v>45543.041666666664</c:v>
                      </c:pt>
                      <c:pt idx="2">
                        <c:v>45543.0625</c:v>
                      </c:pt>
                      <c:pt idx="3">
                        <c:v>45543.083333333336</c:v>
                      </c:pt>
                      <c:pt idx="4">
                        <c:v>45543.104166666664</c:v>
                      </c:pt>
                      <c:pt idx="5">
                        <c:v>45543.125</c:v>
                      </c:pt>
                      <c:pt idx="6">
                        <c:v>45543.145833333336</c:v>
                      </c:pt>
                      <c:pt idx="7">
                        <c:v>45543.166666666664</c:v>
                      </c:pt>
                      <c:pt idx="8">
                        <c:v>45543.1875</c:v>
                      </c:pt>
                      <c:pt idx="9">
                        <c:v>45543.208333333336</c:v>
                      </c:pt>
                      <c:pt idx="10">
                        <c:v>45543.229166666664</c:v>
                      </c:pt>
                      <c:pt idx="11">
                        <c:v>45543.25</c:v>
                      </c:pt>
                      <c:pt idx="12">
                        <c:v>45543.270833333336</c:v>
                      </c:pt>
                      <c:pt idx="13">
                        <c:v>45543.291666666664</c:v>
                      </c:pt>
                      <c:pt idx="14">
                        <c:v>45543.3125</c:v>
                      </c:pt>
                      <c:pt idx="15">
                        <c:v>45543.333333333336</c:v>
                      </c:pt>
                      <c:pt idx="16">
                        <c:v>45543.354166666664</c:v>
                      </c:pt>
                      <c:pt idx="17">
                        <c:v>45543.375</c:v>
                      </c:pt>
                      <c:pt idx="18">
                        <c:v>45543.395833333336</c:v>
                      </c:pt>
                      <c:pt idx="19">
                        <c:v>45543.416666666664</c:v>
                      </c:pt>
                      <c:pt idx="20">
                        <c:v>45543.4375</c:v>
                      </c:pt>
                      <c:pt idx="21">
                        <c:v>45543.458333333336</c:v>
                      </c:pt>
                      <c:pt idx="22">
                        <c:v>45543.479166666664</c:v>
                      </c:pt>
                      <c:pt idx="23">
                        <c:v>45543.5</c:v>
                      </c:pt>
                      <c:pt idx="24">
                        <c:v>45543.520833333336</c:v>
                      </c:pt>
                      <c:pt idx="25">
                        <c:v>45543.541666666664</c:v>
                      </c:pt>
                      <c:pt idx="26">
                        <c:v>45543.5625</c:v>
                      </c:pt>
                      <c:pt idx="27">
                        <c:v>45543.583333333336</c:v>
                      </c:pt>
                      <c:pt idx="28">
                        <c:v>45543.604166666664</c:v>
                      </c:pt>
                      <c:pt idx="29">
                        <c:v>45543.625</c:v>
                      </c:pt>
                      <c:pt idx="30">
                        <c:v>45543.645833333336</c:v>
                      </c:pt>
                      <c:pt idx="31">
                        <c:v>45543.666666666664</c:v>
                      </c:pt>
                      <c:pt idx="32">
                        <c:v>45543.6875</c:v>
                      </c:pt>
                      <c:pt idx="33">
                        <c:v>45543.708333333336</c:v>
                      </c:pt>
                      <c:pt idx="34">
                        <c:v>45543.729166666664</c:v>
                      </c:pt>
                      <c:pt idx="35">
                        <c:v>45543.75</c:v>
                      </c:pt>
                      <c:pt idx="36">
                        <c:v>45543.770833333336</c:v>
                      </c:pt>
                      <c:pt idx="37">
                        <c:v>45543.791666666664</c:v>
                      </c:pt>
                      <c:pt idx="38">
                        <c:v>45543.8125</c:v>
                      </c:pt>
                      <c:pt idx="39">
                        <c:v>45543.833333333336</c:v>
                      </c:pt>
                      <c:pt idx="40">
                        <c:v>45543.854166666664</c:v>
                      </c:pt>
                      <c:pt idx="41">
                        <c:v>45543.875</c:v>
                      </c:pt>
                      <c:pt idx="42">
                        <c:v>45543.895833333336</c:v>
                      </c:pt>
                      <c:pt idx="43">
                        <c:v>45543.916666666664</c:v>
                      </c:pt>
                      <c:pt idx="44">
                        <c:v>45543.9375</c:v>
                      </c:pt>
                      <c:pt idx="45">
                        <c:v>45543.958333333336</c:v>
                      </c:pt>
                      <c:pt idx="46">
                        <c:v>45543.979166666664</c:v>
                      </c:pt>
                      <c:pt idx="47">
                        <c:v>45544</c:v>
                      </c:pt>
                      <c:pt idx="48">
                        <c:v>45544.020833333336</c:v>
                      </c:pt>
                      <c:pt idx="49">
                        <c:v>45544.041666666664</c:v>
                      </c:pt>
                      <c:pt idx="50">
                        <c:v>45544.0625</c:v>
                      </c:pt>
                      <c:pt idx="51">
                        <c:v>45544.083333333336</c:v>
                      </c:pt>
                      <c:pt idx="52">
                        <c:v>45544.104166666664</c:v>
                      </c:pt>
                      <c:pt idx="53">
                        <c:v>45544.125</c:v>
                      </c:pt>
                      <c:pt idx="54">
                        <c:v>45544.145833333336</c:v>
                      </c:pt>
                      <c:pt idx="55">
                        <c:v>45544.166666666664</c:v>
                      </c:pt>
                      <c:pt idx="56">
                        <c:v>45544.1875</c:v>
                      </c:pt>
                      <c:pt idx="57">
                        <c:v>45544.208333333336</c:v>
                      </c:pt>
                      <c:pt idx="58">
                        <c:v>45544.229166666664</c:v>
                      </c:pt>
                      <c:pt idx="59">
                        <c:v>45544.25</c:v>
                      </c:pt>
                      <c:pt idx="60">
                        <c:v>45544.270833333336</c:v>
                      </c:pt>
                      <c:pt idx="61">
                        <c:v>45544.291666666664</c:v>
                      </c:pt>
                      <c:pt idx="62">
                        <c:v>45544.3125</c:v>
                      </c:pt>
                      <c:pt idx="63">
                        <c:v>45544.333333333336</c:v>
                      </c:pt>
                      <c:pt idx="64">
                        <c:v>45544.354166666664</c:v>
                      </c:pt>
                      <c:pt idx="65">
                        <c:v>45544.375</c:v>
                      </c:pt>
                      <c:pt idx="66">
                        <c:v>45544.395833333336</c:v>
                      </c:pt>
                      <c:pt idx="67">
                        <c:v>45544.416666666664</c:v>
                      </c:pt>
                      <c:pt idx="68">
                        <c:v>45544.4375</c:v>
                      </c:pt>
                      <c:pt idx="69">
                        <c:v>45544.458333333336</c:v>
                      </c:pt>
                      <c:pt idx="70">
                        <c:v>45544.479166666664</c:v>
                      </c:pt>
                      <c:pt idx="71">
                        <c:v>45544.5</c:v>
                      </c:pt>
                      <c:pt idx="72">
                        <c:v>45544.520833333336</c:v>
                      </c:pt>
                      <c:pt idx="73">
                        <c:v>45544.541666666664</c:v>
                      </c:pt>
                      <c:pt idx="74">
                        <c:v>45544.5625</c:v>
                      </c:pt>
                      <c:pt idx="75">
                        <c:v>45544.583333333336</c:v>
                      </c:pt>
                      <c:pt idx="76">
                        <c:v>45544.604166666664</c:v>
                      </c:pt>
                      <c:pt idx="77">
                        <c:v>45544.625</c:v>
                      </c:pt>
                      <c:pt idx="78">
                        <c:v>45544.645833333336</c:v>
                      </c:pt>
                      <c:pt idx="79">
                        <c:v>45544.666666666664</c:v>
                      </c:pt>
                      <c:pt idx="80">
                        <c:v>45544.6875</c:v>
                      </c:pt>
                      <c:pt idx="81">
                        <c:v>45544.708333333336</c:v>
                      </c:pt>
                      <c:pt idx="82">
                        <c:v>45544.729166666664</c:v>
                      </c:pt>
                      <c:pt idx="83">
                        <c:v>45544.75</c:v>
                      </c:pt>
                      <c:pt idx="84">
                        <c:v>45544.770833333336</c:v>
                      </c:pt>
                      <c:pt idx="85">
                        <c:v>45544.791666666664</c:v>
                      </c:pt>
                      <c:pt idx="86">
                        <c:v>45544.8125</c:v>
                      </c:pt>
                      <c:pt idx="87">
                        <c:v>45544.833333333336</c:v>
                      </c:pt>
                      <c:pt idx="88">
                        <c:v>45544.854166666664</c:v>
                      </c:pt>
                      <c:pt idx="89">
                        <c:v>45544.875</c:v>
                      </c:pt>
                      <c:pt idx="90">
                        <c:v>45544.895833333336</c:v>
                      </c:pt>
                      <c:pt idx="91">
                        <c:v>45544.916666666664</c:v>
                      </c:pt>
                      <c:pt idx="92">
                        <c:v>45544.9375</c:v>
                      </c:pt>
                      <c:pt idx="93">
                        <c:v>45544.958333333336</c:v>
                      </c:pt>
                      <c:pt idx="94">
                        <c:v>45544.979166666664</c:v>
                      </c:pt>
                      <c:pt idx="95">
                        <c:v>45545</c:v>
                      </c:pt>
                      <c:pt idx="96">
                        <c:v>45545.020833333336</c:v>
                      </c:pt>
                      <c:pt idx="97">
                        <c:v>45545.041666666664</c:v>
                      </c:pt>
                      <c:pt idx="98">
                        <c:v>45545.0625</c:v>
                      </c:pt>
                      <c:pt idx="99">
                        <c:v>45545.083333333336</c:v>
                      </c:pt>
                      <c:pt idx="100">
                        <c:v>45545.104166666664</c:v>
                      </c:pt>
                      <c:pt idx="101">
                        <c:v>45545.125</c:v>
                      </c:pt>
                      <c:pt idx="102">
                        <c:v>45545.145833333336</c:v>
                      </c:pt>
                      <c:pt idx="103">
                        <c:v>45545.166666666664</c:v>
                      </c:pt>
                      <c:pt idx="104">
                        <c:v>45545.1875</c:v>
                      </c:pt>
                      <c:pt idx="105">
                        <c:v>45545.208333333336</c:v>
                      </c:pt>
                      <c:pt idx="106">
                        <c:v>45545.229166666664</c:v>
                      </c:pt>
                      <c:pt idx="107">
                        <c:v>45545.25</c:v>
                      </c:pt>
                      <c:pt idx="108">
                        <c:v>45545.270833333336</c:v>
                      </c:pt>
                      <c:pt idx="109">
                        <c:v>45545.291666666664</c:v>
                      </c:pt>
                      <c:pt idx="110">
                        <c:v>45545.3125</c:v>
                      </c:pt>
                      <c:pt idx="111">
                        <c:v>45545.333333333336</c:v>
                      </c:pt>
                      <c:pt idx="112">
                        <c:v>45545.354166666664</c:v>
                      </c:pt>
                      <c:pt idx="113">
                        <c:v>45545.375</c:v>
                      </c:pt>
                      <c:pt idx="114">
                        <c:v>45545.395833333336</c:v>
                      </c:pt>
                      <c:pt idx="115">
                        <c:v>45545.416666666664</c:v>
                      </c:pt>
                      <c:pt idx="116">
                        <c:v>45545.4375</c:v>
                      </c:pt>
                      <c:pt idx="117">
                        <c:v>45545.458333333336</c:v>
                      </c:pt>
                      <c:pt idx="118">
                        <c:v>45545.479166666664</c:v>
                      </c:pt>
                      <c:pt idx="119">
                        <c:v>45545.5</c:v>
                      </c:pt>
                      <c:pt idx="120">
                        <c:v>45545.520833333336</c:v>
                      </c:pt>
                      <c:pt idx="121">
                        <c:v>45545.541666666664</c:v>
                      </c:pt>
                      <c:pt idx="122">
                        <c:v>45545.5625</c:v>
                      </c:pt>
                      <c:pt idx="123">
                        <c:v>45545.583333333336</c:v>
                      </c:pt>
                      <c:pt idx="124">
                        <c:v>45545.604166666664</c:v>
                      </c:pt>
                      <c:pt idx="125">
                        <c:v>45545.625</c:v>
                      </c:pt>
                      <c:pt idx="126">
                        <c:v>45545.645833333336</c:v>
                      </c:pt>
                      <c:pt idx="127">
                        <c:v>45545.666666666664</c:v>
                      </c:pt>
                      <c:pt idx="128">
                        <c:v>45545.6875</c:v>
                      </c:pt>
                      <c:pt idx="129">
                        <c:v>45545.708333333336</c:v>
                      </c:pt>
                      <c:pt idx="130">
                        <c:v>45545.729166666664</c:v>
                      </c:pt>
                      <c:pt idx="131">
                        <c:v>45545.75</c:v>
                      </c:pt>
                      <c:pt idx="132">
                        <c:v>45545.770833333336</c:v>
                      </c:pt>
                      <c:pt idx="133">
                        <c:v>45545.791666666664</c:v>
                      </c:pt>
                      <c:pt idx="134">
                        <c:v>45545.8125</c:v>
                      </c:pt>
                      <c:pt idx="135">
                        <c:v>45545.833333333336</c:v>
                      </c:pt>
                      <c:pt idx="136">
                        <c:v>45545.854166666664</c:v>
                      </c:pt>
                      <c:pt idx="137">
                        <c:v>45545.875</c:v>
                      </c:pt>
                      <c:pt idx="138">
                        <c:v>45545.895833333336</c:v>
                      </c:pt>
                      <c:pt idx="139">
                        <c:v>45545.916666666664</c:v>
                      </c:pt>
                      <c:pt idx="140">
                        <c:v>45545.9375</c:v>
                      </c:pt>
                      <c:pt idx="141">
                        <c:v>45545.958333333336</c:v>
                      </c:pt>
                      <c:pt idx="142">
                        <c:v>45545.979166666664</c:v>
                      </c:pt>
                      <c:pt idx="143">
                        <c:v>45546</c:v>
                      </c:pt>
                      <c:pt idx="144">
                        <c:v>45546.020833333336</c:v>
                      </c:pt>
                      <c:pt idx="145">
                        <c:v>45546.041666666664</c:v>
                      </c:pt>
                      <c:pt idx="146">
                        <c:v>45546.0625</c:v>
                      </c:pt>
                      <c:pt idx="147">
                        <c:v>45546.083333333336</c:v>
                      </c:pt>
                      <c:pt idx="148">
                        <c:v>45546.104166666664</c:v>
                      </c:pt>
                      <c:pt idx="149">
                        <c:v>45546.125</c:v>
                      </c:pt>
                      <c:pt idx="150">
                        <c:v>45546.145833333336</c:v>
                      </c:pt>
                      <c:pt idx="151">
                        <c:v>45546.166666666664</c:v>
                      </c:pt>
                      <c:pt idx="152">
                        <c:v>45546.1875</c:v>
                      </c:pt>
                      <c:pt idx="153">
                        <c:v>45546.208333333336</c:v>
                      </c:pt>
                      <c:pt idx="154">
                        <c:v>45546.229166666664</c:v>
                      </c:pt>
                      <c:pt idx="155">
                        <c:v>45546.25</c:v>
                      </c:pt>
                      <c:pt idx="156">
                        <c:v>45546.270833333336</c:v>
                      </c:pt>
                      <c:pt idx="157">
                        <c:v>45546.291666666664</c:v>
                      </c:pt>
                      <c:pt idx="158">
                        <c:v>45546.3125</c:v>
                      </c:pt>
                      <c:pt idx="159">
                        <c:v>45546.333333333336</c:v>
                      </c:pt>
                      <c:pt idx="160">
                        <c:v>45546.354166666664</c:v>
                      </c:pt>
                      <c:pt idx="161">
                        <c:v>45546.375</c:v>
                      </c:pt>
                      <c:pt idx="162">
                        <c:v>45546.395833333336</c:v>
                      </c:pt>
                      <c:pt idx="163">
                        <c:v>45546.416666666664</c:v>
                      </c:pt>
                      <c:pt idx="164">
                        <c:v>45546.4375</c:v>
                      </c:pt>
                      <c:pt idx="165">
                        <c:v>45546.458333333336</c:v>
                      </c:pt>
                      <c:pt idx="166">
                        <c:v>45546.479166666664</c:v>
                      </c:pt>
                      <c:pt idx="167">
                        <c:v>45546.5</c:v>
                      </c:pt>
                      <c:pt idx="168">
                        <c:v>45546.520833333336</c:v>
                      </c:pt>
                      <c:pt idx="169">
                        <c:v>45546.541666666664</c:v>
                      </c:pt>
                      <c:pt idx="170">
                        <c:v>45546.5625</c:v>
                      </c:pt>
                      <c:pt idx="171">
                        <c:v>45546.583333333336</c:v>
                      </c:pt>
                      <c:pt idx="172">
                        <c:v>45546.604166666664</c:v>
                      </c:pt>
                      <c:pt idx="173">
                        <c:v>45546.625</c:v>
                      </c:pt>
                      <c:pt idx="174">
                        <c:v>45546.645833333336</c:v>
                      </c:pt>
                      <c:pt idx="175">
                        <c:v>45546.666666666664</c:v>
                      </c:pt>
                      <c:pt idx="176">
                        <c:v>45546.6875</c:v>
                      </c:pt>
                      <c:pt idx="177">
                        <c:v>45546.708333333336</c:v>
                      </c:pt>
                      <c:pt idx="178">
                        <c:v>45546.729166666664</c:v>
                      </c:pt>
                      <c:pt idx="179">
                        <c:v>45546.75</c:v>
                      </c:pt>
                      <c:pt idx="180">
                        <c:v>45546.770833333336</c:v>
                      </c:pt>
                      <c:pt idx="181">
                        <c:v>45546.791666666664</c:v>
                      </c:pt>
                      <c:pt idx="182">
                        <c:v>45546.8125</c:v>
                      </c:pt>
                      <c:pt idx="183">
                        <c:v>45546.833333333336</c:v>
                      </c:pt>
                      <c:pt idx="184">
                        <c:v>45546.854166666664</c:v>
                      </c:pt>
                      <c:pt idx="185">
                        <c:v>45546.875</c:v>
                      </c:pt>
                      <c:pt idx="186">
                        <c:v>45546.895833333336</c:v>
                      </c:pt>
                      <c:pt idx="187">
                        <c:v>45546.916666666664</c:v>
                      </c:pt>
                      <c:pt idx="188">
                        <c:v>45546.9375</c:v>
                      </c:pt>
                      <c:pt idx="189">
                        <c:v>45546.958333333336</c:v>
                      </c:pt>
                      <c:pt idx="190">
                        <c:v>45546.979166666664</c:v>
                      </c:pt>
                      <c:pt idx="191">
                        <c:v>45547</c:v>
                      </c:pt>
                      <c:pt idx="192">
                        <c:v>45547.020833333336</c:v>
                      </c:pt>
                      <c:pt idx="193">
                        <c:v>45547.041666666664</c:v>
                      </c:pt>
                      <c:pt idx="194">
                        <c:v>45547.0625</c:v>
                      </c:pt>
                      <c:pt idx="195">
                        <c:v>45547.083333333336</c:v>
                      </c:pt>
                      <c:pt idx="196">
                        <c:v>45547.104166666664</c:v>
                      </c:pt>
                      <c:pt idx="197">
                        <c:v>45547.125</c:v>
                      </c:pt>
                      <c:pt idx="198">
                        <c:v>45547.145833333336</c:v>
                      </c:pt>
                      <c:pt idx="199">
                        <c:v>45547.166666666664</c:v>
                      </c:pt>
                      <c:pt idx="200">
                        <c:v>45547.1875</c:v>
                      </c:pt>
                      <c:pt idx="201">
                        <c:v>45547.208333333336</c:v>
                      </c:pt>
                      <c:pt idx="202">
                        <c:v>45547.229166666664</c:v>
                      </c:pt>
                      <c:pt idx="203">
                        <c:v>45547.25</c:v>
                      </c:pt>
                      <c:pt idx="204">
                        <c:v>45547.270833333336</c:v>
                      </c:pt>
                      <c:pt idx="205">
                        <c:v>45547.291666666664</c:v>
                      </c:pt>
                      <c:pt idx="206">
                        <c:v>45547.3125</c:v>
                      </c:pt>
                      <c:pt idx="207">
                        <c:v>45547.333333333336</c:v>
                      </c:pt>
                      <c:pt idx="208">
                        <c:v>45547.354166666664</c:v>
                      </c:pt>
                      <c:pt idx="209">
                        <c:v>45547.375</c:v>
                      </c:pt>
                      <c:pt idx="210">
                        <c:v>45547.395833333336</c:v>
                      </c:pt>
                      <c:pt idx="211">
                        <c:v>45547.416666666664</c:v>
                      </c:pt>
                      <c:pt idx="212">
                        <c:v>45547.4375</c:v>
                      </c:pt>
                      <c:pt idx="213">
                        <c:v>45547.458333333336</c:v>
                      </c:pt>
                      <c:pt idx="214">
                        <c:v>45547.479166666664</c:v>
                      </c:pt>
                      <c:pt idx="215">
                        <c:v>45547.5</c:v>
                      </c:pt>
                      <c:pt idx="216">
                        <c:v>45547.520833333336</c:v>
                      </c:pt>
                      <c:pt idx="217">
                        <c:v>45547.541666666664</c:v>
                      </c:pt>
                      <c:pt idx="218">
                        <c:v>45547.5625</c:v>
                      </c:pt>
                      <c:pt idx="219">
                        <c:v>45547.583333333336</c:v>
                      </c:pt>
                      <c:pt idx="220">
                        <c:v>45547.604166666664</c:v>
                      </c:pt>
                      <c:pt idx="221">
                        <c:v>45547.625</c:v>
                      </c:pt>
                      <c:pt idx="222">
                        <c:v>45547.645833333336</c:v>
                      </c:pt>
                      <c:pt idx="223">
                        <c:v>45547.666666666664</c:v>
                      </c:pt>
                      <c:pt idx="224">
                        <c:v>45547.6875</c:v>
                      </c:pt>
                      <c:pt idx="225">
                        <c:v>45547.708333333336</c:v>
                      </c:pt>
                      <c:pt idx="226">
                        <c:v>45547.729166666664</c:v>
                      </c:pt>
                      <c:pt idx="227">
                        <c:v>45547.75</c:v>
                      </c:pt>
                      <c:pt idx="228">
                        <c:v>45547.770833333336</c:v>
                      </c:pt>
                      <c:pt idx="229">
                        <c:v>45547.791666666664</c:v>
                      </c:pt>
                      <c:pt idx="230">
                        <c:v>45547.8125</c:v>
                      </c:pt>
                      <c:pt idx="231">
                        <c:v>45547.833333333336</c:v>
                      </c:pt>
                      <c:pt idx="232">
                        <c:v>45547.854166666664</c:v>
                      </c:pt>
                      <c:pt idx="233">
                        <c:v>45547.875</c:v>
                      </c:pt>
                      <c:pt idx="234">
                        <c:v>45547.895833333336</c:v>
                      </c:pt>
                      <c:pt idx="235">
                        <c:v>45547.916666666664</c:v>
                      </c:pt>
                      <c:pt idx="236">
                        <c:v>45547.9375</c:v>
                      </c:pt>
                      <c:pt idx="237">
                        <c:v>45547.958333333336</c:v>
                      </c:pt>
                      <c:pt idx="238">
                        <c:v>45547.979166666664</c:v>
                      </c:pt>
                      <c:pt idx="239">
                        <c:v>45548</c:v>
                      </c:pt>
                      <c:pt idx="240">
                        <c:v>45548.020833333336</c:v>
                      </c:pt>
                      <c:pt idx="241">
                        <c:v>45548.041666666664</c:v>
                      </c:pt>
                      <c:pt idx="242">
                        <c:v>45548.0625</c:v>
                      </c:pt>
                      <c:pt idx="243">
                        <c:v>45548.083333333336</c:v>
                      </c:pt>
                      <c:pt idx="244">
                        <c:v>45548.104166666664</c:v>
                      </c:pt>
                      <c:pt idx="245">
                        <c:v>45548.125</c:v>
                      </c:pt>
                      <c:pt idx="246">
                        <c:v>45548.145833333336</c:v>
                      </c:pt>
                      <c:pt idx="247">
                        <c:v>45548.166666666664</c:v>
                      </c:pt>
                      <c:pt idx="248">
                        <c:v>45548.1875</c:v>
                      </c:pt>
                      <c:pt idx="249">
                        <c:v>45548.208333333336</c:v>
                      </c:pt>
                      <c:pt idx="250">
                        <c:v>45548.229166666664</c:v>
                      </c:pt>
                      <c:pt idx="251">
                        <c:v>45548.25</c:v>
                      </c:pt>
                      <c:pt idx="252">
                        <c:v>45548.270833333336</c:v>
                      </c:pt>
                      <c:pt idx="253">
                        <c:v>45548.291666666664</c:v>
                      </c:pt>
                      <c:pt idx="254">
                        <c:v>45548.3125</c:v>
                      </c:pt>
                      <c:pt idx="255">
                        <c:v>45548.333333333336</c:v>
                      </c:pt>
                      <c:pt idx="256">
                        <c:v>45548.354166666664</c:v>
                      </c:pt>
                      <c:pt idx="257">
                        <c:v>45548.375</c:v>
                      </c:pt>
                      <c:pt idx="258">
                        <c:v>45548.395833333336</c:v>
                      </c:pt>
                      <c:pt idx="259">
                        <c:v>45548.416666666664</c:v>
                      </c:pt>
                      <c:pt idx="260">
                        <c:v>45548.4375</c:v>
                      </c:pt>
                      <c:pt idx="261">
                        <c:v>45548.458333333336</c:v>
                      </c:pt>
                      <c:pt idx="262">
                        <c:v>45548.479166666664</c:v>
                      </c:pt>
                      <c:pt idx="263">
                        <c:v>45548.5</c:v>
                      </c:pt>
                      <c:pt idx="264">
                        <c:v>45548.520833333336</c:v>
                      </c:pt>
                      <c:pt idx="265">
                        <c:v>45548.541666666664</c:v>
                      </c:pt>
                      <c:pt idx="266">
                        <c:v>45548.5625</c:v>
                      </c:pt>
                      <c:pt idx="267">
                        <c:v>45548.583333333336</c:v>
                      </c:pt>
                      <c:pt idx="268">
                        <c:v>45548.604166666664</c:v>
                      </c:pt>
                      <c:pt idx="269">
                        <c:v>45548.625</c:v>
                      </c:pt>
                      <c:pt idx="270">
                        <c:v>45548.645833333336</c:v>
                      </c:pt>
                      <c:pt idx="271">
                        <c:v>45548.666666666664</c:v>
                      </c:pt>
                      <c:pt idx="272">
                        <c:v>45548.6875</c:v>
                      </c:pt>
                      <c:pt idx="273">
                        <c:v>45548.708333333336</c:v>
                      </c:pt>
                      <c:pt idx="274">
                        <c:v>45548.729166666664</c:v>
                      </c:pt>
                      <c:pt idx="275">
                        <c:v>45548.75</c:v>
                      </c:pt>
                      <c:pt idx="276">
                        <c:v>45548.770833333336</c:v>
                      </c:pt>
                      <c:pt idx="277">
                        <c:v>45548.791666666664</c:v>
                      </c:pt>
                      <c:pt idx="278">
                        <c:v>45548.8125</c:v>
                      </c:pt>
                      <c:pt idx="279">
                        <c:v>45548.833333333336</c:v>
                      </c:pt>
                      <c:pt idx="280">
                        <c:v>45548.854166666664</c:v>
                      </c:pt>
                      <c:pt idx="281">
                        <c:v>45548.875</c:v>
                      </c:pt>
                      <c:pt idx="282">
                        <c:v>45548.895833333336</c:v>
                      </c:pt>
                      <c:pt idx="283">
                        <c:v>45548.916666666664</c:v>
                      </c:pt>
                      <c:pt idx="284">
                        <c:v>45548.9375</c:v>
                      </c:pt>
                      <c:pt idx="285">
                        <c:v>45548.958333333336</c:v>
                      </c:pt>
                      <c:pt idx="286">
                        <c:v>45548.979166666664</c:v>
                      </c:pt>
                      <c:pt idx="287">
                        <c:v>45549</c:v>
                      </c:pt>
                      <c:pt idx="288">
                        <c:v>45549.020833333336</c:v>
                      </c:pt>
                      <c:pt idx="289">
                        <c:v>45549.041666666664</c:v>
                      </c:pt>
                      <c:pt idx="290">
                        <c:v>45549.0625</c:v>
                      </c:pt>
                      <c:pt idx="291">
                        <c:v>45549.083333333336</c:v>
                      </c:pt>
                      <c:pt idx="292">
                        <c:v>45549.104166666664</c:v>
                      </c:pt>
                      <c:pt idx="293">
                        <c:v>45549.125</c:v>
                      </c:pt>
                      <c:pt idx="294">
                        <c:v>45549.145833333336</c:v>
                      </c:pt>
                      <c:pt idx="295">
                        <c:v>45549.166666666664</c:v>
                      </c:pt>
                      <c:pt idx="296">
                        <c:v>45549.1875</c:v>
                      </c:pt>
                      <c:pt idx="297">
                        <c:v>45549.208333333336</c:v>
                      </c:pt>
                      <c:pt idx="298">
                        <c:v>45549.229166666664</c:v>
                      </c:pt>
                      <c:pt idx="299">
                        <c:v>45549.25</c:v>
                      </c:pt>
                      <c:pt idx="300">
                        <c:v>45549.270833333336</c:v>
                      </c:pt>
                      <c:pt idx="301">
                        <c:v>45549.291666666664</c:v>
                      </c:pt>
                      <c:pt idx="302">
                        <c:v>45549.3125</c:v>
                      </c:pt>
                      <c:pt idx="303">
                        <c:v>45549.333333333336</c:v>
                      </c:pt>
                      <c:pt idx="304">
                        <c:v>45549.354166666664</c:v>
                      </c:pt>
                      <c:pt idx="305">
                        <c:v>45549.375</c:v>
                      </c:pt>
                      <c:pt idx="306">
                        <c:v>45549.395833333336</c:v>
                      </c:pt>
                      <c:pt idx="307">
                        <c:v>45549.416666666664</c:v>
                      </c:pt>
                      <c:pt idx="308">
                        <c:v>45549.4375</c:v>
                      </c:pt>
                      <c:pt idx="309">
                        <c:v>45549.458333333336</c:v>
                      </c:pt>
                      <c:pt idx="310">
                        <c:v>45549.479166666664</c:v>
                      </c:pt>
                      <c:pt idx="311">
                        <c:v>45549.5</c:v>
                      </c:pt>
                      <c:pt idx="312">
                        <c:v>45549.520833333336</c:v>
                      </c:pt>
                      <c:pt idx="313">
                        <c:v>45549.541666666664</c:v>
                      </c:pt>
                      <c:pt idx="314">
                        <c:v>45549.5625</c:v>
                      </c:pt>
                      <c:pt idx="315">
                        <c:v>45549.583333333336</c:v>
                      </c:pt>
                      <c:pt idx="316">
                        <c:v>45549.604166666664</c:v>
                      </c:pt>
                      <c:pt idx="317">
                        <c:v>45549.625</c:v>
                      </c:pt>
                      <c:pt idx="318">
                        <c:v>45549.645833333336</c:v>
                      </c:pt>
                      <c:pt idx="319">
                        <c:v>45549.666666666664</c:v>
                      </c:pt>
                      <c:pt idx="320">
                        <c:v>45549.6875</c:v>
                      </c:pt>
                      <c:pt idx="321">
                        <c:v>45549.708333333336</c:v>
                      </c:pt>
                      <c:pt idx="322">
                        <c:v>45549.729166666664</c:v>
                      </c:pt>
                      <c:pt idx="323">
                        <c:v>45549.75</c:v>
                      </c:pt>
                      <c:pt idx="324">
                        <c:v>45549.770833333336</c:v>
                      </c:pt>
                      <c:pt idx="325">
                        <c:v>45549.791666666664</c:v>
                      </c:pt>
                      <c:pt idx="326">
                        <c:v>45549.8125</c:v>
                      </c:pt>
                      <c:pt idx="327">
                        <c:v>45549.833333333336</c:v>
                      </c:pt>
                      <c:pt idx="328">
                        <c:v>45549.854166666664</c:v>
                      </c:pt>
                      <c:pt idx="329">
                        <c:v>45549.875</c:v>
                      </c:pt>
                      <c:pt idx="330">
                        <c:v>45549.895833333336</c:v>
                      </c:pt>
                      <c:pt idx="331">
                        <c:v>45549.916666666664</c:v>
                      </c:pt>
                      <c:pt idx="332">
                        <c:v>45549.9375</c:v>
                      </c:pt>
                      <c:pt idx="333">
                        <c:v>45549.958333333336</c:v>
                      </c:pt>
                      <c:pt idx="334">
                        <c:v>45549.979166666664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[0]!T_Tipo_II_B</c15:sqref>
                        </c15:formulaRef>
                      </c:ext>
                    </c:extLst>
                    <c:numCache>
                      <c:formatCode>General</c:formatCode>
                      <c:ptCount val="624"/>
                      <c:pt idx="0">
                        <c:v>700</c:v>
                      </c:pt>
                      <c:pt idx="1">
                        <c:v>700</c:v>
                      </c:pt>
                      <c:pt idx="2">
                        <c:v>703</c:v>
                      </c:pt>
                      <c:pt idx="3">
                        <c:v>703</c:v>
                      </c:pt>
                      <c:pt idx="4">
                        <c:v>705</c:v>
                      </c:pt>
                      <c:pt idx="5">
                        <c:v>707</c:v>
                      </c:pt>
                      <c:pt idx="6">
                        <c:v>709</c:v>
                      </c:pt>
                      <c:pt idx="7">
                        <c:v>709</c:v>
                      </c:pt>
                      <c:pt idx="8">
                        <c:v>708</c:v>
                      </c:pt>
                      <c:pt idx="9">
                        <c:v>707</c:v>
                      </c:pt>
                      <c:pt idx="10">
                        <c:v>707</c:v>
                      </c:pt>
                      <c:pt idx="11">
                        <c:v>707</c:v>
                      </c:pt>
                      <c:pt idx="12">
                        <c:v>707</c:v>
                      </c:pt>
                      <c:pt idx="13">
                        <c:v>707</c:v>
                      </c:pt>
                      <c:pt idx="14">
                        <c:v>709</c:v>
                      </c:pt>
                      <c:pt idx="15">
                        <c:v>705</c:v>
                      </c:pt>
                      <c:pt idx="16">
                        <c:v>702</c:v>
                      </c:pt>
                      <c:pt idx="17">
                        <c:v>701</c:v>
                      </c:pt>
                      <c:pt idx="18">
                        <c:v>699</c:v>
                      </c:pt>
                      <c:pt idx="19">
                        <c:v>697</c:v>
                      </c:pt>
                      <c:pt idx="20">
                        <c:v>694</c:v>
                      </c:pt>
                      <c:pt idx="21">
                        <c:v>694</c:v>
                      </c:pt>
                      <c:pt idx="22">
                        <c:v>692</c:v>
                      </c:pt>
                      <c:pt idx="23">
                        <c:v>692</c:v>
                      </c:pt>
                      <c:pt idx="24">
                        <c:v>690</c:v>
                      </c:pt>
                      <c:pt idx="25">
                        <c:v>690</c:v>
                      </c:pt>
                      <c:pt idx="26">
                        <c:v>688</c:v>
                      </c:pt>
                      <c:pt idx="27">
                        <c:v>685</c:v>
                      </c:pt>
                      <c:pt idx="28">
                        <c:v>681</c:v>
                      </c:pt>
                      <c:pt idx="29">
                        <c:v>682</c:v>
                      </c:pt>
                      <c:pt idx="30">
                        <c:v>683</c:v>
                      </c:pt>
                      <c:pt idx="31">
                        <c:v>682</c:v>
                      </c:pt>
                      <c:pt idx="32">
                        <c:v>682</c:v>
                      </c:pt>
                      <c:pt idx="33">
                        <c:v>686</c:v>
                      </c:pt>
                      <c:pt idx="34">
                        <c:v>688</c:v>
                      </c:pt>
                      <c:pt idx="35">
                        <c:v>690</c:v>
                      </c:pt>
                      <c:pt idx="36">
                        <c:v>690</c:v>
                      </c:pt>
                      <c:pt idx="37">
                        <c:v>693</c:v>
                      </c:pt>
                      <c:pt idx="38">
                        <c:v>693</c:v>
                      </c:pt>
                      <c:pt idx="39">
                        <c:v>694</c:v>
                      </c:pt>
                      <c:pt idx="40">
                        <c:v>695</c:v>
                      </c:pt>
                      <c:pt idx="41">
                        <c:v>695</c:v>
                      </c:pt>
                      <c:pt idx="42">
                        <c:v>695</c:v>
                      </c:pt>
                      <c:pt idx="43">
                        <c:v>699</c:v>
                      </c:pt>
                      <c:pt idx="44">
                        <c:v>699</c:v>
                      </c:pt>
                      <c:pt idx="45">
                        <c:v>700</c:v>
                      </c:pt>
                      <c:pt idx="46">
                        <c:v>700</c:v>
                      </c:pt>
                      <c:pt idx="47">
                        <c:v>703</c:v>
                      </c:pt>
                      <c:pt idx="48">
                        <c:v>702</c:v>
                      </c:pt>
                      <c:pt idx="49">
                        <c:v>702</c:v>
                      </c:pt>
                      <c:pt idx="50">
                        <c:v>704</c:v>
                      </c:pt>
                      <c:pt idx="51">
                        <c:v>705</c:v>
                      </c:pt>
                      <c:pt idx="52">
                        <c:v>707</c:v>
                      </c:pt>
                      <c:pt idx="53">
                        <c:v>707</c:v>
                      </c:pt>
                      <c:pt idx="54">
                        <c:v>707</c:v>
                      </c:pt>
                      <c:pt idx="55">
                        <c:v>709</c:v>
                      </c:pt>
                      <c:pt idx="56">
                        <c:v>709</c:v>
                      </c:pt>
                      <c:pt idx="57">
                        <c:v>709</c:v>
                      </c:pt>
                      <c:pt idx="58">
                        <c:v>708</c:v>
                      </c:pt>
                      <c:pt idx="59">
                        <c:v>709</c:v>
                      </c:pt>
                      <c:pt idx="60">
                        <c:v>709</c:v>
                      </c:pt>
                      <c:pt idx="61">
                        <c:v>709</c:v>
                      </c:pt>
                      <c:pt idx="62">
                        <c:v>709</c:v>
                      </c:pt>
                      <c:pt idx="63">
                        <c:v>707</c:v>
                      </c:pt>
                      <c:pt idx="64">
                        <c:v>704</c:v>
                      </c:pt>
                      <c:pt idx="65">
                        <c:v>703</c:v>
                      </c:pt>
                      <c:pt idx="66">
                        <c:v>700</c:v>
                      </c:pt>
                      <c:pt idx="67">
                        <c:v>698</c:v>
                      </c:pt>
                      <c:pt idx="68">
                        <c:v>696</c:v>
                      </c:pt>
                      <c:pt idx="69">
                        <c:v>696</c:v>
                      </c:pt>
                      <c:pt idx="70">
                        <c:v>694</c:v>
                      </c:pt>
                      <c:pt idx="71">
                        <c:v>694</c:v>
                      </c:pt>
                      <c:pt idx="72">
                        <c:v>692</c:v>
                      </c:pt>
                      <c:pt idx="73">
                        <c:v>690</c:v>
                      </c:pt>
                      <c:pt idx="74">
                        <c:v>690</c:v>
                      </c:pt>
                      <c:pt idx="75">
                        <c:v>687</c:v>
                      </c:pt>
                      <c:pt idx="76">
                        <c:v>683</c:v>
                      </c:pt>
                      <c:pt idx="77">
                        <c:v>684</c:v>
                      </c:pt>
                      <c:pt idx="78">
                        <c:v>686</c:v>
                      </c:pt>
                      <c:pt idx="79">
                        <c:v>684</c:v>
                      </c:pt>
                      <c:pt idx="80">
                        <c:v>684</c:v>
                      </c:pt>
                      <c:pt idx="81">
                        <c:v>686</c:v>
                      </c:pt>
                      <c:pt idx="82">
                        <c:v>689</c:v>
                      </c:pt>
                      <c:pt idx="83">
                        <c:v>690</c:v>
                      </c:pt>
                      <c:pt idx="84">
                        <c:v>691</c:v>
                      </c:pt>
                      <c:pt idx="85">
                        <c:v>693</c:v>
                      </c:pt>
                      <c:pt idx="86">
                        <c:v>695</c:v>
                      </c:pt>
                      <c:pt idx="87">
                        <c:v>697</c:v>
                      </c:pt>
                      <c:pt idx="88">
                        <c:v>697</c:v>
                      </c:pt>
                      <c:pt idx="89">
                        <c:v>697</c:v>
                      </c:pt>
                      <c:pt idx="90">
                        <c:v>697</c:v>
                      </c:pt>
                      <c:pt idx="91">
                        <c:v>700</c:v>
                      </c:pt>
                      <c:pt idx="92">
                        <c:v>701</c:v>
                      </c:pt>
                      <c:pt idx="93">
                        <c:v>701</c:v>
                      </c:pt>
                      <c:pt idx="94">
                        <c:v>701</c:v>
                      </c:pt>
                      <c:pt idx="95">
                        <c:v>701</c:v>
                      </c:pt>
                      <c:pt idx="96">
                        <c:v>697</c:v>
                      </c:pt>
                      <c:pt idx="97">
                        <c:v>697</c:v>
                      </c:pt>
                      <c:pt idx="98">
                        <c:v>698</c:v>
                      </c:pt>
                      <c:pt idx="99">
                        <c:v>700</c:v>
                      </c:pt>
                      <c:pt idx="100">
                        <c:v>700</c:v>
                      </c:pt>
                      <c:pt idx="101">
                        <c:v>702</c:v>
                      </c:pt>
                      <c:pt idx="102">
                        <c:v>703</c:v>
                      </c:pt>
                      <c:pt idx="103">
                        <c:v>703</c:v>
                      </c:pt>
                      <c:pt idx="104">
                        <c:v>702</c:v>
                      </c:pt>
                      <c:pt idx="105">
                        <c:v>704</c:v>
                      </c:pt>
                      <c:pt idx="106">
                        <c:v>703</c:v>
                      </c:pt>
                      <c:pt idx="107">
                        <c:v>702</c:v>
                      </c:pt>
                      <c:pt idx="108">
                        <c:v>702</c:v>
                      </c:pt>
                      <c:pt idx="109">
                        <c:v>704</c:v>
                      </c:pt>
                      <c:pt idx="110">
                        <c:v>704</c:v>
                      </c:pt>
                      <c:pt idx="111">
                        <c:v>702</c:v>
                      </c:pt>
                      <c:pt idx="112">
                        <c:v>699</c:v>
                      </c:pt>
                      <c:pt idx="113">
                        <c:v>698</c:v>
                      </c:pt>
                      <c:pt idx="114">
                        <c:v>694</c:v>
                      </c:pt>
                      <c:pt idx="115">
                        <c:v>691</c:v>
                      </c:pt>
                      <c:pt idx="116">
                        <c:v>691</c:v>
                      </c:pt>
                      <c:pt idx="117">
                        <c:v>689</c:v>
                      </c:pt>
                      <c:pt idx="118">
                        <c:v>689</c:v>
                      </c:pt>
                      <c:pt idx="119">
                        <c:v>687</c:v>
                      </c:pt>
                      <c:pt idx="120">
                        <c:v>687</c:v>
                      </c:pt>
                      <c:pt idx="121">
                        <c:v>685</c:v>
                      </c:pt>
                      <c:pt idx="122">
                        <c:v>683</c:v>
                      </c:pt>
                      <c:pt idx="123">
                        <c:v>683</c:v>
                      </c:pt>
                      <c:pt idx="124">
                        <c:v>678</c:v>
                      </c:pt>
                      <c:pt idx="125">
                        <c:v>677</c:v>
                      </c:pt>
                      <c:pt idx="126">
                        <c:v>679</c:v>
                      </c:pt>
                      <c:pt idx="127">
                        <c:v>679</c:v>
                      </c:pt>
                      <c:pt idx="128">
                        <c:v>679</c:v>
                      </c:pt>
                      <c:pt idx="129">
                        <c:v>680</c:v>
                      </c:pt>
                      <c:pt idx="130">
                        <c:v>683</c:v>
                      </c:pt>
                      <c:pt idx="131">
                        <c:v>683</c:v>
                      </c:pt>
                      <c:pt idx="132">
                        <c:v>687</c:v>
                      </c:pt>
                      <c:pt idx="133">
                        <c:v>688</c:v>
                      </c:pt>
                      <c:pt idx="134">
                        <c:v>688</c:v>
                      </c:pt>
                      <c:pt idx="135">
                        <c:v>690</c:v>
                      </c:pt>
                      <c:pt idx="136">
                        <c:v>692</c:v>
                      </c:pt>
                      <c:pt idx="137">
                        <c:v>692</c:v>
                      </c:pt>
                      <c:pt idx="138">
                        <c:v>692</c:v>
                      </c:pt>
                      <c:pt idx="139">
                        <c:v>694</c:v>
                      </c:pt>
                      <c:pt idx="140">
                        <c:v>694</c:v>
                      </c:pt>
                      <c:pt idx="141">
                        <c:v>696</c:v>
                      </c:pt>
                      <c:pt idx="142">
                        <c:v>696</c:v>
                      </c:pt>
                      <c:pt idx="143">
                        <c:v>697</c:v>
                      </c:pt>
                      <c:pt idx="144">
                        <c:v>708</c:v>
                      </c:pt>
                      <c:pt idx="145">
                        <c:v>708</c:v>
                      </c:pt>
                      <c:pt idx="146">
                        <c:v>710</c:v>
                      </c:pt>
                      <c:pt idx="147">
                        <c:v>710</c:v>
                      </c:pt>
                      <c:pt idx="148">
                        <c:v>712</c:v>
                      </c:pt>
                      <c:pt idx="149">
                        <c:v>712</c:v>
                      </c:pt>
                      <c:pt idx="150">
                        <c:v>713</c:v>
                      </c:pt>
                      <c:pt idx="151">
                        <c:v>714</c:v>
                      </c:pt>
                      <c:pt idx="152">
                        <c:v>714</c:v>
                      </c:pt>
                      <c:pt idx="153">
                        <c:v>714</c:v>
                      </c:pt>
                      <c:pt idx="154">
                        <c:v>714</c:v>
                      </c:pt>
                      <c:pt idx="155">
                        <c:v>715</c:v>
                      </c:pt>
                      <c:pt idx="156">
                        <c:v>714</c:v>
                      </c:pt>
                      <c:pt idx="157">
                        <c:v>715</c:v>
                      </c:pt>
                      <c:pt idx="158">
                        <c:v>715</c:v>
                      </c:pt>
                      <c:pt idx="159">
                        <c:v>711</c:v>
                      </c:pt>
                      <c:pt idx="160">
                        <c:v>709</c:v>
                      </c:pt>
                      <c:pt idx="161">
                        <c:v>707</c:v>
                      </c:pt>
                      <c:pt idx="162">
                        <c:v>706</c:v>
                      </c:pt>
                      <c:pt idx="163">
                        <c:v>704</c:v>
                      </c:pt>
                      <c:pt idx="164">
                        <c:v>702</c:v>
                      </c:pt>
                      <c:pt idx="165">
                        <c:v>701</c:v>
                      </c:pt>
                      <c:pt idx="166">
                        <c:v>700</c:v>
                      </c:pt>
                      <c:pt idx="167">
                        <c:v>700</c:v>
                      </c:pt>
                      <c:pt idx="168">
                        <c:v>698</c:v>
                      </c:pt>
                      <c:pt idx="169">
                        <c:v>696</c:v>
                      </c:pt>
                      <c:pt idx="170">
                        <c:v>696</c:v>
                      </c:pt>
                      <c:pt idx="171">
                        <c:v>692</c:v>
                      </c:pt>
                      <c:pt idx="172">
                        <c:v>687</c:v>
                      </c:pt>
                      <c:pt idx="173">
                        <c:v>688</c:v>
                      </c:pt>
                      <c:pt idx="174">
                        <c:v>690</c:v>
                      </c:pt>
                      <c:pt idx="175">
                        <c:v>689</c:v>
                      </c:pt>
                      <c:pt idx="176">
                        <c:v>690</c:v>
                      </c:pt>
                      <c:pt idx="177">
                        <c:v>692</c:v>
                      </c:pt>
                      <c:pt idx="178">
                        <c:v>695</c:v>
                      </c:pt>
                      <c:pt idx="179">
                        <c:v>696</c:v>
                      </c:pt>
                      <c:pt idx="180">
                        <c:v>696</c:v>
                      </c:pt>
                      <c:pt idx="181">
                        <c:v>696</c:v>
                      </c:pt>
                      <c:pt idx="182">
                        <c:v>699</c:v>
                      </c:pt>
                      <c:pt idx="183">
                        <c:v>702</c:v>
                      </c:pt>
                      <c:pt idx="184">
                        <c:v>703</c:v>
                      </c:pt>
                      <c:pt idx="185">
                        <c:v>703</c:v>
                      </c:pt>
                      <c:pt idx="186">
                        <c:v>703</c:v>
                      </c:pt>
                      <c:pt idx="187">
                        <c:v>704</c:v>
                      </c:pt>
                      <c:pt idx="188">
                        <c:v>706</c:v>
                      </c:pt>
                      <c:pt idx="189">
                        <c:v>706</c:v>
                      </c:pt>
                      <c:pt idx="190">
                        <c:v>706</c:v>
                      </c:pt>
                      <c:pt idx="191">
                        <c:v>707</c:v>
                      </c:pt>
                      <c:pt idx="192">
                        <c:v>700</c:v>
                      </c:pt>
                      <c:pt idx="193">
                        <c:v>700</c:v>
                      </c:pt>
                      <c:pt idx="194">
                        <c:v>700</c:v>
                      </c:pt>
                      <c:pt idx="195">
                        <c:v>703</c:v>
                      </c:pt>
                      <c:pt idx="196">
                        <c:v>703</c:v>
                      </c:pt>
                      <c:pt idx="197">
                        <c:v>705</c:v>
                      </c:pt>
                      <c:pt idx="198">
                        <c:v>705</c:v>
                      </c:pt>
                      <c:pt idx="199">
                        <c:v>705</c:v>
                      </c:pt>
                      <c:pt idx="200">
                        <c:v>705</c:v>
                      </c:pt>
                      <c:pt idx="201">
                        <c:v>707</c:v>
                      </c:pt>
                      <c:pt idx="202">
                        <c:v>706</c:v>
                      </c:pt>
                      <c:pt idx="203">
                        <c:v>704</c:v>
                      </c:pt>
                      <c:pt idx="204">
                        <c:v>704</c:v>
                      </c:pt>
                      <c:pt idx="205">
                        <c:v>707</c:v>
                      </c:pt>
                      <c:pt idx="206">
                        <c:v>707</c:v>
                      </c:pt>
                      <c:pt idx="207">
                        <c:v>704</c:v>
                      </c:pt>
                      <c:pt idx="208">
                        <c:v>702</c:v>
                      </c:pt>
                      <c:pt idx="209">
                        <c:v>700</c:v>
                      </c:pt>
                      <c:pt idx="210">
                        <c:v>697</c:v>
                      </c:pt>
                      <c:pt idx="211">
                        <c:v>694</c:v>
                      </c:pt>
                      <c:pt idx="212">
                        <c:v>694</c:v>
                      </c:pt>
                      <c:pt idx="213">
                        <c:v>691</c:v>
                      </c:pt>
                      <c:pt idx="214">
                        <c:v>692</c:v>
                      </c:pt>
                      <c:pt idx="215">
                        <c:v>690</c:v>
                      </c:pt>
                      <c:pt idx="216">
                        <c:v>690</c:v>
                      </c:pt>
                      <c:pt idx="217">
                        <c:v>688</c:v>
                      </c:pt>
                      <c:pt idx="218">
                        <c:v>688</c:v>
                      </c:pt>
                      <c:pt idx="219">
                        <c:v>684</c:v>
                      </c:pt>
                      <c:pt idx="220">
                        <c:v>680</c:v>
                      </c:pt>
                      <c:pt idx="221">
                        <c:v>681</c:v>
                      </c:pt>
                      <c:pt idx="222">
                        <c:v>680</c:v>
                      </c:pt>
                      <c:pt idx="223">
                        <c:v>681</c:v>
                      </c:pt>
                      <c:pt idx="224">
                        <c:v>682</c:v>
                      </c:pt>
                      <c:pt idx="225">
                        <c:v>685</c:v>
                      </c:pt>
                      <c:pt idx="226">
                        <c:v>686</c:v>
                      </c:pt>
                      <c:pt idx="227">
                        <c:v>689</c:v>
                      </c:pt>
                      <c:pt idx="228">
                        <c:v>689</c:v>
                      </c:pt>
                      <c:pt idx="229">
                        <c:v>689</c:v>
                      </c:pt>
                      <c:pt idx="230">
                        <c:v>691</c:v>
                      </c:pt>
                      <c:pt idx="231">
                        <c:v>694</c:v>
                      </c:pt>
                      <c:pt idx="232">
                        <c:v>694</c:v>
                      </c:pt>
                      <c:pt idx="233">
                        <c:v>695</c:v>
                      </c:pt>
                      <c:pt idx="234">
                        <c:v>695</c:v>
                      </c:pt>
                      <c:pt idx="235">
                        <c:v>696</c:v>
                      </c:pt>
                      <c:pt idx="236">
                        <c:v>699</c:v>
                      </c:pt>
                      <c:pt idx="237">
                        <c:v>699</c:v>
                      </c:pt>
                      <c:pt idx="238">
                        <c:v>699</c:v>
                      </c:pt>
                      <c:pt idx="239">
                        <c:v>699</c:v>
                      </c:pt>
                      <c:pt idx="240">
                        <c:v>642</c:v>
                      </c:pt>
                      <c:pt idx="241">
                        <c:v>644</c:v>
                      </c:pt>
                      <c:pt idx="242">
                        <c:v>645</c:v>
                      </c:pt>
                      <c:pt idx="243">
                        <c:v>645</c:v>
                      </c:pt>
                      <c:pt idx="244">
                        <c:v>647</c:v>
                      </c:pt>
                      <c:pt idx="245">
                        <c:v>647</c:v>
                      </c:pt>
                      <c:pt idx="246">
                        <c:v>647</c:v>
                      </c:pt>
                      <c:pt idx="247">
                        <c:v>649</c:v>
                      </c:pt>
                      <c:pt idx="248">
                        <c:v>649</c:v>
                      </c:pt>
                      <c:pt idx="249">
                        <c:v>649</c:v>
                      </c:pt>
                      <c:pt idx="250">
                        <c:v>649</c:v>
                      </c:pt>
                      <c:pt idx="251">
                        <c:v>648</c:v>
                      </c:pt>
                      <c:pt idx="252">
                        <c:v>650</c:v>
                      </c:pt>
                      <c:pt idx="253">
                        <c:v>650</c:v>
                      </c:pt>
                      <c:pt idx="254">
                        <c:v>650</c:v>
                      </c:pt>
                      <c:pt idx="255">
                        <c:v>647</c:v>
                      </c:pt>
                      <c:pt idx="256">
                        <c:v>646</c:v>
                      </c:pt>
                      <c:pt idx="257">
                        <c:v>642</c:v>
                      </c:pt>
                      <c:pt idx="258">
                        <c:v>641</c:v>
                      </c:pt>
                      <c:pt idx="259">
                        <c:v>638</c:v>
                      </c:pt>
                      <c:pt idx="260">
                        <c:v>637</c:v>
                      </c:pt>
                      <c:pt idx="261">
                        <c:v>637</c:v>
                      </c:pt>
                      <c:pt idx="262">
                        <c:v>635</c:v>
                      </c:pt>
                      <c:pt idx="263">
                        <c:v>635</c:v>
                      </c:pt>
                      <c:pt idx="264">
                        <c:v>633</c:v>
                      </c:pt>
                      <c:pt idx="265">
                        <c:v>633</c:v>
                      </c:pt>
                      <c:pt idx="266">
                        <c:v>631</c:v>
                      </c:pt>
                      <c:pt idx="267">
                        <c:v>627</c:v>
                      </c:pt>
                      <c:pt idx="268">
                        <c:v>627</c:v>
                      </c:pt>
                      <c:pt idx="269">
                        <c:v>625</c:v>
                      </c:pt>
                      <c:pt idx="270">
                        <c:v>626</c:v>
                      </c:pt>
                      <c:pt idx="271">
                        <c:v>626</c:v>
                      </c:pt>
                      <c:pt idx="272">
                        <c:v>627</c:v>
                      </c:pt>
                      <c:pt idx="273">
                        <c:v>628</c:v>
                      </c:pt>
                      <c:pt idx="274">
                        <c:v>631</c:v>
                      </c:pt>
                      <c:pt idx="275">
                        <c:v>633</c:v>
                      </c:pt>
                      <c:pt idx="276">
                        <c:v>635</c:v>
                      </c:pt>
                      <c:pt idx="277">
                        <c:v>635</c:v>
                      </c:pt>
                      <c:pt idx="278">
                        <c:v>636</c:v>
                      </c:pt>
                      <c:pt idx="279">
                        <c:v>637</c:v>
                      </c:pt>
                      <c:pt idx="280">
                        <c:v>638</c:v>
                      </c:pt>
                      <c:pt idx="281">
                        <c:v>640</c:v>
                      </c:pt>
                      <c:pt idx="282">
                        <c:v>640</c:v>
                      </c:pt>
                      <c:pt idx="283">
                        <c:v>641</c:v>
                      </c:pt>
                      <c:pt idx="284">
                        <c:v>641</c:v>
                      </c:pt>
                      <c:pt idx="285">
                        <c:v>641</c:v>
                      </c:pt>
                      <c:pt idx="286">
                        <c:v>643</c:v>
                      </c:pt>
                      <c:pt idx="287">
                        <c:v>643</c:v>
                      </c:pt>
                      <c:pt idx="288">
                        <c:v>632</c:v>
                      </c:pt>
                      <c:pt idx="289">
                        <c:v>632</c:v>
                      </c:pt>
                      <c:pt idx="290">
                        <c:v>632</c:v>
                      </c:pt>
                      <c:pt idx="291">
                        <c:v>635</c:v>
                      </c:pt>
                      <c:pt idx="292">
                        <c:v>635</c:v>
                      </c:pt>
                      <c:pt idx="293">
                        <c:v>637</c:v>
                      </c:pt>
                      <c:pt idx="294">
                        <c:v>637</c:v>
                      </c:pt>
                      <c:pt idx="295">
                        <c:v>637</c:v>
                      </c:pt>
                      <c:pt idx="296">
                        <c:v>637</c:v>
                      </c:pt>
                      <c:pt idx="297">
                        <c:v>637</c:v>
                      </c:pt>
                      <c:pt idx="298">
                        <c:v>638</c:v>
                      </c:pt>
                      <c:pt idx="299">
                        <c:v>638</c:v>
                      </c:pt>
                      <c:pt idx="300">
                        <c:v>638</c:v>
                      </c:pt>
                      <c:pt idx="301">
                        <c:v>638</c:v>
                      </c:pt>
                      <c:pt idx="302">
                        <c:v>638</c:v>
                      </c:pt>
                      <c:pt idx="303">
                        <c:v>636</c:v>
                      </c:pt>
                      <c:pt idx="304">
                        <c:v>634</c:v>
                      </c:pt>
                      <c:pt idx="305">
                        <c:v>630</c:v>
                      </c:pt>
                      <c:pt idx="306">
                        <c:v>628</c:v>
                      </c:pt>
                      <c:pt idx="307">
                        <c:v>628</c:v>
                      </c:pt>
                      <c:pt idx="308">
                        <c:v>626</c:v>
                      </c:pt>
                      <c:pt idx="309">
                        <c:v>624</c:v>
                      </c:pt>
                      <c:pt idx="310">
                        <c:v>625</c:v>
                      </c:pt>
                      <c:pt idx="311">
                        <c:v>623</c:v>
                      </c:pt>
                      <c:pt idx="312">
                        <c:v>624</c:v>
                      </c:pt>
                      <c:pt idx="313">
                        <c:v>622</c:v>
                      </c:pt>
                      <c:pt idx="314">
                        <c:v>621</c:v>
                      </c:pt>
                      <c:pt idx="315">
                        <c:v>618</c:v>
                      </c:pt>
                      <c:pt idx="316">
                        <c:v>615</c:v>
                      </c:pt>
                      <c:pt idx="317">
                        <c:v>616</c:v>
                      </c:pt>
                      <c:pt idx="318">
                        <c:v>616</c:v>
                      </c:pt>
                      <c:pt idx="319">
                        <c:v>616</c:v>
                      </c:pt>
                      <c:pt idx="320">
                        <c:v>616</c:v>
                      </c:pt>
                      <c:pt idx="321">
                        <c:v>618</c:v>
                      </c:pt>
                      <c:pt idx="322">
                        <c:v>622</c:v>
                      </c:pt>
                      <c:pt idx="323">
                        <c:v>622</c:v>
                      </c:pt>
                      <c:pt idx="324">
                        <c:v>625</c:v>
                      </c:pt>
                      <c:pt idx="325">
                        <c:v>626</c:v>
                      </c:pt>
                      <c:pt idx="326">
                        <c:v>627</c:v>
                      </c:pt>
                      <c:pt idx="327">
                        <c:v>628</c:v>
                      </c:pt>
                      <c:pt idx="328">
                        <c:v>628</c:v>
                      </c:pt>
                      <c:pt idx="329">
                        <c:v>628</c:v>
                      </c:pt>
                      <c:pt idx="330">
                        <c:v>628</c:v>
                      </c:pt>
                      <c:pt idx="331">
                        <c:v>630</c:v>
                      </c:pt>
                      <c:pt idx="332">
                        <c:v>631</c:v>
                      </c:pt>
                      <c:pt idx="333">
                        <c:v>631</c:v>
                      </c:pt>
                      <c:pt idx="334">
                        <c:v>631</c:v>
                      </c:pt>
                      <c:pt idx="335">
                        <c:v>631</c:v>
                      </c:pt>
                      <c:pt idx="336">
                        <c:v>0</c:v>
                      </c:pt>
                      <c:pt idx="337">
                        <c:v>0</c:v>
                      </c:pt>
                      <c:pt idx="338">
                        <c:v>0</c:v>
                      </c:pt>
                      <c:pt idx="339">
                        <c:v>0</c:v>
                      </c:pt>
                      <c:pt idx="340">
                        <c:v>0</c:v>
                      </c:pt>
                      <c:pt idx="341">
                        <c:v>0</c:v>
                      </c:pt>
                      <c:pt idx="342">
                        <c:v>0</c:v>
                      </c:pt>
                      <c:pt idx="343">
                        <c:v>0</c:v>
                      </c:pt>
                      <c:pt idx="344">
                        <c:v>0</c:v>
                      </c:pt>
                      <c:pt idx="345">
                        <c:v>0</c:v>
                      </c:pt>
                      <c:pt idx="346">
                        <c:v>0</c:v>
                      </c:pt>
                      <c:pt idx="347">
                        <c:v>0</c:v>
                      </c:pt>
                      <c:pt idx="348">
                        <c:v>0</c:v>
                      </c:pt>
                      <c:pt idx="349">
                        <c:v>0</c:v>
                      </c:pt>
                      <c:pt idx="350">
                        <c:v>0</c:v>
                      </c:pt>
                      <c:pt idx="351">
                        <c:v>0</c:v>
                      </c:pt>
                      <c:pt idx="352">
                        <c:v>0</c:v>
                      </c:pt>
                      <c:pt idx="353">
                        <c:v>0</c:v>
                      </c:pt>
                      <c:pt idx="354">
                        <c:v>0</c:v>
                      </c:pt>
                      <c:pt idx="355">
                        <c:v>0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0</c:v>
                      </c:pt>
                      <c:pt idx="360">
                        <c:v>0</c:v>
                      </c:pt>
                      <c:pt idx="361">
                        <c:v>0</c:v>
                      </c:pt>
                      <c:pt idx="362">
                        <c:v>0</c:v>
                      </c:pt>
                      <c:pt idx="363">
                        <c:v>0</c:v>
                      </c:pt>
                      <c:pt idx="364">
                        <c:v>0</c:v>
                      </c:pt>
                      <c:pt idx="365">
                        <c:v>0</c:v>
                      </c:pt>
                      <c:pt idx="366">
                        <c:v>0</c:v>
                      </c:pt>
                      <c:pt idx="367">
                        <c:v>0</c:v>
                      </c:pt>
                      <c:pt idx="368">
                        <c:v>0</c:v>
                      </c:pt>
                      <c:pt idx="369">
                        <c:v>0</c:v>
                      </c:pt>
                      <c:pt idx="370">
                        <c:v>0</c:v>
                      </c:pt>
                      <c:pt idx="371">
                        <c:v>0</c:v>
                      </c:pt>
                      <c:pt idx="372">
                        <c:v>0</c:v>
                      </c:pt>
                      <c:pt idx="373">
                        <c:v>0</c:v>
                      </c:pt>
                      <c:pt idx="374">
                        <c:v>0</c:v>
                      </c:pt>
                      <c:pt idx="375">
                        <c:v>0</c:v>
                      </c:pt>
                      <c:pt idx="376">
                        <c:v>0</c:v>
                      </c:pt>
                      <c:pt idx="377">
                        <c:v>0</c:v>
                      </c:pt>
                      <c:pt idx="378">
                        <c:v>0</c:v>
                      </c:pt>
                      <c:pt idx="379">
                        <c:v>0</c:v>
                      </c:pt>
                      <c:pt idx="380">
                        <c:v>0</c:v>
                      </c:pt>
                      <c:pt idx="381">
                        <c:v>0</c:v>
                      </c:pt>
                      <c:pt idx="382">
                        <c:v>0</c:v>
                      </c:pt>
                      <c:pt idx="383">
                        <c:v>0</c:v>
                      </c:pt>
                      <c:pt idx="384">
                        <c:v>0</c:v>
                      </c:pt>
                      <c:pt idx="385">
                        <c:v>0</c:v>
                      </c:pt>
                      <c:pt idx="386">
                        <c:v>0</c:v>
                      </c:pt>
                      <c:pt idx="387">
                        <c:v>0</c:v>
                      </c:pt>
                      <c:pt idx="388">
                        <c:v>0</c:v>
                      </c:pt>
                      <c:pt idx="389">
                        <c:v>0</c:v>
                      </c:pt>
                      <c:pt idx="390">
                        <c:v>0</c:v>
                      </c:pt>
                      <c:pt idx="391">
                        <c:v>0</c:v>
                      </c:pt>
                      <c:pt idx="392">
                        <c:v>0</c:v>
                      </c:pt>
                      <c:pt idx="393">
                        <c:v>0</c:v>
                      </c:pt>
                      <c:pt idx="394">
                        <c:v>0</c:v>
                      </c:pt>
                      <c:pt idx="395">
                        <c:v>0</c:v>
                      </c:pt>
                      <c:pt idx="396">
                        <c:v>0</c:v>
                      </c:pt>
                      <c:pt idx="397">
                        <c:v>0</c:v>
                      </c:pt>
                      <c:pt idx="398">
                        <c:v>0</c:v>
                      </c:pt>
                      <c:pt idx="399">
                        <c:v>0</c:v>
                      </c:pt>
                      <c:pt idx="400">
                        <c:v>0</c:v>
                      </c:pt>
                      <c:pt idx="401">
                        <c:v>0</c:v>
                      </c:pt>
                      <c:pt idx="402">
                        <c:v>0</c:v>
                      </c:pt>
                      <c:pt idx="403">
                        <c:v>0</c:v>
                      </c:pt>
                      <c:pt idx="404">
                        <c:v>0</c:v>
                      </c:pt>
                      <c:pt idx="405">
                        <c:v>0</c:v>
                      </c:pt>
                      <c:pt idx="406">
                        <c:v>0</c:v>
                      </c:pt>
                      <c:pt idx="407">
                        <c:v>0</c:v>
                      </c:pt>
                      <c:pt idx="408">
                        <c:v>0</c:v>
                      </c:pt>
                      <c:pt idx="409">
                        <c:v>0</c:v>
                      </c:pt>
                      <c:pt idx="410">
                        <c:v>0</c:v>
                      </c:pt>
                      <c:pt idx="411">
                        <c:v>0</c:v>
                      </c:pt>
                      <c:pt idx="412">
                        <c:v>0</c:v>
                      </c:pt>
                      <c:pt idx="413">
                        <c:v>0</c:v>
                      </c:pt>
                      <c:pt idx="414">
                        <c:v>0</c:v>
                      </c:pt>
                      <c:pt idx="415">
                        <c:v>0</c:v>
                      </c:pt>
                      <c:pt idx="416">
                        <c:v>0</c:v>
                      </c:pt>
                      <c:pt idx="417">
                        <c:v>0</c:v>
                      </c:pt>
                      <c:pt idx="418">
                        <c:v>0</c:v>
                      </c:pt>
                      <c:pt idx="419">
                        <c:v>0</c:v>
                      </c:pt>
                      <c:pt idx="420">
                        <c:v>0</c:v>
                      </c:pt>
                      <c:pt idx="421">
                        <c:v>0</c:v>
                      </c:pt>
                      <c:pt idx="422">
                        <c:v>0</c:v>
                      </c:pt>
                      <c:pt idx="423">
                        <c:v>0</c:v>
                      </c:pt>
                      <c:pt idx="424">
                        <c:v>0</c:v>
                      </c:pt>
                      <c:pt idx="425">
                        <c:v>0</c:v>
                      </c:pt>
                      <c:pt idx="426">
                        <c:v>0</c:v>
                      </c:pt>
                      <c:pt idx="427">
                        <c:v>0</c:v>
                      </c:pt>
                      <c:pt idx="428">
                        <c:v>0</c:v>
                      </c:pt>
                      <c:pt idx="429">
                        <c:v>0</c:v>
                      </c:pt>
                      <c:pt idx="430">
                        <c:v>0</c:v>
                      </c:pt>
                      <c:pt idx="431">
                        <c:v>0</c:v>
                      </c:pt>
                      <c:pt idx="432">
                        <c:v>0</c:v>
                      </c:pt>
                      <c:pt idx="433">
                        <c:v>0</c:v>
                      </c:pt>
                      <c:pt idx="434">
                        <c:v>0</c:v>
                      </c:pt>
                      <c:pt idx="435">
                        <c:v>0</c:v>
                      </c:pt>
                      <c:pt idx="436">
                        <c:v>0</c:v>
                      </c:pt>
                      <c:pt idx="437">
                        <c:v>0</c:v>
                      </c:pt>
                      <c:pt idx="438">
                        <c:v>0</c:v>
                      </c:pt>
                      <c:pt idx="439">
                        <c:v>0</c:v>
                      </c:pt>
                      <c:pt idx="440">
                        <c:v>0</c:v>
                      </c:pt>
                      <c:pt idx="441">
                        <c:v>0</c:v>
                      </c:pt>
                      <c:pt idx="442">
                        <c:v>0</c:v>
                      </c:pt>
                      <c:pt idx="443">
                        <c:v>0</c:v>
                      </c:pt>
                      <c:pt idx="444">
                        <c:v>0</c:v>
                      </c:pt>
                      <c:pt idx="445">
                        <c:v>0</c:v>
                      </c:pt>
                      <c:pt idx="446">
                        <c:v>0</c:v>
                      </c:pt>
                      <c:pt idx="447">
                        <c:v>0</c:v>
                      </c:pt>
                      <c:pt idx="448">
                        <c:v>0</c:v>
                      </c:pt>
                      <c:pt idx="449">
                        <c:v>0</c:v>
                      </c:pt>
                      <c:pt idx="450">
                        <c:v>0</c:v>
                      </c:pt>
                      <c:pt idx="451">
                        <c:v>0</c:v>
                      </c:pt>
                      <c:pt idx="452">
                        <c:v>0</c:v>
                      </c:pt>
                      <c:pt idx="453">
                        <c:v>0</c:v>
                      </c:pt>
                      <c:pt idx="454">
                        <c:v>0</c:v>
                      </c:pt>
                      <c:pt idx="455">
                        <c:v>0</c:v>
                      </c:pt>
                      <c:pt idx="456">
                        <c:v>0</c:v>
                      </c:pt>
                      <c:pt idx="457">
                        <c:v>0</c:v>
                      </c:pt>
                      <c:pt idx="458">
                        <c:v>0</c:v>
                      </c:pt>
                      <c:pt idx="459">
                        <c:v>0</c:v>
                      </c:pt>
                      <c:pt idx="460">
                        <c:v>0</c:v>
                      </c:pt>
                      <c:pt idx="461">
                        <c:v>0</c:v>
                      </c:pt>
                      <c:pt idx="462">
                        <c:v>0</c:v>
                      </c:pt>
                      <c:pt idx="463">
                        <c:v>0</c:v>
                      </c:pt>
                      <c:pt idx="464">
                        <c:v>0</c:v>
                      </c:pt>
                      <c:pt idx="465">
                        <c:v>0</c:v>
                      </c:pt>
                      <c:pt idx="466">
                        <c:v>0</c:v>
                      </c:pt>
                      <c:pt idx="467">
                        <c:v>0</c:v>
                      </c:pt>
                      <c:pt idx="468">
                        <c:v>0</c:v>
                      </c:pt>
                      <c:pt idx="469">
                        <c:v>0</c:v>
                      </c:pt>
                      <c:pt idx="470">
                        <c:v>0</c:v>
                      </c:pt>
                      <c:pt idx="471">
                        <c:v>0</c:v>
                      </c:pt>
                      <c:pt idx="472">
                        <c:v>0</c:v>
                      </c:pt>
                      <c:pt idx="473">
                        <c:v>0</c:v>
                      </c:pt>
                      <c:pt idx="474">
                        <c:v>0</c:v>
                      </c:pt>
                      <c:pt idx="475">
                        <c:v>0</c:v>
                      </c:pt>
                      <c:pt idx="476">
                        <c:v>0</c:v>
                      </c:pt>
                      <c:pt idx="477">
                        <c:v>0</c:v>
                      </c:pt>
                      <c:pt idx="478">
                        <c:v>0</c:v>
                      </c:pt>
                      <c:pt idx="479">
                        <c:v>0</c:v>
                      </c:pt>
                      <c:pt idx="480">
                        <c:v>0</c:v>
                      </c:pt>
                      <c:pt idx="481">
                        <c:v>0</c:v>
                      </c:pt>
                      <c:pt idx="482">
                        <c:v>0</c:v>
                      </c:pt>
                      <c:pt idx="483">
                        <c:v>0</c:v>
                      </c:pt>
                      <c:pt idx="484">
                        <c:v>0</c:v>
                      </c:pt>
                      <c:pt idx="485">
                        <c:v>0</c:v>
                      </c:pt>
                      <c:pt idx="486">
                        <c:v>0</c:v>
                      </c:pt>
                      <c:pt idx="487">
                        <c:v>0</c:v>
                      </c:pt>
                      <c:pt idx="488">
                        <c:v>0</c:v>
                      </c:pt>
                      <c:pt idx="489">
                        <c:v>0</c:v>
                      </c:pt>
                      <c:pt idx="490">
                        <c:v>0</c:v>
                      </c:pt>
                      <c:pt idx="491">
                        <c:v>0</c:v>
                      </c:pt>
                      <c:pt idx="492">
                        <c:v>0</c:v>
                      </c:pt>
                      <c:pt idx="493">
                        <c:v>0</c:v>
                      </c:pt>
                      <c:pt idx="494">
                        <c:v>0</c:v>
                      </c:pt>
                      <c:pt idx="495">
                        <c:v>0</c:v>
                      </c:pt>
                      <c:pt idx="496">
                        <c:v>0</c:v>
                      </c:pt>
                      <c:pt idx="497">
                        <c:v>0</c:v>
                      </c:pt>
                      <c:pt idx="498">
                        <c:v>0</c:v>
                      </c:pt>
                      <c:pt idx="499">
                        <c:v>0</c:v>
                      </c:pt>
                      <c:pt idx="500">
                        <c:v>0</c:v>
                      </c:pt>
                      <c:pt idx="501">
                        <c:v>0</c:v>
                      </c:pt>
                      <c:pt idx="502">
                        <c:v>0</c:v>
                      </c:pt>
                      <c:pt idx="503">
                        <c:v>0</c:v>
                      </c:pt>
                      <c:pt idx="504">
                        <c:v>0</c:v>
                      </c:pt>
                      <c:pt idx="505">
                        <c:v>0</c:v>
                      </c:pt>
                      <c:pt idx="506">
                        <c:v>0</c:v>
                      </c:pt>
                      <c:pt idx="507">
                        <c:v>0</c:v>
                      </c:pt>
                      <c:pt idx="508">
                        <c:v>0</c:v>
                      </c:pt>
                      <c:pt idx="509">
                        <c:v>0</c:v>
                      </c:pt>
                      <c:pt idx="510">
                        <c:v>0</c:v>
                      </c:pt>
                      <c:pt idx="511">
                        <c:v>0</c:v>
                      </c:pt>
                      <c:pt idx="512">
                        <c:v>0</c:v>
                      </c:pt>
                      <c:pt idx="513">
                        <c:v>0</c:v>
                      </c:pt>
                      <c:pt idx="514">
                        <c:v>0</c:v>
                      </c:pt>
                      <c:pt idx="515">
                        <c:v>0</c:v>
                      </c:pt>
                      <c:pt idx="516">
                        <c:v>0</c:v>
                      </c:pt>
                      <c:pt idx="517">
                        <c:v>0</c:v>
                      </c:pt>
                      <c:pt idx="518">
                        <c:v>0</c:v>
                      </c:pt>
                      <c:pt idx="519">
                        <c:v>0</c:v>
                      </c:pt>
                      <c:pt idx="520">
                        <c:v>0</c:v>
                      </c:pt>
                      <c:pt idx="521">
                        <c:v>0</c:v>
                      </c:pt>
                      <c:pt idx="522">
                        <c:v>0</c:v>
                      </c:pt>
                      <c:pt idx="523">
                        <c:v>0</c:v>
                      </c:pt>
                      <c:pt idx="524">
                        <c:v>0</c:v>
                      </c:pt>
                      <c:pt idx="525">
                        <c:v>0</c:v>
                      </c:pt>
                      <c:pt idx="526">
                        <c:v>0</c:v>
                      </c:pt>
                      <c:pt idx="527">
                        <c:v>0</c:v>
                      </c:pt>
                      <c:pt idx="528">
                        <c:v>0</c:v>
                      </c:pt>
                      <c:pt idx="529">
                        <c:v>0</c:v>
                      </c:pt>
                      <c:pt idx="530">
                        <c:v>0</c:v>
                      </c:pt>
                      <c:pt idx="531">
                        <c:v>0</c:v>
                      </c:pt>
                      <c:pt idx="532">
                        <c:v>0</c:v>
                      </c:pt>
                      <c:pt idx="533">
                        <c:v>0</c:v>
                      </c:pt>
                      <c:pt idx="534">
                        <c:v>0</c:v>
                      </c:pt>
                      <c:pt idx="535">
                        <c:v>0</c:v>
                      </c:pt>
                      <c:pt idx="536">
                        <c:v>0</c:v>
                      </c:pt>
                      <c:pt idx="537">
                        <c:v>0</c:v>
                      </c:pt>
                      <c:pt idx="538">
                        <c:v>0</c:v>
                      </c:pt>
                      <c:pt idx="539">
                        <c:v>0</c:v>
                      </c:pt>
                      <c:pt idx="540">
                        <c:v>0</c:v>
                      </c:pt>
                      <c:pt idx="541">
                        <c:v>0</c:v>
                      </c:pt>
                      <c:pt idx="542">
                        <c:v>0</c:v>
                      </c:pt>
                      <c:pt idx="543">
                        <c:v>0</c:v>
                      </c:pt>
                      <c:pt idx="544">
                        <c:v>0</c:v>
                      </c:pt>
                      <c:pt idx="545">
                        <c:v>0</c:v>
                      </c:pt>
                      <c:pt idx="546">
                        <c:v>0</c:v>
                      </c:pt>
                      <c:pt idx="547">
                        <c:v>0</c:v>
                      </c:pt>
                      <c:pt idx="548">
                        <c:v>0</c:v>
                      </c:pt>
                      <c:pt idx="549">
                        <c:v>0</c:v>
                      </c:pt>
                      <c:pt idx="550">
                        <c:v>0</c:v>
                      </c:pt>
                      <c:pt idx="551">
                        <c:v>0</c:v>
                      </c:pt>
                      <c:pt idx="552">
                        <c:v>0</c:v>
                      </c:pt>
                      <c:pt idx="553">
                        <c:v>0</c:v>
                      </c:pt>
                      <c:pt idx="554">
                        <c:v>0</c:v>
                      </c:pt>
                      <c:pt idx="555">
                        <c:v>0</c:v>
                      </c:pt>
                      <c:pt idx="556">
                        <c:v>0</c:v>
                      </c:pt>
                      <c:pt idx="557">
                        <c:v>0</c:v>
                      </c:pt>
                      <c:pt idx="558">
                        <c:v>0</c:v>
                      </c:pt>
                      <c:pt idx="559">
                        <c:v>0</c:v>
                      </c:pt>
                      <c:pt idx="560">
                        <c:v>0</c:v>
                      </c:pt>
                      <c:pt idx="561">
                        <c:v>0</c:v>
                      </c:pt>
                      <c:pt idx="562">
                        <c:v>0</c:v>
                      </c:pt>
                      <c:pt idx="563">
                        <c:v>0</c:v>
                      </c:pt>
                      <c:pt idx="564">
                        <c:v>0</c:v>
                      </c:pt>
                      <c:pt idx="565">
                        <c:v>0</c:v>
                      </c:pt>
                      <c:pt idx="566">
                        <c:v>0</c:v>
                      </c:pt>
                      <c:pt idx="567">
                        <c:v>0</c:v>
                      </c:pt>
                      <c:pt idx="568">
                        <c:v>0</c:v>
                      </c:pt>
                      <c:pt idx="569">
                        <c:v>0</c:v>
                      </c:pt>
                      <c:pt idx="570">
                        <c:v>0</c:v>
                      </c:pt>
                      <c:pt idx="571">
                        <c:v>0</c:v>
                      </c:pt>
                      <c:pt idx="572">
                        <c:v>0</c:v>
                      </c:pt>
                      <c:pt idx="573">
                        <c:v>0</c:v>
                      </c:pt>
                      <c:pt idx="574">
                        <c:v>0</c:v>
                      </c:pt>
                      <c:pt idx="575">
                        <c:v>0</c:v>
                      </c:pt>
                      <c:pt idx="576">
                        <c:v>0</c:v>
                      </c:pt>
                      <c:pt idx="577">
                        <c:v>0</c:v>
                      </c:pt>
                      <c:pt idx="578">
                        <c:v>0</c:v>
                      </c:pt>
                      <c:pt idx="579">
                        <c:v>0</c:v>
                      </c:pt>
                      <c:pt idx="580">
                        <c:v>0</c:v>
                      </c:pt>
                      <c:pt idx="581">
                        <c:v>0</c:v>
                      </c:pt>
                      <c:pt idx="582">
                        <c:v>0</c:v>
                      </c:pt>
                      <c:pt idx="583">
                        <c:v>0</c:v>
                      </c:pt>
                      <c:pt idx="584">
                        <c:v>0</c:v>
                      </c:pt>
                      <c:pt idx="585">
                        <c:v>0</c:v>
                      </c:pt>
                      <c:pt idx="586">
                        <c:v>0</c:v>
                      </c:pt>
                      <c:pt idx="587">
                        <c:v>0</c:v>
                      </c:pt>
                      <c:pt idx="588">
                        <c:v>0</c:v>
                      </c:pt>
                      <c:pt idx="589">
                        <c:v>0</c:v>
                      </c:pt>
                      <c:pt idx="590">
                        <c:v>0</c:v>
                      </c:pt>
                      <c:pt idx="591">
                        <c:v>0</c:v>
                      </c:pt>
                      <c:pt idx="592">
                        <c:v>0</c:v>
                      </c:pt>
                      <c:pt idx="593">
                        <c:v>0</c:v>
                      </c:pt>
                      <c:pt idx="594">
                        <c:v>0</c:v>
                      </c:pt>
                      <c:pt idx="595">
                        <c:v>0</c:v>
                      </c:pt>
                      <c:pt idx="596">
                        <c:v>0</c:v>
                      </c:pt>
                      <c:pt idx="597">
                        <c:v>0</c:v>
                      </c:pt>
                      <c:pt idx="598">
                        <c:v>0</c:v>
                      </c:pt>
                      <c:pt idx="599">
                        <c:v>0</c:v>
                      </c:pt>
                      <c:pt idx="600">
                        <c:v>0</c:v>
                      </c:pt>
                      <c:pt idx="601">
                        <c:v>0</c:v>
                      </c:pt>
                      <c:pt idx="602">
                        <c:v>0</c:v>
                      </c:pt>
                      <c:pt idx="603">
                        <c:v>0</c:v>
                      </c:pt>
                      <c:pt idx="604">
                        <c:v>0</c:v>
                      </c:pt>
                      <c:pt idx="605">
                        <c:v>0</c:v>
                      </c:pt>
                      <c:pt idx="606">
                        <c:v>0</c:v>
                      </c:pt>
                      <c:pt idx="607">
                        <c:v>0</c:v>
                      </c:pt>
                      <c:pt idx="608">
                        <c:v>0</c:v>
                      </c:pt>
                      <c:pt idx="609">
                        <c:v>0</c:v>
                      </c:pt>
                      <c:pt idx="610">
                        <c:v>0</c:v>
                      </c:pt>
                      <c:pt idx="611">
                        <c:v>0</c:v>
                      </c:pt>
                      <c:pt idx="612">
                        <c:v>0</c:v>
                      </c:pt>
                      <c:pt idx="613">
                        <c:v>0</c:v>
                      </c:pt>
                      <c:pt idx="614">
                        <c:v>0</c:v>
                      </c:pt>
                      <c:pt idx="615">
                        <c:v>0</c:v>
                      </c:pt>
                      <c:pt idx="616">
                        <c:v>0</c:v>
                      </c:pt>
                      <c:pt idx="617">
                        <c:v>0</c:v>
                      </c:pt>
                      <c:pt idx="618">
                        <c:v>0</c:v>
                      </c:pt>
                      <c:pt idx="619">
                        <c:v>0</c:v>
                      </c:pt>
                      <c:pt idx="620">
                        <c:v>0</c:v>
                      </c:pt>
                      <c:pt idx="621">
                        <c:v>0</c:v>
                      </c:pt>
                      <c:pt idx="622">
                        <c:v>0</c:v>
                      </c:pt>
                      <c:pt idx="623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8E0B-4FB5-834F-0483E5394E67}"/>
                  </c:ext>
                </c:extLst>
              </c15:ser>
            </c15:filteredAreaSeries>
            <c15:filteredAreaSeries>
              <c15:ser>
                <c:idx val="3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Planilha1!$J$3:$J$4</c15:sqref>
                        </c15:formulaRef>
                      </c:ext>
                    </c:extLst>
                    <c:strCache>
                      <c:ptCount val="2"/>
                      <c:pt idx="0">
                        <c:v>Térmica</c:v>
                      </c:pt>
                      <c:pt idx="1">
                        <c:v>Tipo II-C</c:v>
                      </c:pt>
                    </c:strCache>
                  </c:strRef>
                </c:tx>
                <c:spPr>
                  <a:solidFill>
                    <a:srgbClr val="FE8986"/>
                  </a:solidFill>
                  <a:ln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Planilha1!$F$5:$F$339</c15:sqref>
                        </c15:formulaRef>
                      </c:ext>
                    </c:extLst>
                    <c:numCache>
                      <c:formatCode>m/d/yyyy\ h:mm</c:formatCode>
                      <c:ptCount val="335"/>
                      <c:pt idx="0">
                        <c:v>45543.020833333336</c:v>
                      </c:pt>
                      <c:pt idx="1">
                        <c:v>45543.041666666664</c:v>
                      </c:pt>
                      <c:pt idx="2">
                        <c:v>45543.0625</c:v>
                      </c:pt>
                      <c:pt idx="3">
                        <c:v>45543.083333333336</c:v>
                      </c:pt>
                      <c:pt idx="4">
                        <c:v>45543.104166666664</c:v>
                      </c:pt>
                      <c:pt idx="5">
                        <c:v>45543.125</c:v>
                      </c:pt>
                      <c:pt idx="6">
                        <c:v>45543.145833333336</c:v>
                      </c:pt>
                      <c:pt idx="7">
                        <c:v>45543.166666666664</c:v>
                      </c:pt>
                      <c:pt idx="8">
                        <c:v>45543.1875</c:v>
                      </c:pt>
                      <c:pt idx="9">
                        <c:v>45543.208333333336</c:v>
                      </c:pt>
                      <c:pt idx="10">
                        <c:v>45543.229166666664</c:v>
                      </c:pt>
                      <c:pt idx="11">
                        <c:v>45543.25</c:v>
                      </c:pt>
                      <c:pt idx="12">
                        <c:v>45543.270833333336</c:v>
                      </c:pt>
                      <c:pt idx="13">
                        <c:v>45543.291666666664</c:v>
                      </c:pt>
                      <c:pt idx="14">
                        <c:v>45543.3125</c:v>
                      </c:pt>
                      <c:pt idx="15">
                        <c:v>45543.333333333336</c:v>
                      </c:pt>
                      <c:pt idx="16">
                        <c:v>45543.354166666664</c:v>
                      </c:pt>
                      <c:pt idx="17">
                        <c:v>45543.375</c:v>
                      </c:pt>
                      <c:pt idx="18">
                        <c:v>45543.395833333336</c:v>
                      </c:pt>
                      <c:pt idx="19">
                        <c:v>45543.416666666664</c:v>
                      </c:pt>
                      <c:pt idx="20">
                        <c:v>45543.4375</c:v>
                      </c:pt>
                      <c:pt idx="21">
                        <c:v>45543.458333333336</c:v>
                      </c:pt>
                      <c:pt idx="22">
                        <c:v>45543.479166666664</c:v>
                      </c:pt>
                      <c:pt idx="23">
                        <c:v>45543.5</c:v>
                      </c:pt>
                      <c:pt idx="24">
                        <c:v>45543.520833333336</c:v>
                      </c:pt>
                      <c:pt idx="25">
                        <c:v>45543.541666666664</c:v>
                      </c:pt>
                      <c:pt idx="26">
                        <c:v>45543.5625</c:v>
                      </c:pt>
                      <c:pt idx="27">
                        <c:v>45543.583333333336</c:v>
                      </c:pt>
                      <c:pt idx="28">
                        <c:v>45543.604166666664</c:v>
                      </c:pt>
                      <c:pt idx="29">
                        <c:v>45543.625</c:v>
                      </c:pt>
                      <c:pt idx="30">
                        <c:v>45543.645833333336</c:v>
                      </c:pt>
                      <c:pt idx="31">
                        <c:v>45543.666666666664</c:v>
                      </c:pt>
                      <c:pt idx="32">
                        <c:v>45543.6875</c:v>
                      </c:pt>
                      <c:pt idx="33">
                        <c:v>45543.708333333336</c:v>
                      </c:pt>
                      <c:pt idx="34">
                        <c:v>45543.729166666664</c:v>
                      </c:pt>
                      <c:pt idx="35">
                        <c:v>45543.75</c:v>
                      </c:pt>
                      <c:pt idx="36">
                        <c:v>45543.770833333336</c:v>
                      </c:pt>
                      <c:pt idx="37">
                        <c:v>45543.791666666664</c:v>
                      </c:pt>
                      <c:pt idx="38">
                        <c:v>45543.8125</c:v>
                      </c:pt>
                      <c:pt idx="39">
                        <c:v>45543.833333333336</c:v>
                      </c:pt>
                      <c:pt idx="40">
                        <c:v>45543.854166666664</c:v>
                      </c:pt>
                      <c:pt idx="41">
                        <c:v>45543.875</c:v>
                      </c:pt>
                      <c:pt idx="42">
                        <c:v>45543.895833333336</c:v>
                      </c:pt>
                      <c:pt idx="43">
                        <c:v>45543.916666666664</c:v>
                      </c:pt>
                      <c:pt idx="44">
                        <c:v>45543.9375</c:v>
                      </c:pt>
                      <c:pt idx="45">
                        <c:v>45543.958333333336</c:v>
                      </c:pt>
                      <c:pt idx="46">
                        <c:v>45543.979166666664</c:v>
                      </c:pt>
                      <c:pt idx="47">
                        <c:v>45544</c:v>
                      </c:pt>
                      <c:pt idx="48">
                        <c:v>45544.020833333336</c:v>
                      </c:pt>
                      <c:pt idx="49">
                        <c:v>45544.041666666664</c:v>
                      </c:pt>
                      <c:pt idx="50">
                        <c:v>45544.0625</c:v>
                      </c:pt>
                      <c:pt idx="51">
                        <c:v>45544.083333333336</c:v>
                      </c:pt>
                      <c:pt idx="52">
                        <c:v>45544.104166666664</c:v>
                      </c:pt>
                      <c:pt idx="53">
                        <c:v>45544.125</c:v>
                      </c:pt>
                      <c:pt idx="54">
                        <c:v>45544.145833333336</c:v>
                      </c:pt>
                      <c:pt idx="55">
                        <c:v>45544.166666666664</c:v>
                      </c:pt>
                      <c:pt idx="56">
                        <c:v>45544.1875</c:v>
                      </c:pt>
                      <c:pt idx="57">
                        <c:v>45544.208333333336</c:v>
                      </c:pt>
                      <c:pt idx="58">
                        <c:v>45544.229166666664</c:v>
                      </c:pt>
                      <c:pt idx="59">
                        <c:v>45544.25</c:v>
                      </c:pt>
                      <c:pt idx="60">
                        <c:v>45544.270833333336</c:v>
                      </c:pt>
                      <c:pt idx="61">
                        <c:v>45544.291666666664</c:v>
                      </c:pt>
                      <c:pt idx="62">
                        <c:v>45544.3125</c:v>
                      </c:pt>
                      <c:pt idx="63">
                        <c:v>45544.333333333336</c:v>
                      </c:pt>
                      <c:pt idx="64">
                        <c:v>45544.354166666664</c:v>
                      </c:pt>
                      <c:pt idx="65">
                        <c:v>45544.375</c:v>
                      </c:pt>
                      <c:pt idx="66">
                        <c:v>45544.395833333336</c:v>
                      </c:pt>
                      <c:pt idx="67">
                        <c:v>45544.416666666664</c:v>
                      </c:pt>
                      <c:pt idx="68">
                        <c:v>45544.4375</c:v>
                      </c:pt>
                      <c:pt idx="69">
                        <c:v>45544.458333333336</c:v>
                      </c:pt>
                      <c:pt idx="70">
                        <c:v>45544.479166666664</c:v>
                      </c:pt>
                      <c:pt idx="71">
                        <c:v>45544.5</c:v>
                      </c:pt>
                      <c:pt idx="72">
                        <c:v>45544.520833333336</c:v>
                      </c:pt>
                      <c:pt idx="73">
                        <c:v>45544.541666666664</c:v>
                      </c:pt>
                      <c:pt idx="74">
                        <c:v>45544.5625</c:v>
                      </c:pt>
                      <c:pt idx="75">
                        <c:v>45544.583333333336</c:v>
                      </c:pt>
                      <c:pt idx="76">
                        <c:v>45544.604166666664</c:v>
                      </c:pt>
                      <c:pt idx="77">
                        <c:v>45544.625</c:v>
                      </c:pt>
                      <c:pt idx="78">
                        <c:v>45544.645833333336</c:v>
                      </c:pt>
                      <c:pt idx="79">
                        <c:v>45544.666666666664</c:v>
                      </c:pt>
                      <c:pt idx="80">
                        <c:v>45544.6875</c:v>
                      </c:pt>
                      <c:pt idx="81">
                        <c:v>45544.708333333336</c:v>
                      </c:pt>
                      <c:pt idx="82">
                        <c:v>45544.729166666664</c:v>
                      </c:pt>
                      <c:pt idx="83">
                        <c:v>45544.75</c:v>
                      </c:pt>
                      <c:pt idx="84">
                        <c:v>45544.770833333336</c:v>
                      </c:pt>
                      <c:pt idx="85">
                        <c:v>45544.791666666664</c:v>
                      </c:pt>
                      <c:pt idx="86">
                        <c:v>45544.8125</c:v>
                      </c:pt>
                      <c:pt idx="87">
                        <c:v>45544.833333333336</c:v>
                      </c:pt>
                      <c:pt idx="88">
                        <c:v>45544.854166666664</c:v>
                      </c:pt>
                      <c:pt idx="89">
                        <c:v>45544.875</c:v>
                      </c:pt>
                      <c:pt idx="90">
                        <c:v>45544.895833333336</c:v>
                      </c:pt>
                      <c:pt idx="91">
                        <c:v>45544.916666666664</c:v>
                      </c:pt>
                      <c:pt idx="92">
                        <c:v>45544.9375</c:v>
                      </c:pt>
                      <c:pt idx="93">
                        <c:v>45544.958333333336</c:v>
                      </c:pt>
                      <c:pt idx="94">
                        <c:v>45544.979166666664</c:v>
                      </c:pt>
                      <c:pt idx="95">
                        <c:v>45545</c:v>
                      </c:pt>
                      <c:pt idx="96">
                        <c:v>45545.020833333336</c:v>
                      </c:pt>
                      <c:pt idx="97">
                        <c:v>45545.041666666664</c:v>
                      </c:pt>
                      <c:pt idx="98">
                        <c:v>45545.0625</c:v>
                      </c:pt>
                      <c:pt idx="99">
                        <c:v>45545.083333333336</c:v>
                      </c:pt>
                      <c:pt idx="100">
                        <c:v>45545.104166666664</c:v>
                      </c:pt>
                      <c:pt idx="101">
                        <c:v>45545.125</c:v>
                      </c:pt>
                      <c:pt idx="102">
                        <c:v>45545.145833333336</c:v>
                      </c:pt>
                      <c:pt idx="103">
                        <c:v>45545.166666666664</c:v>
                      </c:pt>
                      <c:pt idx="104">
                        <c:v>45545.1875</c:v>
                      </c:pt>
                      <c:pt idx="105">
                        <c:v>45545.208333333336</c:v>
                      </c:pt>
                      <c:pt idx="106">
                        <c:v>45545.229166666664</c:v>
                      </c:pt>
                      <c:pt idx="107">
                        <c:v>45545.25</c:v>
                      </c:pt>
                      <c:pt idx="108">
                        <c:v>45545.270833333336</c:v>
                      </c:pt>
                      <c:pt idx="109">
                        <c:v>45545.291666666664</c:v>
                      </c:pt>
                      <c:pt idx="110">
                        <c:v>45545.3125</c:v>
                      </c:pt>
                      <c:pt idx="111">
                        <c:v>45545.333333333336</c:v>
                      </c:pt>
                      <c:pt idx="112">
                        <c:v>45545.354166666664</c:v>
                      </c:pt>
                      <c:pt idx="113">
                        <c:v>45545.375</c:v>
                      </c:pt>
                      <c:pt idx="114">
                        <c:v>45545.395833333336</c:v>
                      </c:pt>
                      <c:pt idx="115">
                        <c:v>45545.416666666664</c:v>
                      </c:pt>
                      <c:pt idx="116">
                        <c:v>45545.4375</c:v>
                      </c:pt>
                      <c:pt idx="117">
                        <c:v>45545.458333333336</c:v>
                      </c:pt>
                      <c:pt idx="118">
                        <c:v>45545.479166666664</c:v>
                      </c:pt>
                      <c:pt idx="119">
                        <c:v>45545.5</c:v>
                      </c:pt>
                      <c:pt idx="120">
                        <c:v>45545.520833333336</c:v>
                      </c:pt>
                      <c:pt idx="121">
                        <c:v>45545.541666666664</c:v>
                      </c:pt>
                      <c:pt idx="122">
                        <c:v>45545.5625</c:v>
                      </c:pt>
                      <c:pt idx="123">
                        <c:v>45545.583333333336</c:v>
                      </c:pt>
                      <c:pt idx="124">
                        <c:v>45545.604166666664</c:v>
                      </c:pt>
                      <c:pt idx="125">
                        <c:v>45545.625</c:v>
                      </c:pt>
                      <c:pt idx="126">
                        <c:v>45545.645833333336</c:v>
                      </c:pt>
                      <c:pt idx="127">
                        <c:v>45545.666666666664</c:v>
                      </c:pt>
                      <c:pt idx="128">
                        <c:v>45545.6875</c:v>
                      </c:pt>
                      <c:pt idx="129">
                        <c:v>45545.708333333336</c:v>
                      </c:pt>
                      <c:pt idx="130">
                        <c:v>45545.729166666664</c:v>
                      </c:pt>
                      <c:pt idx="131">
                        <c:v>45545.75</c:v>
                      </c:pt>
                      <c:pt idx="132">
                        <c:v>45545.770833333336</c:v>
                      </c:pt>
                      <c:pt idx="133">
                        <c:v>45545.791666666664</c:v>
                      </c:pt>
                      <c:pt idx="134">
                        <c:v>45545.8125</c:v>
                      </c:pt>
                      <c:pt idx="135">
                        <c:v>45545.833333333336</c:v>
                      </c:pt>
                      <c:pt idx="136">
                        <c:v>45545.854166666664</c:v>
                      </c:pt>
                      <c:pt idx="137">
                        <c:v>45545.875</c:v>
                      </c:pt>
                      <c:pt idx="138">
                        <c:v>45545.895833333336</c:v>
                      </c:pt>
                      <c:pt idx="139">
                        <c:v>45545.916666666664</c:v>
                      </c:pt>
                      <c:pt idx="140">
                        <c:v>45545.9375</c:v>
                      </c:pt>
                      <c:pt idx="141">
                        <c:v>45545.958333333336</c:v>
                      </c:pt>
                      <c:pt idx="142">
                        <c:v>45545.979166666664</c:v>
                      </c:pt>
                      <c:pt idx="143">
                        <c:v>45546</c:v>
                      </c:pt>
                      <c:pt idx="144">
                        <c:v>45546.020833333336</c:v>
                      </c:pt>
                      <c:pt idx="145">
                        <c:v>45546.041666666664</c:v>
                      </c:pt>
                      <c:pt idx="146">
                        <c:v>45546.0625</c:v>
                      </c:pt>
                      <c:pt idx="147">
                        <c:v>45546.083333333336</c:v>
                      </c:pt>
                      <c:pt idx="148">
                        <c:v>45546.104166666664</c:v>
                      </c:pt>
                      <c:pt idx="149">
                        <c:v>45546.125</c:v>
                      </c:pt>
                      <c:pt idx="150">
                        <c:v>45546.145833333336</c:v>
                      </c:pt>
                      <c:pt idx="151">
                        <c:v>45546.166666666664</c:v>
                      </c:pt>
                      <c:pt idx="152">
                        <c:v>45546.1875</c:v>
                      </c:pt>
                      <c:pt idx="153">
                        <c:v>45546.208333333336</c:v>
                      </c:pt>
                      <c:pt idx="154">
                        <c:v>45546.229166666664</c:v>
                      </c:pt>
                      <c:pt idx="155">
                        <c:v>45546.25</c:v>
                      </c:pt>
                      <c:pt idx="156">
                        <c:v>45546.270833333336</c:v>
                      </c:pt>
                      <c:pt idx="157">
                        <c:v>45546.291666666664</c:v>
                      </c:pt>
                      <c:pt idx="158">
                        <c:v>45546.3125</c:v>
                      </c:pt>
                      <c:pt idx="159">
                        <c:v>45546.333333333336</c:v>
                      </c:pt>
                      <c:pt idx="160">
                        <c:v>45546.354166666664</c:v>
                      </c:pt>
                      <c:pt idx="161">
                        <c:v>45546.375</c:v>
                      </c:pt>
                      <c:pt idx="162">
                        <c:v>45546.395833333336</c:v>
                      </c:pt>
                      <c:pt idx="163">
                        <c:v>45546.416666666664</c:v>
                      </c:pt>
                      <c:pt idx="164">
                        <c:v>45546.4375</c:v>
                      </c:pt>
                      <c:pt idx="165">
                        <c:v>45546.458333333336</c:v>
                      </c:pt>
                      <c:pt idx="166">
                        <c:v>45546.479166666664</c:v>
                      </c:pt>
                      <c:pt idx="167">
                        <c:v>45546.5</c:v>
                      </c:pt>
                      <c:pt idx="168">
                        <c:v>45546.520833333336</c:v>
                      </c:pt>
                      <c:pt idx="169">
                        <c:v>45546.541666666664</c:v>
                      </c:pt>
                      <c:pt idx="170">
                        <c:v>45546.5625</c:v>
                      </c:pt>
                      <c:pt idx="171">
                        <c:v>45546.583333333336</c:v>
                      </c:pt>
                      <c:pt idx="172">
                        <c:v>45546.604166666664</c:v>
                      </c:pt>
                      <c:pt idx="173">
                        <c:v>45546.625</c:v>
                      </c:pt>
                      <c:pt idx="174">
                        <c:v>45546.645833333336</c:v>
                      </c:pt>
                      <c:pt idx="175">
                        <c:v>45546.666666666664</c:v>
                      </c:pt>
                      <c:pt idx="176">
                        <c:v>45546.6875</c:v>
                      </c:pt>
                      <c:pt idx="177">
                        <c:v>45546.708333333336</c:v>
                      </c:pt>
                      <c:pt idx="178">
                        <c:v>45546.729166666664</c:v>
                      </c:pt>
                      <c:pt idx="179">
                        <c:v>45546.75</c:v>
                      </c:pt>
                      <c:pt idx="180">
                        <c:v>45546.770833333336</c:v>
                      </c:pt>
                      <c:pt idx="181">
                        <c:v>45546.791666666664</c:v>
                      </c:pt>
                      <c:pt idx="182">
                        <c:v>45546.8125</c:v>
                      </c:pt>
                      <c:pt idx="183">
                        <c:v>45546.833333333336</c:v>
                      </c:pt>
                      <c:pt idx="184">
                        <c:v>45546.854166666664</c:v>
                      </c:pt>
                      <c:pt idx="185">
                        <c:v>45546.875</c:v>
                      </c:pt>
                      <c:pt idx="186">
                        <c:v>45546.895833333336</c:v>
                      </c:pt>
                      <c:pt idx="187">
                        <c:v>45546.916666666664</c:v>
                      </c:pt>
                      <c:pt idx="188">
                        <c:v>45546.9375</c:v>
                      </c:pt>
                      <c:pt idx="189">
                        <c:v>45546.958333333336</c:v>
                      </c:pt>
                      <c:pt idx="190">
                        <c:v>45546.979166666664</c:v>
                      </c:pt>
                      <c:pt idx="191">
                        <c:v>45547</c:v>
                      </c:pt>
                      <c:pt idx="192">
                        <c:v>45547.020833333336</c:v>
                      </c:pt>
                      <c:pt idx="193">
                        <c:v>45547.041666666664</c:v>
                      </c:pt>
                      <c:pt idx="194">
                        <c:v>45547.0625</c:v>
                      </c:pt>
                      <c:pt idx="195">
                        <c:v>45547.083333333336</c:v>
                      </c:pt>
                      <c:pt idx="196">
                        <c:v>45547.104166666664</c:v>
                      </c:pt>
                      <c:pt idx="197">
                        <c:v>45547.125</c:v>
                      </c:pt>
                      <c:pt idx="198">
                        <c:v>45547.145833333336</c:v>
                      </c:pt>
                      <c:pt idx="199">
                        <c:v>45547.166666666664</c:v>
                      </c:pt>
                      <c:pt idx="200">
                        <c:v>45547.1875</c:v>
                      </c:pt>
                      <c:pt idx="201">
                        <c:v>45547.208333333336</c:v>
                      </c:pt>
                      <c:pt idx="202">
                        <c:v>45547.229166666664</c:v>
                      </c:pt>
                      <c:pt idx="203">
                        <c:v>45547.25</c:v>
                      </c:pt>
                      <c:pt idx="204">
                        <c:v>45547.270833333336</c:v>
                      </c:pt>
                      <c:pt idx="205">
                        <c:v>45547.291666666664</c:v>
                      </c:pt>
                      <c:pt idx="206">
                        <c:v>45547.3125</c:v>
                      </c:pt>
                      <c:pt idx="207">
                        <c:v>45547.333333333336</c:v>
                      </c:pt>
                      <c:pt idx="208">
                        <c:v>45547.354166666664</c:v>
                      </c:pt>
                      <c:pt idx="209">
                        <c:v>45547.375</c:v>
                      </c:pt>
                      <c:pt idx="210">
                        <c:v>45547.395833333336</c:v>
                      </c:pt>
                      <c:pt idx="211">
                        <c:v>45547.416666666664</c:v>
                      </c:pt>
                      <c:pt idx="212">
                        <c:v>45547.4375</c:v>
                      </c:pt>
                      <c:pt idx="213">
                        <c:v>45547.458333333336</c:v>
                      </c:pt>
                      <c:pt idx="214">
                        <c:v>45547.479166666664</c:v>
                      </c:pt>
                      <c:pt idx="215">
                        <c:v>45547.5</c:v>
                      </c:pt>
                      <c:pt idx="216">
                        <c:v>45547.520833333336</c:v>
                      </c:pt>
                      <c:pt idx="217">
                        <c:v>45547.541666666664</c:v>
                      </c:pt>
                      <c:pt idx="218">
                        <c:v>45547.5625</c:v>
                      </c:pt>
                      <c:pt idx="219">
                        <c:v>45547.583333333336</c:v>
                      </c:pt>
                      <c:pt idx="220">
                        <c:v>45547.604166666664</c:v>
                      </c:pt>
                      <c:pt idx="221">
                        <c:v>45547.625</c:v>
                      </c:pt>
                      <c:pt idx="222">
                        <c:v>45547.645833333336</c:v>
                      </c:pt>
                      <c:pt idx="223">
                        <c:v>45547.666666666664</c:v>
                      </c:pt>
                      <c:pt idx="224">
                        <c:v>45547.6875</c:v>
                      </c:pt>
                      <c:pt idx="225">
                        <c:v>45547.708333333336</c:v>
                      </c:pt>
                      <c:pt idx="226">
                        <c:v>45547.729166666664</c:v>
                      </c:pt>
                      <c:pt idx="227">
                        <c:v>45547.75</c:v>
                      </c:pt>
                      <c:pt idx="228">
                        <c:v>45547.770833333336</c:v>
                      </c:pt>
                      <c:pt idx="229">
                        <c:v>45547.791666666664</c:v>
                      </c:pt>
                      <c:pt idx="230">
                        <c:v>45547.8125</c:v>
                      </c:pt>
                      <c:pt idx="231">
                        <c:v>45547.833333333336</c:v>
                      </c:pt>
                      <c:pt idx="232">
                        <c:v>45547.854166666664</c:v>
                      </c:pt>
                      <c:pt idx="233">
                        <c:v>45547.875</c:v>
                      </c:pt>
                      <c:pt idx="234">
                        <c:v>45547.895833333336</c:v>
                      </c:pt>
                      <c:pt idx="235">
                        <c:v>45547.916666666664</c:v>
                      </c:pt>
                      <c:pt idx="236">
                        <c:v>45547.9375</c:v>
                      </c:pt>
                      <c:pt idx="237">
                        <c:v>45547.958333333336</c:v>
                      </c:pt>
                      <c:pt idx="238">
                        <c:v>45547.979166666664</c:v>
                      </c:pt>
                      <c:pt idx="239">
                        <c:v>45548</c:v>
                      </c:pt>
                      <c:pt idx="240">
                        <c:v>45548.020833333336</c:v>
                      </c:pt>
                      <c:pt idx="241">
                        <c:v>45548.041666666664</c:v>
                      </c:pt>
                      <c:pt idx="242">
                        <c:v>45548.0625</c:v>
                      </c:pt>
                      <c:pt idx="243">
                        <c:v>45548.083333333336</c:v>
                      </c:pt>
                      <c:pt idx="244">
                        <c:v>45548.104166666664</c:v>
                      </c:pt>
                      <c:pt idx="245">
                        <c:v>45548.125</c:v>
                      </c:pt>
                      <c:pt idx="246">
                        <c:v>45548.145833333336</c:v>
                      </c:pt>
                      <c:pt idx="247">
                        <c:v>45548.166666666664</c:v>
                      </c:pt>
                      <c:pt idx="248">
                        <c:v>45548.1875</c:v>
                      </c:pt>
                      <c:pt idx="249">
                        <c:v>45548.208333333336</c:v>
                      </c:pt>
                      <c:pt idx="250">
                        <c:v>45548.229166666664</c:v>
                      </c:pt>
                      <c:pt idx="251">
                        <c:v>45548.25</c:v>
                      </c:pt>
                      <c:pt idx="252">
                        <c:v>45548.270833333336</c:v>
                      </c:pt>
                      <c:pt idx="253">
                        <c:v>45548.291666666664</c:v>
                      </c:pt>
                      <c:pt idx="254">
                        <c:v>45548.3125</c:v>
                      </c:pt>
                      <c:pt idx="255">
                        <c:v>45548.333333333336</c:v>
                      </c:pt>
                      <c:pt idx="256">
                        <c:v>45548.354166666664</c:v>
                      </c:pt>
                      <c:pt idx="257">
                        <c:v>45548.375</c:v>
                      </c:pt>
                      <c:pt idx="258">
                        <c:v>45548.395833333336</c:v>
                      </c:pt>
                      <c:pt idx="259">
                        <c:v>45548.416666666664</c:v>
                      </c:pt>
                      <c:pt idx="260">
                        <c:v>45548.4375</c:v>
                      </c:pt>
                      <c:pt idx="261">
                        <c:v>45548.458333333336</c:v>
                      </c:pt>
                      <c:pt idx="262">
                        <c:v>45548.479166666664</c:v>
                      </c:pt>
                      <c:pt idx="263">
                        <c:v>45548.5</c:v>
                      </c:pt>
                      <c:pt idx="264">
                        <c:v>45548.520833333336</c:v>
                      </c:pt>
                      <c:pt idx="265">
                        <c:v>45548.541666666664</c:v>
                      </c:pt>
                      <c:pt idx="266">
                        <c:v>45548.5625</c:v>
                      </c:pt>
                      <c:pt idx="267">
                        <c:v>45548.583333333336</c:v>
                      </c:pt>
                      <c:pt idx="268">
                        <c:v>45548.604166666664</c:v>
                      </c:pt>
                      <c:pt idx="269">
                        <c:v>45548.625</c:v>
                      </c:pt>
                      <c:pt idx="270">
                        <c:v>45548.645833333336</c:v>
                      </c:pt>
                      <c:pt idx="271">
                        <c:v>45548.666666666664</c:v>
                      </c:pt>
                      <c:pt idx="272">
                        <c:v>45548.6875</c:v>
                      </c:pt>
                      <c:pt idx="273">
                        <c:v>45548.708333333336</c:v>
                      </c:pt>
                      <c:pt idx="274">
                        <c:v>45548.729166666664</c:v>
                      </c:pt>
                      <c:pt idx="275">
                        <c:v>45548.75</c:v>
                      </c:pt>
                      <c:pt idx="276">
                        <c:v>45548.770833333336</c:v>
                      </c:pt>
                      <c:pt idx="277">
                        <c:v>45548.791666666664</c:v>
                      </c:pt>
                      <c:pt idx="278">
                        <c:v>45548.8125</c:v>
                      </c:pt>
                      <c:pt idx="279">
                        <c:v>45548.833333333336</c:v>
                      </c:pt>
                      <c:pt idx="280">
                        <c:v>45548.854166666664</c:v>
                      </c:pt>
                      <c:pt idx="281">
                        <c:v>45548.875</c:v>
                      </c:pt>
                      <c:pt idx="282">
                        <c:v>45548.895833333336</c:v>
                      </c:pt>
                      <c:pt idx="283">
                        <c:v>45548.916666666664</c:v>
                      </c:pt>
                      <c:pt idx="284">
                        <c:v>45548.9375</c:v>
                      </c:pt>
                      <c:pt idx="285">
                        <c:v>45548.958333333336</c:v>
                      </c:pt>
                      <c:pt idx="286">
                        <c:v>45548.979166666664</c:v>
                      </c:pt>
                      <c:pt idx="287">
                        <c:v>45549</c:v>
                      </c:pt>
                      <c:pt idx="288">
                        <c:v>45549.020833333336</c:v>
                      </c:pt>
                      <c:pt idx="289">
                        <c:v>45549.041666666664</c:v>
                      </c:pt>
                      <c:pt idx="290">
                        <c:v>45549.0625</c:v>
                      </c:pt>
                      <c:pt idx="291">
                        <c:v>45549.083333333336</c:v>
                      </c:pt>
                      <c:pt idx="292">
                        <c:v>45549.104166666664</c:v>
                      </c:pt>
                      <c:pt idx="293">
                        <c:v>45549.125</c:v>
                      </c:pt>
                      <c:pt idx="294">
                        <c:v>45549.145833333336</c:v>
                      </c:pt>
                      <c:pt idx="295">
                        <c:v>45549.166666666664</c:v>
                      </c:pt>
                      <c:pt idx="296">
                        <c:v>45549.1875</c:v>
                      </c:pt>
                      <c:pt idx="297">
                        <c:v>45549.208333333336</c:v>
                      </c:pt>
                      <c:pt idx="298">
                        <c:v>45549.229166666664</c:v>
                      </c:pt>
                      <c:pt idx="299">
                        <c:v>45549.25</c:v>
                      </c:pt>
                      <c:pt idx="300">
                        <c:v>45549.270833333336</c:v>
                      </c:pt>
                      <c:pt idx="301">
                        <c:v>45549.291666666664</c:v>
                      </c:pt>
                      <c:pt idx="302">
                        <c:v>45549.3125</c:v>
                      </c:pt>
                      <c:pt idx="303">
                        <c:v>45549.333333333336</c:v>
                      </c:pt>
                      <c:pt idx="304">
                        <c:v>45549.354166666664</c:v>
                      </c:pt>
                      <c:pt idx="305">
                        <c:v>45549.375</c:v>
                      </c:pt>
                      <c:pt idx="306">
                        <c:v>45549.395833333336</c:v>
                      </c:pt>
                      <c:pt idx="307">
                        <c:v>45549.416666666664</c:v>
                      </c:pt>
                      <c:pt idx="308">
                        <c:v>45549.4375</c:v>
                      </c:pt>
                      <c:pt idx="309">
                        <c:v>45549.458333333336</c:v>
                      </c:pt>
                      <c:pt idx="310">
                        <c:v>45549.479166666664</c:v>
                      </c:pt>
                      <c:pt idx="311">
                        <c:v>45549.5</c:v>
                      </c:pt>
                      <c:pt idx="312">
                        <c:v>45549.520833333336</c:v>
                      </c:pt>
                      <c:pt idx="313">
                        <c:v>45549.541666666664</c:v>
                      </c:pt>
                      <c:pt idx="314">
                        <c:v>45549.5625</c:v>
                      </c:pt>
                      <c:pt idx="315">
                        <c:v>45549.583333333336</c:v>
                      </c:pt>
                      <c:pt idx="316">
                        <c:v>45549.604166666664</c:v>
                      </c:pt>
                      <c:pt idx="317">
                        <c:v>45549.625</c:v>
                      </c:pt>
                      <c:pt idx="318">
                        <c:v>45549.645833333336</c:v>
                      </c:pt>
                      <c:pt idx="319">
                        <c:v>45549.666666666664</c:v>
                      </c:pt>
                      <c:pt idx="320">
                        <c:v>45549.6875</c:v>
                      </c:pt>
                      <c:pt idx="321">
                        <c:v>45549.708333333336</c:v>
                      </c:pt>
                      <c:pt idx="322">
                        <c:v>45549.729166666664</c:v>
                      </c:pt>
                      <c:pt idx="323">
                        <c:v>45549.75</c:v>
                      </c:pt>
                      <c:pt idx="324">
                        <c:v>45549.770833333336</c:v>
                      </c:pt>
                      <c:pt idx="325">
                        <c:v>45549.791666666664</c:v>
                      </c:pt>
                      <c:pt idx="326">
                        <c:v>45549.8125</c:v>
                      </c:pt>
                      <c:pt idx="327">
                        <c:v>45549.833333333336</c:v>
                      </c:pt>
                      <c:pt idx="328">
                        <c:v>45549.854166666664</c:v>
                      </c:pt>
                      <c:pt idx="329">
                        <c:v>45549.875</c:v>
                      </c:pt>
                      <c:pt idx="330">
                        <c:v>45549.895833333336</c:v>
                      </c:pt>
                      <c:pt idx="331">
                        <c:v>45549.916666666664</c:v>
                      </c:pt>
                      <c:pt idx="332">
                        <c:v>45549.9375</c:v>
                      </c:pt>
                      <c:pt idx="333">
                        <c:v>45549.958333333336</c:v>
                      </c:pt>
                      <c:pt idx="334">
                        <c:v>45549.979166666664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[0]!T_Tipo_II_C</c15:sqref>
                        </c15:formulaRef>
                      </c:ext>
                    </c:extLst>
                    <c:numCache>
                      <c:formatCode>General</c:formatCode>
                      <c:ptCount val="624"/>
                      <c:pt idx="0">
                        <c:v>1018</c:v>
                      </c:pt>
                      <c:pt idx="1">
                        <c:v>1020</c:v>
                      </c:pt>
                      <c:pt idx="2">
                        <c:v>1024</c:v>
                      </c:pt>
                      <c:pt idx="3">
                        <c:v>1029</c:v>
                      </c:pt>
                      <c:pt idx="4">
                        <c:v>1031</c:v>
                      </c:pt>
                      <c:pt idx="5">
                        <c:v>1033</c:v>
                      </c:pt>
                      <c:pt idx="6">
                        <c:v>1031</c:v>
                      </c:pt>
                      <c:pt idx="7">
                        <c:v>1029</c:v>
                      </c:pt>
                      <c:pt idx="8">
                        <c:v>1029</c:v>
                      </c:pt>
                      <c:pt idx="9">
                        <c:v>1025</c:v>
                      </c:pt>
                      <c:pt idx="10">
                        <c:v>1020</c:v>
                      </c:pt>
                      <c:pt idx="11">
                        <c:v>1018</c:v>
                      </c:pt>
                      <c:pt idx="12">
                        <c:v>1017</c:v>
                      </c:pt>
                      <c:pt idx="13">
                        <c:v>1020</c:v>
                      </c:pt>
                      <c:pt idx="14">
                        <c:v>1020</c:v>
                      </c:pt>
                      <c:pt idx="15">
                        <c:v>1015</c:v>
                      </c:pt>
                      <c:pt idx="16">
                        <c:v>1015</c:v>
                      </c:pt>
                      <c:pt idx="17">
                        <c:v>1010</c:v>
                      </c:pt>
                      <c:pt idx="18">
                        <c:v>1003</c:v>
                      </c:pt>
                      <c:pt idx="19">
                        <c:v>996</c:v>
                      </c:pt>
                      <c:pt idx="20">
                        <c:v>995</c:v>
                      </c:pt>
                      <c:pt idx="21">
                        <c:v>997</c:v>
                      </c:pt>
                      <c:pt idx="22">
                        <c:v>999</c:v>
                      </c:pt>
                      <c:pt idx="23">
                        <c:v>1002</c:v>
                      </c:pt>
                      <c:pt idx="24">
                        <c:v>1008</c:v>
                      </c:pt>
                      <c:pt idx="25">
                        <c:v>1010</c:v>
                      </c:pt>
                      <c:pt idx="26">
                        <c:v>1010</c:v>
                      </c:pt>
                      <c:pt idx="27">
                        <c:v>1006</c:v>
                      </c:pt>
                      <c:pt idx="28">
                        <c:v>998</c:v>
                      </c:pt>
                      <c:pt idx="29">
                        <c:v>998</c:v>
                      </c:pt>
                      <c:pt idx="30">
                        <c:v>996</c:v>
                      </c:pt>
                      <c:pt idx="31">
                        <c:v>999</c:v>
                      </c:pt>
                      <c:pt idx="32">
                        <c:v>1000</c:v>
                      </c:pt>
                      <c:pt idx="33">
                        <c:v>1009</c:v>
                      </c:pt>
                      <c:pt idx="34">
                        <c:v>1015</c:v>
                      </c:pt>
                      <c:pt idx="35">
                        <c:v>1017</c:v>
                      </c:pt>
                      <c:pt idx="36">
                        <c:v>1020</c:v>
                      </c:pt>
                      <c:pt idx="37">
                        <c:v>1021</c:v>
                      </c:pt>
                      <c:pt idx="38">
                        <c:v>1026</c:v>
                      </c:pt>
                      <c:pt idx="39">
                        <c:v>1022</c:v>
                      </c:pt>
                      <c:pt idx="40">
                        <c:v>1020</c:v>
                      </c:pt>
                      <c:pt idx="41">
                        <c:v>1022</c:v>
                      </c:pt>
                      <c:pt idx="42">
                        <c:v>1022</c:v>
                      </c:pt>
                      <c:pt idx="43">
                        <c:v>1020</c:v>
                      </c:pt>
                      <c:pt idx="44">
                        <c:v>1029</c:v>
                      </c:pt>
                      <c:pt idx="45">
                        <c:v>1029</c:v>
                      </c:pt>
                      <c:pt idx="46">
                        <c:v>1029</c:v>
                      </c:pt>
                      <c:pt idx="47">
                        <c:v>1029</c:v>
                      </c:pt>
                      <c:pt idx="48">
                        <c:v>1034</c:v>
                      </c:pt>
                      <c:pt idx="49">
                        <c:v>1036</c:v>
                      </c:pt>
                      <c:pt idx="50">
                        <c:v>1040</c:v>
                      </c:pt>
                      <c:pt idx="51">
                        <c:v>1039</c:v>
                      </c:pt>
                      <c:pt idx="52">
                        <c:v>1039</c:v>
                      </c:pt>
                      <c:pt idx="53">
                        <c:v>1040</c:v>
                      </c:pt>
                      <c:pt idx="54">
                        <c:v>1038</c:v>
                      </c:pt>
                      <c:pt idx="55">
                        <c:v>1036</c:v>
                      </c:pt>
                      <c:pt idx="56">
                        <c:v>1035</c:v>
                      </c:pt>
                      <c:pt idx="57">
                        <c:v>1035</c:v>
                      </c:pt>
                      <c:pt idx="58">
                        <c:v>1036</c:v>
                      </c:pt>
                      <c:pt idx="59">
                        <c:v>1032</c:v>
                      </c:pt>
                      <c:pt idx="60">
                        <c:v>1027</c:v>
                      </c:pt>
                      <c:pt idx="61">
                        <c:v>1034</c:v>
                      </c:pt>
                      <c:pt idx="62">
                        <c:v>1036</c:v>
                      </c:pt>
                      <c:pt idx="63">
                        <c:v>1021</c:v>
                      </c:pt>
                      <c:pt idx="64">
                        <c:v>1020</c:v>
                      </c:pt>
                      <c:pt idx="65">
                        <c:v>1019</c:v>
                      </c:pt>
                      <c:pt idx="66">
                        <c:v>1013</c:v>
                      </c:pt>
                      <c:pt idx="67">
                        <c:v>1008</c:v>
                      </c:pt>
                      <c:pt idx="68">
                        <c:v>1007</c:v>
                      </c:pt>
                      <c:pt idx="69">
                        <c:v>1009</c:v>
                      </c:pt>
                      <c:pt idx="70">
                        <c:v>1013</c:v>
                      </c:pt>
                      <c:pt idx="71">
                        <c:v>1017</c:v>
                      </c:pt>
                      <c:pt idx="72">
                        <c:v>1024</c:v>
                      </c:pt>
                      <c:pt idx="73">
                        <c:v>1026</c:v>
                      </c:pt>
                      <c:pt idx="74">
                        <c:v>1021</c:v>
                      </c:pt>
                      <c:pt idx="75">
                        <c:v>1012</c:v>
                      </c:pt>
                      <c:pt idx="76">
                        <c:v>1004</c:v>
                      </c:pt>
                      <c:pt idx="77">
                        <c:v>1006</c:v>
                      </c:pt>
                      <c:pt idx="78">
                        <c:v>1008</c:v>
                      </c:pt>
                      <c:pt idx="79">
                        <c:v>1015</c:v>
                      </c:pt>
                      <c:pt idx="80">
                        <c:v>1014</c:v>
                      </c:pt>
                      <c:pt idx="81">
                        <c:v>1022</c:v>
                      </c:pt>
                      <c:pt idx="82">
                        <c:v>1022</c:v>
                      </c:pt>
                      <c:pt idx="83">
                        <c:v>1026</c:v>
                      </c:pt>
                      <c:pt idx="84">
                        <c:v>1029</c:v>
                      </c:pt>
                      <c:pt idx="85">
                        <c:v>1029</c:v>
                      </c:pt>
                      <c:pt idx="86">
                        <c:v>1030</c:v>
                      </c:pt>
                      <c:pt idx="87">
                        <c:v>1032</c:v>
                      </c:pt>
                      <c:pt idx="88">
                        <c:v>1036</c:v>
                      </c:pt>
                      <c:pt idx="89">
                        <c:v>1038</c:v>
                      </c:pt>
                      <c:pt idx="90">
                        <c:v>1040</c:v>
                      </c:pt>
                      <c:pt idx="91">
                        <c:v>1038</c:v>
                      </c:pt>
                      <c:pt idx="92">
                        <c:v>1041</c:v>
                      </c:pt>
                      <c:pt idx="93">
                        <c:v>1039</c:v>
                      </c:pt>
                      <c:pt idx="94">
                        <c:v>1038</c:v>
                      </c:pt>
                      <c:pt idx="95">
                        <c:v>1038</c:v>
                      </c:pt>
                      <c:pt idx="96">
                        <c:v>1033</c:v>
                      </c:pt>
                      <c:pt idx="97">
                        <c:v>1033</c:v>
                      </c:pt>
                      <c:pt idx="98">
                        <c:v>1037</c:v>
                      </c:pt>
                      <c:pt idx="99">
                        <c:v>1037</c:v>
                      </c:pt>
                      <c:pt idx="100">
                        <c:v>1035</c:v>
                      </c:pt>
                      <c:pt idx="101">
                        <c:v>1037</c:v>
                      </c:pt>
                      <c:pt idx="102">
                        <c:v>1041</c:v>
                      </c:pt>
                      <c:pt idx="103">
                        <c:v>1041</c:v>
                      </c:pt>
                      <c:pt idx="104">
                        <c:v>1037</c:v>
                      </c:pt>
                      <c:pt idx="105">
                        <c:v>1031</c:v>
                      </c:pt>
                      <c:pt idx="106">
                        <c:v>1033</c:v>
                      </c:pt>
                      <c:pt idx="107">
                        <c:v>1033</c:v>
                      </c:pt>
                      <c:pt idx="108">
                        <c:v>1032</c:v>
                      </c:pt>
                      <c:pt idx="109">
                        <c:v>1037</c:v>
                      </c:pt>
                      <c:pt idx="110">
                        <c:v>1037</c:v>
                      </c:pt>
                      <c:pt idx="111">
                        <c:v>1026</c:v>
                      </c:pt>
                      <c:pt idx="112">
                        <c:v>1025</c:v>
                      </c:pt>
                      <c:pt idx="113">
                        <c:v>1020</c:v>
                      </c:pt>
                      <c:pt idx="114">
                        <c:v>1015</c:v>
                      </c:pt>
                      <c:pt idx="115">
                        <c:v>1008</c:v>
                      </c:pt>
                      <c:pt idx="116">
                        <c:v>1008</c:v>
                      </c:pt>
                      <c:pt idx="117">
                        <c:v>1014</c:v>
                      </c:pt>
                      <c:pt idx="118">
                        <c:v>1022</c:v>
                      </c:pt>
                      <c:pt idx="119">
                        <c:v>1024</c:v>
                      </c:pt>
                      <c:pt idx="120">
                        <c:v>1030</c:v>
                      </c:pt>
                      <c:pt idx="121">
                        <c:v>1030</c:v>
                      </c:pt>
                      <c:pt idx="122">
                        <c:v>1024</c:v>
                      </c:pt>
                      <c:pt idx="123">
                        <c:v>1023</c:v>
                      </c:pt>
                      <c:pt idx="124">
                        <c:v>1009</c:v>
                      </c:pt>
                      <c:pt idx="125">
                        <c:v>1007</c:v>
                      </c:pt>
                      <c:pt idx="126">
                        <c:v>1013</c:v>
                      </c:pt>
                      <c:pt idx="127">
                        <c:v>1018</c:v>
                      </c:pt>
                      <c:pt idx="128">
                        <c:v>1016</c:v>
                      </c:pt>
                      <c:pt idx="129">
                        <c:v>1021</c:v>
                      </c:pt>
                      <c:pt idx="130">
                        <c:v>1029</c:v>
                      </c:pt>
                      <c:pt idx="131">
                        <c:v>1031</c:v>
                      </c:pt>
                      <c:pt idx="132">
                        <c:v>1032</c:v>
                      </c:pt>
                      <c:pt idx="133">
                        <c:v>1036</c:v>
                      </c:pt>
                      <c:pt idx="134">
                        <c:v>1038</c:v>
                      </c:pt>
                      <c:pt idx="135">
                        <c:v>1039</c:v>
                      </c:pt>
                      <c:pt idx="136">
                        <c:v>1037</c:v>
                      </c:pt>
                      <c:pt idx="137">
                        <c:v>1041</c:v>
                      </c:pt>
                      <c:pt idx="138">
                        <c:v>1041</c:v>
                      </c:pt>
                      <c:pt idx="139">
                        <c:v>1041</c:v>
                      </c:pt>
                      <c:pt idx="140">
                        <c:v>1041</c:v>
                      </c:pt>
                      <c:pt idx="141">
                        <c:v>1041</c:v>
                      </c:pt>
                      <c:pt idx="142">
                        <c:v>1039</c:v>
                      </c:pt>
                      <c:pt idx="143">
                        <c:v>1041</c:v>
                      </c:pt>
                      <c:pt idx="144">
                        <c:v>1023</c:v>
                      </c:pt>
                      <c:pt idx="145">
                        <c:v>1023</c:v>
                      </c:pt>
                      <c:pt idx="146">
                        <c:v>1025</c:v>
                      </c:pt>
                      <c:pt idx="147">
                        <c:v>1023</c:v>
                      </c:pt>
                      <c:pt idx="148">
                        <c:v>1023</c:v>
                      </c:pt>
                      <c:pt idx="149">
                        <c:v>1023</c:v>
                      </c:pt>
                      <c:pt idx="150">
                        <c:v>1025</c:v>
                      </c:pt>
                      <c:pt idx="151">
                        <c:v>1025</c:v>
                      </c:pt>
                      <c:pt idx="152">
                        <c:v>1025</c:v>
                      </c:pt>
                      <c:pt idx="153">
                        <c:v>1019</c:v>
                      </c:pt>
                      <c:pt idx="154">
                        <c:v>1019</c:v>
                      </c:pt>
                      <c:pt idx="155">
                        <c:v>1014</c:v>
                      </c:pt>
                      <c:pt idx="156">
                        <c:v>1016</c:v>
                      </c:pt>
                      <c:pt idx="157">
                        <c:v>1021</c:v>
                      </c:pt>
                      <c:pt idx="158">
                        <c:v>1021</c:v>
                      </c:pt>
                      <c:pt idx="159">
                        <c:v>1011</c:v>
                      </c:pt>
                      <c:pt idx="160">
                        <c:v>1010</c:v>
                      </c:pt>
                      <c:pt idx="161">
                        <c:v>1003</c:v>
                      </c:pt>
                      <c:pt idx="162">
                        <c:v>1001</c:v>
                      </c:pt>
                      <c:pt idx="163">
                        <c:v>1000</c:v>
                      </c:pt>
                      <c:pt idx="164">
                        <c:v>990</c:v>
                      </c:pt>
                      <c:pt idx="165">
                        <c:v>996</c:v>
                      </c:pt>
                      <c:pt idx="166">
                        <c:v>1004</c:v>
                      </c:pt>
                      <c:pt idx="167">
                        <c:v>1010</c:v>
                      </c:pt>
                      <c:pt idx="168">
                        <c:v>1018</c:v>
                      </c:pt>
                      <c:pt idx="169">
                        <c:v>1018</c:v>
                      </c:pt>
                      <c:pt idx="170">
                        <c:v>1012</c:v>
                      </c:pt>
                      <c:pt idx="171">
                        <c:v>1005</c:v>
                      </c:pt>
                      <c:pt idx="172">
                        <c:v>995</c:v>
                      </c:pt>
                      <c:pt idx="173">
                        <c:v>989</c:v>
                      </c:pt>
                      <c:pt idx="174">
                        <c:v>989</c:v>
                      </c:pt>
                      <c:pt idx="175">
                        <c:v>998</c:v>
                      </c:pt>
                      <c:pt idx="176">
                        <c:v>1000</c:v>
                      </c:pt>
                      <c:pt idx="177">
                        <c:v>1007</c:v>
                      </c:pt>
                      <c:pt idx="178">
                        <c:v>1011</c:v>
                      </c:pt>
                      <c:pt idx="179">
                        <c:v>1014</c:v>
                      </c:pt>
                      <c:pt idx="180">
                        <c:v>1017</c:v>
                      </c:pt>
                      <c:pt idx="181">
                        <c:v>1019</c:v>
                      </c:pt>
                      <c:pt idx="182">
                        <c:v>1021</c:v>
                      </c:pt>
                      <c:pt idx="183">
                        <c:v>1015</c:v>
                      </c:pt>
                      <c:pt idx="184">
                        <c:v>1018</c:v>
                      </c:pt>
                      <c:pt idx="185">
                        <c:v>1022</c:v>
                      </c:pt>
                      <c:pt idx="186">
                        <c:v>1025</c:v>
                      </c:pt>
                      <c:pt idx="187">
                        <c:v>1027</c:v>
                      </c:pt>
                      <c:pt idx="188">
                        <c:v>1029</c:v>
                      </c:pt>
                      <c:pt idx="189">
                        <c:v>1029</c:v>
                      </c:pt>
                      <c:pt idx="190">
                        <c:v>1027</c:v>
                      </c:pt>
                      <c:pt idx="191">
                        <c:v>1027</c:v>
                      </c:pt>
                      <c:pt idx="192">
                        <c:v>1021</c:v>
                      </c:pt>
                      <c:pt idx="193">
                        <c:v>1023</c:v>
                      </c:pt>
                      <c:pt idx="194">
                        <c:v>1027</c:v>
                      </c:pt>
                      <c:pt idx="195">
                        <c:v>1024</c:v>
                      </c:pt>
                      <c:pt idx="196">
                        <c:v>1026</c:v>
                      </c:pt>
                      <c:pt idx="197">
                        <c:v>1024</c:v>
                      </c:pt>
                      <c:pt idx="198">
                        <c:v>1024</c:v>
                      </c:pt>
                      <c:pt idx="199">
                        <c:v>1026</c:v>
                      </c:pt>
                      <c:pt idx="200">
                        <c:v>1024</c:v>
                      </c:pt>
                      <c:pt idx="201">
                        <c:v>1020</c:v>
                      </c:pt>
                      <c:pt idx="202">
                        <c:v>1019</c:v>
                      </c:pt>
                      <c:pt idx="203">
                        <c:v>1020</c:v>
                      </c:pt>
                      <c:pt idx="204">
                        <c:v>1017</c:v>
                      </c:pt>
                      <c:pt idx="205">
                        <c:v>1024</c:v>
                      </c:pt>
                      <c:pt idx="206">
                        <c:v>1024</c:v>
                      </c:pt>
                      <c:pt idx="207">
                        <c:v>1012</c:v>
                      </c:pt>
                      <c:pt idx="208">
                        <c:v>1008</c:v>
                      </c:pt>
                      <c:pt idx="209">
                        <c:v>1000</c:v>
                      </c:pt>
                      <c:pt idx="210">
                        <c:v>996</c:v>
                      </c:pt>
                      <c:pt idx="211">
                        <c:v>998</c:v>
                      </c:pt>
                      <c:pt idx="212">
                        <c:v>993</c:v>
                      </c:pt>
                      <c:pt idx="213">
                        <c:v>1001</c:v>
                      </c:pt>
                      <c:pt idx="214">
                        <c:v>1011</c:v>
                      </c:pt>
                      <c:pt idx="215">
                        <c:v>1012</c:v>
                      </c:pt>
                      <c:pt idx="216">
                        <c:v>1016</c:v>
                      </c:pt>
                      <c:pt idx="217">
                        <c:v>1018</c:v>
                      </c:pt>
                      <c:pt idx="218">
                        <c:v>1011</c:v>
                      </c:pt>
                      <c:pt idx="219">
                        <c:v>1011</c:v>
                      </c:pt>
                      <c:pt idx="220">
                        <c:v>999</c:v>
                      </c:pt>
                      <c:pt idx="221">
                        <c:v>995</c:v>
                      </c:pt>
                      <c:pt idx="222">
                        <c:v>993</c:v>
                      </c:pt>
                      <c:pt idx="223">
                        <c:v>1001</c:v>
                      </c:pt>
                      <c:pt idx="224">
                        <c:v>1000</c:v>
                      </c:pt>
                      <c:pt idx="225">
                        <c:v>1005</c:v>
                      </c:pt>
                      <c:pt idx="226">
                        <c:v>1012</c:v>
                      </c:pt>
                      <c:pt idx="227">
                        <c:v>1016</c:v>
                      </c:pt>
                      <c:pt idx="228">
                        <c:v>1018</c:v>
                      </c:pt>
                      <c:pt idx="229">
                        <c:v>1018</c:v>
                      </c:pt>
                      <c:pt idx="230">
                        <c:v>1032</c:v>
                      </c:pt>
                      <c:pt idx="231">
                        <c:v>1028</c:v>
                      </c:pt>
                      <c:pt idx="232">
                        <c:v>1028</c:v>
                      </c:pt>
                      <c:pt idx="233">
                        <c:v>1030</c:v>
                      </c:pt>
                      <c:pt idx="234">
                        <c:v>1033</c:v>
                      </c:pt>
                      <c:pt idx="235">
                        <c:v>1034</c:v>
                      </c:pt>
                      <c:pt idx="236">
                        <c:v>1032</c:v>
                      </c:pt>
                      <c:pt idx="237">
                        <c:v>1034</c:v>
                      </c:pt>
                      <c:pt idx="238">
                        <c:v>1028</c:v>
                      </c:pt>
                      <c:pt idx="239">
                        <c:v>1028</c:v>
                      </c:pt>
                      <c:pt idx="240">
                        <c:v>1013</c:v>
                      </c:pt>
                      <c:pt idx="241">
                        <c:v>1011</c:v>
                      </c:pt>
                      <c:pt idx="242">
                        <c:v>1013</c:v>
                      </c:pt>
                      <c:pt idx="243">
                        <c:v>1013</c:v>
                      </c:pt>
                      <c:pt idx="244">
                        <c:v>1013</c:v>
                      </c:pt>
                      <c:pt idx="245">
                        <c:v>1007</c:v>
                      </c:pt>
                      <c:pt idx="246">
                        <c:v>1009</c:v>
                      </c:pt>
                      <c:pt idx="247">
                        <c:v>1011</c:v>
                      </c:pt>
                      <c:pt idx="248">
                        <c:v>1011</c:v>
                      </c:pt>
                      <c:pt idx="249">
                        <c:v>1005</c:v>
                      </c:pt>
                      <c:pt idx="250">
                        <c:v>1007</c:v>
                      </c:pt>
                      <c:pt idx="251">
                        <c:v>1009</c:v>
                      </c:pt>
                      <c:pt idx="252">
                        <c:v>1008</c:v>
                      </c:pt>
                      <c:pt idx="253">
                        <c:v>1021</c:v>
                      </c:pt>
                      <c:pt idx="254">
                        <c:v>1019</c:v>
                      </c:pt>
                      <c:pt idx="255">
                        <c:v>1016</c:v>
                      </c:pt>
                      <c:pt idx="256">
                        <c:v>999</c:v>
                      </c:pt>
                      <c:pt idx="257">
                        <c:v>996</c:v>
                      </c:pt>
                      <c:pt idx="258">
                        <c:v>988</c:v>
                      </c:pt>
                      <c:pt idx="259">
                        <c:v>987</c:v>
                      </c:pt>
                      <c:pt idx="260">
                        <c:v>981</c:v>
                      </c:pt>
                      <c:pt idx="261">
                        <c:v>987</c:v>
                      </c:pt>
                      <c:pt idx="262">
                        <c:v>997</c:v>
                      </c:pt>
                      <c:pt idx="263">
                        <c:v>997</c:v>
                      </c:pt>
                      <c:pt idx="264">
                        <c:v>999</c:v>
                      </c:pt>
                      <c:pt idx="265">
                        <c:v>1001</c:v>
                      </c:pt>
                      <c:pt idx="266">
                        <c:v>997</c:v>
                      </c:pt>
                      <c:pt idx="267">
                        <c:v>999</c:v>
                      </c:pt>
                      <c:pt idx="268">
                        <c:v>989</c:v>
                      </c:pt>
                      <c:pt idx="269">
                        <c:v>983</c:v>
                      </c:pt>
                      <c:pt idx="270">
                        <c:v>983</c:v>
                      </c:pt>
                      <c:pt idx="271">
                        <c:v>987</c:v>
                      </c:pt>
                      <c:pt idx="272">
                        <c:v>985</c:v>
                      </c:pt>
                      <c:pt idx="273">
                        <c:v>991</c:v>
                      </c:pt>
                      <c:pt idx="274">
                        <c:v>993</c:v>
                      </c:pt>
                      <c:pt idx="275">
                        <c:v>995</c:v>
                      </c:pt>
                      <c:pt idx="276">
                        <c:v>994</c:v>
                      </c:pt>
                      <c:pt idx="277">
                        <c:v>1002</c:v>
                      </c:pt>
                      <c:pt idx="278">
                        <c:v>1021</c:v>
                      </c:pt>
                      <c:pt idx="279">
                        <c:v>1015</c:v>
                      </c:pt>
                      <c:pt idx="280">
                        <c:v>1015</c:v>
                      </c:pt>
                      <c:pt idx="281">
                        <c:v>1017</c:v>
                      </c:pt>
                      <c:pt idx="282">
                        <c:v>1019</c:v>
                      </c:pt>
                      <c:pt idx="283">
                        <c:v>1019</c:v>
                      </c:pt>
                      <c:pt idx="284">
                        <c:v>1017</c:v>
                      </c:pt>
                      <c:pt idx="285">
                        <c:v>1019</c:v>
                      </c:pt>
                      <c:pt idx="286">
                        <c:v>1013</c:v>
                      </c:pt>
                      <c:pt idx="287">
                        <c:v>1013</c:v>
                      </c:pt>
                      <c:pt idx="288">
                        <c:v>996</c:v>
                      </c:pt>
                      <c:pt idx="289">
                        <c:v>994</c:v>
                      </c:pt>
                      <c:pt idx="290">
                        <c:v>997</c:v>
                      </c:pt>
                      <c:pt idx="291">
                        <c:v>1001</c:v>
                      </c:pt>
                      <c:pt idx="292">
                        <c:v>1001</c:v>
                      </c:pt>
                      <c:pt idx="293">
                        <c:v>995</c:v>
                      </c:pt>
                      <c:pt idx="294">
                        <c:v>997</c:v>
                      </c:pt>
                      <c:pt idx="295">
                        <c:v>999</c:v>
                      </c:pt>
                      <c:pt idx="296">
                        <c:v>999</c:v>
                      </c:pt>
                      <c:pt idx="297">
                        <c:v>993</c:v>
                      </c:pt>
                      <c:pt idx="298">
                        <c:v>990</c:v>
                      </c:pt>
                      <c:pt idx="299">
                        <c:v>992</c:v>
                      </c:pt>
                      <c:pt idx="300">
                        <c:v>985</c:v>
                      </c:pt>
                      <c:pt idx="301">
                        <c:v>1004</c:v>
                      </c:pt>
                      <c:pt idx="302">
                        <c:v>1002</c:v>
                      </c:pt>
                      <c:pt idx="303">
                        <c:v>990</c:v>
                      </c:pt>
                      <c:pt idx="304">
                        <c:v>986</c:v>
                      </c:pt>
                      <c:pt idx="305">
                        <c:v>980</c:v>
                      </c:pt>
                      <c:pt idx="306">
                        <c:v>975</c:v>
                      </c:pt>
                      <c:pt idx="307">
                        <c:v>974</c:v>
                      </c:pt>
                      <c:pt idx="308">
                        <c:v>966</c:v>
                      </c:pt>
                      <c:pt idx="309">
                        <c:v>972</c:v>
                      </c:pt>
                      <c:pt idx="310">
                        <c:v>982</c:v>
                      </c:pt>
                      <c:pt idx="311">
                        <c:v>984</c:v>
                      </c:pt>
                      <c:pt idx="312">
                        <c:v>984</c:v>
                      </c:pt>
                      <c:pt idx="313">
                        <c:v>986</c:v>
                      </c:pt>
                      <c:pt idx="314">
                        <c:v>982</c:v>
                      </c:pt>
                      <c:pt idx="315">
                        <c:v>985</c:v>
                      </c:pt>
                      <c:pt idx="316">
                        <c:v>971</c:v>
                      </c:pt>
                      <c:pt idx="317">
                        <c:v>965</c:v>
                      </c:pt>
                      <c:pt idx="318">
                        <c:v>969</c:v>
                      </c:pt>
                      <c:pt idx="319">
                        <c:v>972</c:v>
                      </c:pt>
                      <c:pt idx="320">
                        <c:v>970</c:v>
                      </c:pt>
                      <c:pt idx="321">
                        <c:v>977</c:v>
                      </c:pt>
                      <c:pt idx="322">
                        <c:v>980</c:v>
                      </c:pt>
                      <c:pt idx="323">
                        <c:v>984</c:v>
                      </c:pt>
                      <c:pt idx="324">
                        <c:v>982</c:v>
                      </c:pt>
                      <c:pt idx="325">
                        <c:v>984</c:v>
                      </c:pt>
                      <c:pt idx="326">
                        <c:v>994</c:v>
                      </c:pt>
                      <c:pt idx="327">
                        <c:v>990</c:v>
                      </c:pt>
                      <c:pt idx="328">
                        <c:v>996</c:v>
                      </c:pt>
                      <c:pt idx="329">
                        <c:v>1000</c:v>
                      </c:pt>
                      <c:pt idx="330">
                        <c:v>1004</c:v>
                      </c:pt>
                      <c:pt idx="331">
                        <c:v>1005</c:v>
                      </c:pt>
                      <c:pt idx="332">
                        <c:v>1007</c:v>
                      </c:pt>
                      <c:pt idx="333">
                        <c:v>1009</c:v>
                      </c:pt>
                      <c:pt idx="334">
                        <c:v>1003</c:v>
                      </c:pt>
                      <c:pt idx="335">
                        <c:v>1001</c:v>
                      </c:pt>
                      <c:pt idx="336">
                        <c:v>0</c:v>
                      </c:pt>
                      <c:pt idx="337">
                        <c:v>0</c:v>
                      </c:pt>
                      <c:pt idx="338">
                        <c:v>0</c:v>
                      </c:pt>
                      <c:pt idx="339">
                        <c:v>0</c:v>
                      </c:pt>
                      <c:pt idx="340">
                        <c:v>0</c:v>
                      </c:pt>
                      <c:pt idx="341">
                        <c:v>0</c:v>
                      </c:pt>
                      <c:pt idx="342">
                        <c:v>0</c:v>
                      </c:pt>
                      <c:pt idx="343">
                        <c:v>0</c:v>
                      </c:pt>
                      <c:pt idx="344">
                        <c:v>0</c:v>
                      </c:pt>
                      <c:pt idx="345">
                        <c:v>0</c:v>
                      </c:pt>
                      <c:pt idx="346">
                        <c:v>0</c:v>
                      </c:pt>
                      <c:pt idx="347">
                        <c:v>0</c:v>
                      </c:pt>
                      <c:pt idx="348">
                        <c:v>0</c:v>
                      </c:pt>
                      <c:pt idx="349">
                        <c:v>0</c:v>
                      </c:pt>
                      <c:pt idx="350">
                        <c:v>0</c:v>
                      </c:pt>
                      <c:pt idx="351">
                        <c:v>0</c:v>
                      </c:pt>
                      <c:pt idx="352">
                        <c:v>0</c:v>
                      </c:pt>
                      <c:pt idx="353">
                        <c:v>0</c:v>
                      </c:pt>
                      <c:pt idx="354">
                        <c:v>0</c:v>
                      </c:pt>
                      <c:pt idx="355">
                        <c:v>0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0</c:v>
                      </c:pt>
                      <c:pt idx="360">
                        <c:v>0</c:v>
                      </c:pt>
                      <c:pt idx="361">
                        <c:v>0</c:v>
                      </c:pt>
                      <c:pt idx="362">
                        <c:v>0</c:v>
                      </c:pt>
                      <c:pt idx="363">
                        <c:v>0</c:v>
                      </c:pt>
                      <c:pt idx="364">
                        <c:v>0</c:v>
                      </c:pt>
                      <c:pt idx="365">
                        <c:v>0</c:v>
                      </c:pt>
                      <c:pt idx="366">
                        <c:v>0</c:v>
                      </c:pt>
                      <c:pt idx="367">
                        <c:v>0</c:v>
                      </c:pt>
                      <c:pt idx="368">
                        <c:v>0</c:v>
                      </c:pt>
                      <c:pt idx="369">
                        <c:v>0</c:v>
                      </c:pt>
                      <c:pt idx="370">
                        <c:v>0</c:v>
                      </c:pt>
                      <c:pt idx="371">
                        <c:v>0</c:v>
                      </c:pt>
                      <c:pt idx="372">
                        <c:v>0</c:v>
                      </c:pt>
                      <c:pt idx="373">
                        <c:v>0</c:v>
                      </c:pt>
                      <c:pt idx="374">
                        <c:v>0</c:v>
                      </c:pt>
                      <c:pt idx="375">
                        <c:v>0</c:v>
                      </c:pt>
                      <c:pt idx="376">
                        <c:v>0</c:v>
                      </c:pt>
                      <c:pt idx="377">
                        <c:v>0</c:v>
                      </c:pt>
                      <c:pt idx="378">
                        <c:v>0</c:v>
                      </c:pt>
                      <c:pt idx="379">
                        <c:v>0</c:v>
                      </c:pt>
                      <c:pt idx="380">
                        <c:v>0</c:v>
                      </c:pt>
                      <c:pt idx="381">
                        <c:v>0</c:v>
                      </c:pt>
                      <c:pt idx="382">
                        <c:v>0</c:v>
                      </c:pt>
                      <c:pt idx="383">
                        <c:v>0</c:v>
                      </c:pt>
                      <c:pt idx="384">
                        <c:v>0</c:v>
                      </c:pt>
                      <c:pt idx="385">
                        <c:v>0</c:v>
                      </c:pt>
                      <c:pt idx="386">
                        <c:v>0</c:v>
                      </c:pt>
                      <c:pt idx="387">
                        <c:v>0</c:v>
                      </c:pt>
                      <c:pt idx="388">
                        <c:v>0</c:v>
                      </c:pt>
                      <c:pt idx="389">
                        <c:v>0</c:v>
                      </c:pt>
                      <c:pt idx="390">
                        <c:v>0</c:v>
                      </c:pt>
                      <c:pt idx="391">
                        <c:v>0</c:v>
                      </c:pt>
                      <c:pt idx="392">
                        <c:v>0</c:v>
                      </c:pt>
                      <c:pt idx="393">
                        <c:v>0</c:v>
                      </c:pt>
                      <c:pt idx="394">
                        <c:v>0</c:v>
                      </c:pt>
                      <c:pt idx="395">
                        <c:v>0</c:v>
                      </c:pt>
                      <c:pt idx="396">
                        <c:v>0</c:v>
                      </c:pt>
                      <c:pt idx="397">
                        <c:v>0</c:v>
                      </c:pt>
                      <c:pt idx="398">
                        <c:v>0</c:v>
                      </c:pt>
                      <c:pt idx="399">
                        <c:v>0</c:v>
                      </c:pt>
                      <c:pt idx="400">
                        <c:v>0</c:v>
                      </c:pt>
                      <c:pt idx="401">
                        <c:v>0</c:v>
                      </c:pt>
                      <c:pt idx="402">
                        <c:v>0</c:v>
                      </c:pt>
                      <c:pt idx="403">
                        <c:v>0</c:v>
                      </c:pt>
                      <c:pt idx="404">
                        <c:v>0</c:v>
                      </c:pt>
                      <c:pt idx="405">
                        <c:v>0</c:v>
                      </c:pt>
                      <c:pt idx="406">
                        <c:v>0</c:v>
                      </c:pt>
                      <c:pt idx="407">
                        <c:v>0</c:v>
                      </c:pt>
                      <c:pt idx="408">
                        <c:v>0</c:v>
                      </c:pt>
                      <c:pt idx="409">
                        <c:v>0</c:v>
                      </c:pt>
                      <c:pt idx="410">
                        <c:v>0</c:v>
                      </c:pt>
                      <c:pt idx="411">
                        <c:v>0</c:v>
                      </c:pt>
                      <c:pt idx="412">
                        <c:v>0</c:v>
                      </c:pt>
                      <c:pt idx="413">
                        <c:v>0</c:v>
                      </c:pt>
                      <c:pt idx="414">
                        <c:v>0</c:v>
                      </c:pt>
                      <c:pt idx="415">
                        <c:v>0</c:v>
                      </c:pt>
                      <c:pt idx="416">
                        <c:v>0</c:v>
                      </c:pt>
                      <c:pt idx="417">
                        <c:v>0</c:v>
                      </c:pt>
                      <c:pt idx="418">
                        <c:v>0</c:v>
                      </c:pt>
                      <c:pt idx="419">
                        <c:v>0</c:v>
                      </c:pt>
                      <c:pt idx="420">
                        <c:v>0</c:v>
                      </c:pt>
                      <c:pt idx="421">
                        <c:v>0</c:v>
                      </c:pt>
                      <c:pt idx="422">
                        <c:v>0</c:v>
                      </c:pt>
                      <c:pt idx="423">
                        <c:v>0</c:v>
                      </c:pt>
                      <c:pt idx="424">
                        <c:v>0</c:v>
                      </c:pt>
                      <c:pt idx="425">
                        <c:v>0</c:v>
                      </c:pt>
                      <c:pt idx="426">
                        <c:v>0</c:v>
                      </c:pt>
                      <c:pt idx="427">
                        <c:v>0</c:v>
                      </c:pt>
                      <c:pt idx="428">
                        <c:v>0</c:v>
                      </c:pt>
                      <c:pt idx="429">
                        <c:v>0</c:v>
                      </c:pt>
                      <c:pt idx="430">
                        <c:v>0</c:v>
                      </c:pt>
                      <c:pt idx="431">
                        <c:v>0</c:v>
                      </c:pt>
                      <c:pt idx="432">
                        <c:v>0</c:v>
                      </c:pt>
                      <c:pt idx="433">
                        <c:v>0</c:v>
                      </c:pt>
                      <c:pt idx="434">
                        <c:v>0</c:v>
                      </c:pt>
                      <c:pt idx="435">
                        <c:v>0</c:v>
                      </c:pt>
                      <c:pt idx="436">
                        <c:v>0</c:v>
                      </c:pt>
                      <c:pt idx="437">
                        <c:v>0</c:v>
                      </c:pt>
                      <c:pt idx="438">
                        <c:v>0</c:v>
                      </c:pt>
                      <c:pt idx="439">
                        <c:v>0</c:v>
                      </c:pt>
                      <c:pt idx="440">
                        <c:v>0</c:v>
                      </c:pt>
                      <c:pt idx="441">
                        <c:v>0</c:v>
                      </c:pt>
                      <c:pt idx="442">
                        <c:v>0</c:v>
                      </c:pt>
                      <c:pt idx="443">
                        <c:v>0</c:v>
                      </c:pt>
                      <c:pt idx="444">
                        <c:v>0</c:v>
                      </c:pt>
                      <c:pt idx="445">
                        <c:v>0</c:v>
                      </c:pt>
                      <c:pt idx="446">
                        <c:v>0</c:v>
                      </c:pt>
                      <c:pt idx="447">
                        <c:v>0</c:v>
                      </c:pt>
                      <c:pt idx="448">
                        <c:v>0</c:v>
                      </c:pt>
                      <c:pt idx="449">
                        <c:v>0</c:v>
                      </c:pt>
                      <c:pt idx="450">
                        <c:v>0</c:v>
                      </c:pt>
                      <c:pt idx="451">
                        <c:v>0</c:v>
                      </c:pt>
                      <c:pt idx="452">
                        <c:v>0</c:v>
                      </c:pt>
                      <c:pt idx="453">
                        <c:v>0</c:v>
                      </c:pt>
                      <c:pt idx="454">
                        <c:v>0</c:v>
                      </c:pt>
                      <c:pt idx="455">
                        <c:v>0</c:v>
                      </c:pt>
                      <c:pt idx="456">
                        <c:v>0</c:v>
                      </c:pt>
                      <c:pt idx="457">
                        <c:v>0</c:v>
                      </c:pt>
                      <c:pt idx="458">
                        <c:v>0</c:v>
                      </c:pt>
                      <c:pt idx="459">
                        <c:v>0</c:v>
                      </c:pt>
                      <c:pt idx="460">
                        <c:v>0</c:v>
                      </c:pt>
                      <c:pt idx="461">
                        <c:v>0</c:v>
                      </c:pt>
                      <c:pt idx="462">
                        <c:v>0</c:v>
                      </c:pt>
                      <c:pt idx="463">
                        <c:v>0</c:v>
                      </c:pt>
                      <c:pt idx="464">
                        <c:v>0</c:v>
                      </c:pt>
                      <c:pt idx="465">
                        <c:v>0</c:v>
                      </c:pt>
                      <c:pt idx="466">
                        <c:v>0</c:v>
                      </c:pt>
                      <c:pt idx="467">
                        <c:v>0</c:v>
                      </c:pt>
                      <c:pt idx="468">
                        <c:v>0</c:v>
                      </c:pt>
                      <c:pt idx="469">
                        <c:v>0</c:v>
                      </c:pt>
                      <c:pt idx="470">
                        <c:v>0</c:v>
                      </c:pt>
                      <c:pt idx="471">
                        <c:v>0</c:v>
                      </c:pt>
                      <c:pt idx="472">
                        <c:v>0</c:v>
                      </c:pt>
                      <c:pt idx="473">
                        <c:v>0</c:v>
                      </c:pt>
                      <c:pt idx="474">
                        <c:v>0</c:v>
                      </c:pt>
                      <c:pt idx="475">
                        <c:v>0</c:v>
                      </c:pt>
                      <c:pt idx="476">
                        <c:v>0</c:v>
                      </c:pt>
                      <c:pt idx="477">
                        <c:v>0</c:v>
                      </c:pt>
                      <c:pt idx="478">
                        <c:v>0</c:v>
                      </c:pt>
                      <c:pt idx="479">
                        <c:v>0</c:v>
                      </c:pt>
                      <c:pt idx="480">
                        <c:v>0</c:v>
                      </c:pt>
                      <c:pt idx="481">
                        <c:v>0</c:v>
                      </c:pt>
                      <c:pt idx="482">
                        <c:v>0</c:v>
                      </c:pt>
                      <c:pt idx="483">
                        <c:v>0</c:v>
                      </c:pt>
                      <c:pt idx="484">
                        <c:v>0</c:v>
                      </c:pt>
                      <c:pt idx="485">
                        <c:v>0</c:v>
                      </c:pt>
                      <c:pt idx="486">
                        <c:v>0</c:v>
                      </c:pt>
                      <c:pt idx="487">
                        <c:v>0</c:v>
                      </c:pt>
                      <c:pt idx="488">
                        <c:v>0</c:v>
                      </c:pt>
                      <c:pt idx="489">
                        <c:v>0</c:v>
                      </c:pt>
                      <c:pt idx="490">
                        <c:v>0</c:v>
                      </c:pt>
                      <c:pt idx="491">
                        <c:v>0</c:v>
                      </c:pt>
                      <c:pt idx="492">
                        <c:v>0</c:v>
                      </c:pt>
                      <c:pt idx="493">
                        <c:v>0</c:v>
                      </c:pt>
                      <c:pt idx="494">
                        <c:v>0</c:v>
                      </c:pt>
                      <c:pt idx="495">
                        <c:v>0</c:v>
                      </c:pt>
                      <c:pt idx="496">
                        <c:v>0</c:v>
                      </c:pt>
                      <c:pt idx="497">
                        <c:v>0</c:v>
                      </c:pt>
                      <c:pt idx="498">
                        <c:v>0</c:v>
                      </c:pt>
                      <c:pt idx="499">
                        <c:v>0</c:v>
                      </c:pt>
                      <c:pt idx="500">
                        <c:v>0</c:v>
                      </c:pt>
                      <c:pt idx="501">
                        <c:v>0</c:v>
                      </c:pt>
                      <c:pt idx="502">
                        <c:v>0</c:v>
                      </c:pt>
                      <c:pt idx="503">
                        <c:v>0</c:v>
                      </c:pt>
                      <c:pt idx="504">
                        <c:v>0</c:v>
                      </c:pt>
                      <c:pt idx="505">
                        <c:v>0</c:v>
                      </c:pt>
                      <c:pt idx="506">
                        <c:v>0</c:v>
                      </c:pt>
                      <c:pt idx="507">
                        <c:v>0</c:v>
                      </c:pt>
                      <c:pt idx="508">
                        <c:v>0</c:v>
                      </c:pt>
                      <c:pt idx="509">
                        <c:v>0</c:v>
                      </c:pt>
                      <c:pt idx="510">
                        <c:v>0</c:v>
                      </c:pt>
                      <c:pt idx="511">
                        <c:v>0</c:v>
                      </c:pt>
                      <c:pt idx="512">
                        <c:v>0</c:v>
                      </c:pt>
                      <c:pt idx="513">
                        <c:v>0</c:v>
                      </c:pt>
                      <c:pt idx="514">
                        <c:v>0</c:v>
                      </c:pt>
                      <c:pt idx="515">
                        <c:v>0</c:v>
                      </c:pt>
                      <c:pt idx="516">
                        <c:v>0</c:v>
                      </c:pt>
                      <c:pt idx="517">
                        <c:v>0</c:v>
                      </c:pt>
                      <c:pt idx="518">
                        <c:v>0</c:v>
                      </c:pt>
                      <c:pt idx="519">
                        <c:v>0</c:v>
                      </c:pt>
                      <c:pt idx="520">
                        <c:v>0</c:v>
                      </c:pt>
                      <c:pt idx="521">
                        <c:v>0</c:v>
                      </c:pt>
                      <c:pt idx="522">
                        <c:v>0</c:v>
                      </c:pt>
                      <c:pt idx="523">
                        <c:v>0</c:v>
                      </c:pt>
                      <c:pt idx="524">
                        <c:v>0</c:v>
                      </c:pt>
                      <c:pt idx="525">
                        <c:v>0</c:v>
                      </c:pt>
                      <c:pt idx="526">
                        <c:v>0</c:v>
                      </c:pt>
                      <c:pt idx="527">
                        <c:v>0</c:v>
                      </c:pt>
                      <c:pt idx="528">
                        <c:v>0</c:v>
                      </c:pt>
                      <c:pt idx="529">
                        <c:v>0</c:v>
                      </c:pt>
                      <c:pt idx="530">
                        <c:v>0</c:v>
                      </c:pt>
                      <c:pt idx="531">
                        <c:v>0</c:v>
                      </c:pt>
                      <c:pt idx="532">
                        <c:v>0</c:v>
                      </c:pt>
                      <c:pt idx="533">
                        <c:v>0</c:v>
                      </c:pt>
                      <c:pt idx="534">
                        <c:v>0</c:v>
                      </c:pt>
                      <c:pt idx="535">
                        <c:v>0</c:v>
                      </c:pt>
                      <c:pt idx="536">
                        <c:v>0</c:v>
                      </c:pt>
                      <c:pt idx="537">
                        <c:v>0</c:v>
                      </c:pt>
                      <c:pt idx="538">
                        <c:v>0</c:v>
                      </c:pt>
                      <c:pt idx="539">
                        <c:v>0</c:v>
                      </c:pt>
                      <c:pt idx="540">
                        <c:v>0</c:v>
                      </c:pt>
                      <c:pt idx="541">
                        <c:v>0</c:v>
                      </c:pt>
                      <c:pt idx="542">
                        <c:v>0</c:v>
                      </c:pt>
                      <c:pt idx="543">
                        <c:v>0</c:v>
                      </c:pt>
                      <c:pt idx="544">
                        <c:v>0</c:v>
                      </c:pt>
                      <c:pt idx="545">
                        <c:v>0</c:v>
                      </c:pt>
                      <c:pt idx="546">
                        <c:v>0</c:v>
                      </c:pt>
                      <c:pt idx="547">
                        <c:v>0</c:v>
                      </c:pt>
                      <c:pt idx="548">
                        <c:v>0</c:v>
                      </c:pt>
                      <c:pt idx="549">
                        <c:v>0</c:v>
                      </c:pt>
                      <c:pt idx="550">
                        <c:v>0</c:v>
                      </c:pt>
                      <c:pt idx="551">
                        <c:v>0</c:v>
                      </c:pt>
                      <c:pt idx="552">
                        <c:v>0</c:v>
                      </c:pt>
                      <c:pt idx="553">
                        <c:v>0</c:v>
                      </c:pt>
                      <c:pt idx="554">
                        <c:v>0</c:v>
                      </c:pt>
                      <c:pt idx="555">
                        <c:v>0</c:v>
                      </c:pt>
                      <c:pt idx="556">
                        <c:v>0</c:v>
                      </c:pt>
                      <c:pt idx="557">
                        <c:v>0</c:v>
                      </c:pt>
                      <c:pt idx="558">
                        <c:v>0</c:v>
                      </c:pt>
                      <c:pt idx="559">
                        <c:v>0</c:v>
                      </c:pt>
                      <c:pt idx="560">
                        <c:v>0</c:v>
                      </c:pt>
                      <c:pt idx="561">
                        <c:v>0</c:v>
                      </c:pt>
                      <c:pt idx="562">
                        <c:v>0</c:v>
                      </c:pt>
                      <c:pt idx="563">
                        <c:v>0</c:v>
                      </c:pt>
                      <c:pt idx="564">
                        <c:v>0</c:v>
                      </c:pt>
                      <c:pt idx="565">
                        <c:v>0</c:v>
                      </c:pt>
                      <c:pt idx="566">
                        <c:v>0</c:v>
                      </c:pt>
                      <c:pt idx="567">
                        <c:v>0</c:v>
                      </c:pt>
                      <c:pt idx="568">
                        <c:v>0</c:v>
                      </c:pt>
                      <c:pt idx="569">
                        <c:v>0</c:v>
                      </c:pt>
                      <c:pt idx="570">
                        <c:v>0</c:v>
                      </c:pt>
                      <c:pt idx="571">
                        <c:v>0</c:v>
                      </c:pt>
                      <c:pt idx="572">
                        <c:v>0</c:v>
                      </c:pt>
                      <c:pt idx="573">
                        <c:v>0</c:v>
                      </c:pt>
                      <c:pt idx="574">
                        <c:v>0</c:v>
                      </c:pt>
                      <c:pt idx="575">
                        <c:v>0</c:v>
                      </c:pt>
                      <c:pt idx="576">
                        <c:v>0</c:v>
                      </c:pt>
                      <c:pt idx="577">
                        <c:v>0</c:v>
                      </c:pt>
                      <c:pt idx="578">
                        <c:v>0</c:v>
                      </c:pt>
                      <c:pt idx="579">
                        <c:v>0</c:v>
                      </c:pt>
                      <c:pt idx="580">
                        <c:v>0</c:v>
                      </c:pt>
                      <c:pt idx="581">
                        <c:v>0</c:v>
                      </c:pt>
                      <c:pt idx="582">
                        <c:v>0</c:v>
                      </c:pt>
                      <c:pt idx="583">
                        <c:v>0</c:v>
                      </c:pt>
                      <c:pt idx="584">
                        <c:v>0</c:v>
                      </c:pt>
                      <c:pt idx="585">
                        <c:v>0</c:v>
                      </c:pt>
                      <c:pt idx="586">
                        <c:v>0</c:v>
                      </c:pt>
                      <c:pt idx="587">
                        <c:v>0</c:v>
                      </c:pt>
                      <c:pt idx="588">
                        <c:v>0</c:v>
                      </c:pt>
                      <c:pt idx="589">
                        <c:v>0</c:v>
                      </c:pt>
                      <c:pt idx="590">
                        <c:v>0</c:v>
                      </c:pt>
                      <c:pt idx="591">
                        <c:v>0</c:v>
                      </c:pt>
                      <c:pt idx="592">
                        <c:v>0</c:v>
                      </c:pt>
                      <c:pt idx="593">
                        <c:v>0</c:v>
                      </c:pt>
                      <c:pt idx="594">
                        <c:v>0</c:v>
                      </c:pt>
                      <c:pt idx="595">
                        <c:v>0</c:v>
                      </c:pt>
                      <c:pt idx="596">
                        <c:v>0</c:v>
                      </c:pt>
                      <c:pt idx="597">
                        <c:v>0</c:v>
                      </c:pt>
                      <c:pt idx="598">
                        <c:v>0</c:v>
                      </c:pt>
                      <c:pt idx="599">
                        <c:v>0</c:v>
                      </c:pt>
                      <c:pt idx="600">
                        <c:v>0</c:v>
                      </c:pt>
                      <c:pt idx="601">
                        <c:v>0</c:v>
                      </c:pt>
                      <c:pt idx="602">
                        <c:v>0</c:v>
                      </c:pt>
                      <c:pt idx="603">
                        <c:v>0</c:v>
                      </c:pt>
                      <c:pt idx="604">
                        <c:v>0</c:v>
                      </c:pt>
                      <c:pt idx="605">
                        <c:v>0</c:v>
                      </c:pt>
                      <c:pt idx="606">
                        <c:v>0</c:v>
                      </c:pt>
                      <c:pt idx="607">
                        <c:v>0</c:v>
                      </c:pt>
                      <c:pt idx="608">
                        <c:v>0</c:v>
                      </c:pt>
                      <c:pt idx="609">
                        <c:v>0</c:v>
                      </c:pt>
                      <c:pt idx="610">
                        <c:v>0</c:v>
                      </c:pt>
                      <c:pt idx="611">
                        <c:v>0</c:v>
                      </c:pt>
                      <c:pt idx="612">
                        <c:v>0</c:v>
                      </c:pt>
                      <c:pt idx="613">
                        <c:v>0</c:v>
                      </c:pt>
                      <c:pt idx="614">
                        <c:v>0</c:v>
                      </c:pt>
                      <c:pt idx="615">
                        <c:v>0</c:v>
                      </c:pt>
                      <c:pt idx="616">
                        <c:v>0</c:v>
                      </c:pt>
                      <c:pt idx="617">
                        <c:v>0</c:v>
                      </c:pt>
                      <c:pt idx="618">
                        <c:v>0</c:v>
                      </c:pt>
                      <c:pt idx="619">
                        <c:v>0</c:v>
                      </c:pt>
                      <c:pt idx="620">
                        <c:v>0</c:v>
                      </c:pt>
                      <c:pt idx="621">
                        <c:v>0</c:v>
                      </c:pt>
                      <c:pt idx="622">
                        <c:v>0</c:v>
                      </c:pt>
                      <c:pt idx="62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8E0B-4FB5-834F-0483E5394E67}"/>
                  </c:ext>
                </c:extLst>
              </c15:ser>
            </c15:filteredAreaSeries>
            <c15:filteredAreaSeries>
              <c15:ser>
                <c:idx val="4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Planilha1!$K$3:$K$4</c15:sqref>
                        </c15:formulaRef>
                      </c:ext>
                    </c:extLst>
                    <c:strCache>
                      <c:ptCount val="2"/>
                      <c:pt idx="0">
                        <c:v>Térmica</c:v>
                      </c:pt>
                      <c:pt idx="1">
                        <c:v>Tipo III</c:v>
                      </c:pt>
                    </c:strCache>
                  </c:strRef>
                </c:tx>
                <c:spPr>
                  <a:solidFill>
                    <a:srgbClr val="FE8986"/>
                  </a:solidFill>
                  <a:ln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Planilha1!$F$5:$F$339</c15:sqref>
                        </c15:formulaRef>
                      </c:ext>
                    </c:extLst>
                    <c:numCache>
                      <c:formatCode>m/d/yyyy\ h:mm</c:formatCode>
                      <c:ptCount val="335"/>
                      <c:pt idx="0">
                        <c:v>45543.020833333336</c:v>
                      </c:pt>
                      <c:pt idx="1">
                        <c:v>45543.041666666664</c:v>
                      </c:pt>
                      <c:pt idx="2">
                        <c:v>45543.0625</c:v>
                      </c:pt>
                      <c:pt idx="3">
                        <c:v>45543.083333333336</c:v>
                      </c:pt>
                      <c:pt idx="4">
                        <c:v>45543.104166666664</c:v>
                      </c:pt>
                      <c:pt idx="5">
                        <c:v>45543.125</c:v>
                      </c:pt>
                      <c:pt idx="6">
                        <c:v>45543.145833333336</c:v>
                      </c:pt>
                      <c:pt idx="7">
                        <c:v>45543.166666666664</c:v>
                      </c:pt>
                      <c:pt idx="8">
                        <c:v>45543.1875</c:v>
                      </c:pt>
                      <c:pt idx="9">
                        <c:v>45543.208333333336</c:v>
                      </c:pt>
                      <c:pt idx="10">
                        <c:v>45543.229166666664</c:v>
                      </c:pt>
                      <c:pt idx="11">
                        <c:v>45543.25</c:v>
                      </c:pt>
                      <c:pt idx="12">
                        <c:v>45543.270833333336</c:v>
                      </c:pt>
                      <c:pt idx="13">
                        <c:v>45543.291666666664</c:v>
                      </c:pt>
                      <c:pt idx="14">
                        <c:v>45543.3125</c:v>
                      </c:pt>
                      <c:pt idx="15">
                        <c:v>45543.333333333336</c:v>
                      </c:pt>
                      <c:pt idx="16">
                        <c:v>45543.354166666664</c:v>
                      </c:pt>
                      <c:pt idx="17">
                        <c:v>45543.375</c:v>
                      </c:pt>
                      <c:pt idx="18">
                        <c:v>45543.395833333336</c:v>
                      </c:pt>
                      <c:pt idx="19">
                        <c:v>45543.416666666664</c:v>
                      </c:pt>
                      <c:pt idx="20">
                        <c:v>45543.4375</c:v>
                      </c:pt>
                      <c:pt idx="21">
                        <c:v>45543.458333333336</c:v>
                      </c:pt>
                      <c:pt idx="22">
                        <c:v>45543.479166666664</c:v>
                      </c:pt>
                      <c:pt idx="23">
                        <c:v>45543.5</c:v>
                      </c:pt>
                      <c:pt idx="24">
                        <c:v>45543.520833333336</c:v>
                      </c:pt>
                      <c:pt idx="25">
                        <c:v>45543.541666666664</c:v>
                      </c:pt>
                      <c:pt idx="26">
                        <c:v>45543.5625</c:v>
                      </c:pt>
                      <c:pt idx="27">
                        <c:v>45543.583333333336</c:v>
                      </c:pt>
                      <c:pt idx="28">
                        <c:v>45543.604166666664</c:v>
                      </c:pt>
                      <c:pt idx="29">
                        <c:v>45543.625</c:v>
                      </c:pt>
                      <c:pt idx="30">
                        <c:v>45543.645833333336</c:v>
                      </c:pt>
                      <c:pt idx="31">
                        <c:v>45543.666666666664</c:v>
                      </c:pt>
                      <c:pt idx="32">
                        <c:v>45543.6875</c:v>
                      </c:pt>
                      <c:pt idx="33">
                        <c:v>45543.708333333336</c:v>
                      </c:pt>
                      <c:pt idx="34">
                        <c:v>45543.729166666664</c:v>
                      </c:pt>
                      <c:pt idx="35">
                        <c:v>45543.75</c:v>
                      </c:pt>
                      <c:pt idx="36">
                        <c:v>45543.770833333336</c:v>
                      </c:pt>
                      <c:pt idx="37">
                        <c:v>45543.791666666664</c:v>
                      </c:pt>
                      <c:pt idx="38">
                        <c:v>45543.8125</c:v>
                      </c:pt>
                      <c:pt idx="39">
                        <c:v>45543.833333333336</c:v>
                      </c:pt>
                      <c:pt idx="40">
                        <c:v>45543.854166666664</c:v>
                      </c:pt>
                      <c:pt idx="41">
                        <c:v>45543.875</c:v>
                      </c:pt>
                      <c:pt idx="42">
                        <c:v>45543.895833333336</c:v>
                      </c:pt>
                      <c:pt idx="43">
                        <c:v>45543.916666666664</c:v>
                      </c:pt>
                      <c:pt idx="44">
                        <c:v>45543.9375</c:v>
                      </c:pt>
                      <c:pt idx="45">
                        <c:v>45543.958333333336</c:v>
                      </c:pt>
                      <c:pt idx="46">
                        <c:v>45543.979166666664</c:v>
                      </c:pt>
                      <c:pt idx="47">
                        <c:v>45544</c:v>
                      </c:pt>
                      <c:pt idx="48">
                        <c:v>45544.020833333336</c:v>
                      </c:pt>
                      <c:pt idx="49">
                        <c:v>45544.041666666664</c:v>
                      </c:pt>
                      <c:pt idx="50">
                        <c:v>45544.0625</c:v>
                      </c:pt>
                      <c:pt idx="51">
                        <c:v>45544.083333333336</c:v>
                      </c:pt>
                      <c:pt idx="52">
                        <c:v>45544.104166666664</c:v>
                      </c:pt>
                      <c:pt idx="53">
                        <c:v>45544.125</c:v>
                      </c:pt>
                      <c:pt idx="54">
                        <c:v>45544.145833333336</c:v>
                      </c:pt>
                      <c:pt idx="55">
                        <c:v>45544.166666666664</c:v>
                      </c:pt>
                      <c:pt idx="56">
                        <c:v>45544.1875</c:v>
                      </c:pt>
                      <c:pt idx="57">
                        <c:v>45544.208333333336</c:v>
                      </c:pt>
                      <c:pt idx="58">
                        <c:v>45544.229166666664</c:v>
                      </c:pt>
                      <c:pt idx="59">
                        <c:v>45544.25</c:v>
                      </c:pt>
                      <c:pt idx="60">
                        <c:v>45544.270833333336</c:v>
                      </c:pt>
                      <c:pt idx="61">
                        <c:v>45544.291666666664</c:v>
                      </c:pt>
                      <c:pt idx="62">
                        <c:v>45544.3125</c:v>
                      </c:pt>
                      <c:pt idx="63">
                        <c:v>45544.333333333336</c:v>
                      </c:pt>
                      <c:pt idx="64">
                        <c:v>45544.354166666664</c:v>
                      </c:pt>
                      <c:pt idx="65">
                        <c:v>45544.375</c:v>
                      </c:pt>
                      <c:pt idx="66">
                        <c:v>45544.395833333336</c:v>
                      </c:pt>
                      <c:pt idx="67">
                        <c:v>45544.416666666664</c:v>
                      </c:pt>
                      <c:pt idx="68">
                        <c:v>45544.4375</c:v>
                      </c:pt>
                      <c:pt idx="69">
                        <c:v>45544.458333333336</c:v>
                      </c:pt>
                      <c:pt idx="70">
                        <c:v>45544.479166666664</c:v>
                      </c:pt>
                      <c:pt idx="71">
                        <c:v>45544.5</c:v>
                      </c:pt>
                      <c:pt idx="72">
                        <c:v>45544.520833333336</c:v>
                      </c:pt>
                      <c:pt idx="73">
                        <c:v>45544.541666666664</c:v>
                      </c:pt>
                      <c:pt idx="74">
                        <c:v>45544.5625</c:v>
                      </c:pt>
                      <c:pt idx="75">
                        <c:v>45544.583333333336</c:v>
                      </c:pt>
                      <c:pt idx="76">
                        <c:v>45544.604166666664</c:v>
                      </c:pt>
                      <c:pt idx="77">
                        <c:v>45544.625</c:v>
                      </c:pt>
                      <c:pt idx="78">
                        <c:v>45544.645833333336</c:v>
                      </c:pt>
                      <c:pt idx="79">
                        <c:v>45544.666666666664</c:v>
                      </c:pt>
                      <c:pt idx="80">
                        <c:v>45544.6875</c:v>
                      </c:pt>
                      <c:pt idx="81">
                        <c:v>45544.708333333336</c:v>
                      </c:pt>
                      <c:pt idx="82">
                        <c:v>45544.729166666664</c:v>
                      </c:pt>
                      <c:pt idx="83">
                        <c:v>45544.75</c:v>
                      </c:pt>
                      <c:pt idx="84">
                        <c:v>45544.770833333336</c:v>
                      </c:pt>
                      <c:pt idx="85">
                        <c:v>45544.791666666664</c:v>
                      </c:pt>
                      <c:pt idx="86">
                        <c:v>45544.8125</c:v>
                      </c:pt>
                      <c:pt idx="87">
                        <c:v>45544.833333333336</c:v>
                      </c:pt>
                      <c:pt idx="88">
                        <c:v>45544.854166666664</c:v>
                      </c:pt>
                      <c:pt idx="89">
                        <c:v>45544.875</c:v>
                      </c:pt>
                      <c:pt idx="90">
                        <c:v>45544.895833333336</c:v>
                      </c:pt>
                      <c:pt idx="91">
                        <c:v>45544.916666666664</c:v>
                      </c:pt>
                      <c:pt idx="92">
                        <c:v>45544.9375</c:v>
                      </c:pt>
                      <c:pt idx="93">
                        <c:v>45544.958333333336</c:v>
                      </c:pt>
                      <c:pt idx="94">
                        <c:v>45544.979166666664</c:v>
                      </c:pt>
                      <c:pt idx="95">
                        <c:v>45545</c:v>
                      </c:pt>
                      <c:pt idx="96">
                        <c:v>45545.020833333336</c:v>
                      </c:pt>
                      <c:pt idx="97">
                        <c:v>45545.041666666664</c:v>
                      </c:pt>
                      <c:pt idx="98">
                        <c:v>45545.0625</c:v>
                      </c:pt>
                      <c:pt idx="99">
                        <c:v>45545.083333333336</c:v>
                      </c:pt>
                      <c:pt idx="100">
                        <c:v>45545.104166666664</c:v>
                      </c:pt>
                      <c:pt idx="101">
                        <c:v>45545.125</c:v>
                      </c:pt>
                      <c:pt idx="102">
                        <c:v>45545.145833333336</c:v>
                      </c:pt>
                      <c:pt idx="103">
                        <c:v>45545.166666666664</c:v>
                      </c:pt>
                      <c:pt idx="104">
                        <c:v>45545.1875</c:v>
                      </c:pt>
                      <c:pt idx="105">
                        <c:v>45545.208333333336</c:v>
                      </c:pt>
                      <c:pt idx="106">
                        <c:v>45545.229166666664</c:v>
                      </c:pt>
                      <c:pt idx="107">
                        <c:v>45545.25</c:v>
                      </c:pt>
                      <c:pt idx="108">
                        <c:v>45545.270833333336</c:v>
                      </c:pt>
                      <c:pt idx="109">
                        <c:v>45545.291666666664</c:v>
                      </c:pt>
                      <c:pt idx="110">
                        <c:v>45545.3125</c:v>
                      </c:pt>
                      <c:pt idx="111">
                        <c:v>45545.333333333336</c:v>
                      </c:pt>
                      <c:pt idx="112">
                        <c:v>45545.354166666664</c:v>
                      </c:pt>
                      <c:pt idx="113">
                        <c:v>45545.375</c:v>
                      </c:pt>
                      <c:pt idx="114">
                        <c:v>45545.395833333336</c:v>
                      </c:pt>
                      <c:pt idx="115">
                        <c:v>45545.416666666664</c:v>
                      </c:pt>
                      <c:pt idx="116">
                        <c:v>45545.4375</c:v>
                      </c:pt>
                      <c:pt idx="117">
                        <c:v>45545.458333333336</c:v>
                      </c:pt>
                      <c:pt idx="118">
                        <c:v>45545.479166666664</c:v>
                      </c:pt>
                      <c:pt idx="119">
                        <c:v>45545.5</c:v>
                      </c:pt>
                      <c:pt idx="120">
                        <c:v>45545.520833333336</c:v>
                      </c:pt>
                      <c:pt idx="121">
                        <c:v>45545.541666666664</c:v>
                      </c:pt>
                      <c:pt idx="122">
                        <c:v>45545.5625</c:v>
                      </c:pt>
                      <c:pt idx="123">
                        <c:v>45545.583333333336</c:v>
                      </c:pt>
                      <c:pt idx="124">
                        <c:v>45545.604166666664</c:v>
                      </c:pt>
                      <c:pt idx="125">
                        <c:v>45545.625</c:v>
                      </c:pt>
                      <c:pt idx="126">
                        <c:v>45545.645833333336</c:v>
                      </c:pt>
                      <c:pt idx="127">
                        <c:v>45545.666666666664</c:v>
                      </c:pt>
                      <c:pt idx="128">
                        <c:v>45545.6875</c:v>
                      </c:pt>
                      <c:pt idx="129">
                        <c:v>45545.708333333336</c:v>
                      </c:pt>
                      <c:pt idx="130">
                        <c:v>45545.729166666664</c:v>
                      </c:pt>
                      <c:pt idx="131">
                        <c:v>45545.75</c:v>
                      </c:pt>
                      <c:pt idx="132">
                        <c:v>45545.770833333336</c:v>
                      </c:pt>
                      <c:pt idx="133">
                        <c:v>45545.791666666664</c:v>
                      </c:pt>
                      <c:pt idx="134">
                        <c:v>45545.8125</c:v>
                      </c:pt>
                      <c:pt idx="135">
                        <c:v>45545.833333333336</c:v>
                      </c:pt>
                      <c:pt idx="136">
                        <c:v>45545.854166666664</c:v>
                      </c:pt>
                      <c:pt idx="137">
                        <c:v>45545.875</c:v>
                      </c:pt>
                      <c:pt idx="138">
                        <c:v>45545.895833333336</c:v>
                      </c:pt>
                      <c:pt idx="139">
                        <c:v>45545.916666666664</c:v>
                      </c:pt>
                      <c:pt idx="140">
                        <c:v>45545.9375</c:v>
                      </c:pt>
                      <c:pt idx="141">
                        <c:v>45545.958333333336</c:v>
                      </c:pt>
                      <c:pt idx="142">
                        <c:v>45545.979166666664</c:v>
                      </c:pt>
                      <c:pt idx="143">
                        <c:v>45546</c:v>
                      </c:pt>
                      <c:pt idx="144">
                        <c:v>45546.020833333336</c:v>
                      </c:pt>
                      <c:pt idx="145">
                        <c:v>45546.041666666664</c:v>
                      </c:pt>
                      <c:pt idx="146">
                        <c:v>45546.0625</c:v>
                      </c:pt>
                      <c:pt idx="147">
                        <c:v>45546.083333333336</c:v>
                      </c:pt>
                      <c:pt idx="148">
                        <c:v>45546.104166666664</c:v>
                      </c:pt>
                      <c:pt idx="149">
                        <c:v>45546.125</c:v>
                      </c:pt>
                      <c:pt idx="150">
                        <c:v>45546.145833333336</c:v>
                      </c:pt>
                      <c:pt idx="151">
                        <c:v>45546.166666666664</c:v>
                      </c:pt>
                      <c:pt idx="152">
                        <c:v>45546.1875</c:v>
                      </c:pt>
                      <c:pt idx="153">
                        <c:v>45546.208333333336</c:v>
                      </c:pt>
                      <c:pt idx="154">
                        <c:v>45546.229166666664</c:v>
                      </c:pt>
                      <c:pt idx="155">
                        <c:v>45546.25</c:v>
                      </c:pt>
                      <c:pt idx="156">
                        <c:v>45546.270833333336</c:v>
                      </c:pt>
                      <c:pt idx="157">
                        <c:v>45546.291666666664</c:v>
                      </c:pt>
                      <c:pt idx="158">
                        <c:v>45546.3125</c:v>
                      </c:pt>
                      <c:pt idx="159">
                        <c:v>45546.333333333336</c:v>
                      </c:pt>
                      <c:pt idx="160">
                        <c:v>45546.354166666664</c:v>
                      </c:pt>
                      <c:pt idx="161">
                        <c:v>45546.375</c:v>
                      </c:pt>
                      <c:pt idx="162">
                        <c:v>45546.395833333336</c:v>
                      </c:pt>
                      <c:pt idx="163">
                        <c:v>45546.416666666664</c:v>
                      </c:pt>
                      <c:pt idx="164">
                        <c:v>45546.4375</c:v>
                      </c:pt>
                      <c:pt idx="165">
                        <c:v>45546.458333333336</c:v>
                      </c:pt>
                      <c:pt idx="166">
                        <c:v>45546.479166666664</c:v>
                      </c:pt>
                      <c:pt idx="167">
                        <c:v>45546.5</c:v>
                      </c:pt>
                      <c:pt idx="168">
                        <c:v>45546.520833333336</c:v>
                      </c:pt>
                      <c:pt idx="169">
                        <c:v>45546.541666666664</c:v>
                      </c:pt>
                      <c:pt idx="170">
                        <c:v>45546.5625</c:v>
                      </c:pt>
                      <c:pt idx="171">
                        <c:v>45546.583333333336</c:v>
                      </c:pt>
                      <c:pt idx="172">
                        <c:v>45546.604166666664</c:v>
                      </c:pt>
                      <c:pt idx="173">
                        <c:v>45546.625</c:v>
                      </c:pt>
                      <c:pt idx="174">
                        <c:v>45546.645833333336</c:v>
                      </c:pt>
                      <c:pt idx="175">
                        <c:v>45546.666666666664</c:v>
                      </c:pt>
                      <c:pt idx="176">
                        <c:v>45546.6875</c:v>
                      </c:pt>
                      <c:pt idx="177">
                        <c:v>45546.708333333336</c:v>
                      </c:pt>
                      <c:pt idx="178">
                        <c:v>45546.729166666664</c:v>
                      </c:pt>
                      <c:pt idx="179">
                        <c:v>45546.75</c:v>
                      </c:pt>
                      <c:pt idx="180">
                        <c:v>45546.770833333336</c:v>
                      </c:pt>
                      <c:pt idx="181">
                        <c:v>45546.791666666664</c:v>
                      </c:pt>
                      <c:pt idx="182">
                        <c:v>45546.8125</c:v>
                      </c:pt>
                      <c:pt idx="183">
                        <c:v>45546.833333333336</c:v>
                      </c:pt>
                      <c:pt idx="184">
                        <c:v>45546.854166666664</c:v>
                      </c:pt>
                      <c:pt idx="185">
                        <c:v>45546.875</c:v>
                      </c:pt>
                      <c:pt idx="186">
                        <c:v>45546.895833333336</c:v>
                      </c:pt>
                      <c:pt idx="187">
                        <c:v>45546.916666666664</c:v>
                      </c:pt>
                      <c:pt idx="188">
                        <c:v>45546.9375</c:v>
                      </c:pt>
                      <c:pt idx="189">
                        <c:v>45546.958333333336</c:v>
                      </c:pt>
                      <c:pt idx="190">
                        <c:v>45546.979166666664</c:v>
                      </c:pt>
                      <c:pt idx="191">
                        <c:v>45547</c:v>
                      </c:pt>
                      <c:pt idx="192">
                        <c:v>45547.020833333336</c:v>
                      </c:pt>
                      <c:pt idx="193">
                        <c:v>45547.041666666664</c:v>
                      </c:pt>
                      <c:pt idx="194">
                        <c:v>45547.0625</c:v>
                      </c:pt>
                      <c:pt idx="195">
                        <c:v>45547.083333333336</c:v>
                      </c:pt>
                      <c:pt idx="196">
                        <c:v>45547.104166666664</c:v>
                      </c:pt>
                      <c:pt idx="197">
                        <c:v>45547.125</c:v>
                      </c:pt>
                      <c:pt idx="198">
                        <c:v>45547.145833333336</c:v>
                      </c:pt>
                      <c:pt idx="199">
                        <c:v>45547.166666666664</c:v>
                      </c:pt>
                      <c:pt idx="200">
                        <c:v>45547.1875</c:v>
                      </c:pt>
                      <c:pt idx="201">
                        <c:v>45547.208333333336</c:v>
                      </c:pt>
                      <c:pt idx="202">
                        <c:v>45547.229166666664</c:v>
                      </c:pt>
                      <c:pt idx="203">
                        <c:v>45547.25</c:v>
                      </c:pt>
                      <c:pt idx="204">
                        <c:v>45547.270833333336</c:v>
                      </c:pt>
                      <c:pt idx="205">
                        <c:v>45547.291666666664</c:v>
                      </c:pt>
                      <c:pt idx="206">
                        <c:v>45547.3125</c:v>
                      </c:pt>
                      <c:pt idx="207">
                        <c:v>45547.333333333336</c:v>
                      </c:pt>
                      <c:pt idx="208">
                        <c:v>45547.354166666664</c:v>
                      </c:pt>
                      <c:pt idx="209">
                        <c:v>45547.375</c:v>
                      </c:pt>
                      <c:pt idx="210">
                        <c:v>45547.395833333336</c:v>
                      </c:pt>
                      <c:pt idx="211">
                        <c:v>45547.416666666664</c:v>
                      </c:pt>
                      <c:pt idx="212">
                        <c:v>45547.4375</c:v>
                      </c:pt>
                      <c:pt idx="213">
                        <c:v>45547.458333333336</c:v>
                      </c:pt>
                      <c:pt idx="214">
                        <c:v>45547.479166666664</c:v>
                      </c:pt>
                      <c:pt idx="215">
                        <c:v>45547.5</c:v>
                      </c:pt>
                      <c:pt idx="216">
                        <c:v>45547.520833333336</c:v>
                      </c:pt>
                      <c:pt idx="217">
                        <c:v>45547.541666666664</c:v>
                      </c:pt>
                      <c:pt idx="218">
                        <c:v>45547.5625</c:v>
                      </c:pt>
                      <c:pt idx="219">
                        <c:v>45547.583333333336</c:v>
                      </c:pt>
                      <c:pt idx="220">
                        <c:v>45547.604166666664</c:v>
                      </c:pt>
                      <c:pt idx="221">
                        <c:v>45547.625</c:v>
                      </c:pt>
                      <c:pt idx="222">
                        <c:v>45547.645833333336</c:v>
                      </c:pt>
                      <c:pt idx="223">
                        <c:v>45547.666666666664</c:v>
                      </c:pt>
                      <c:pt idx="224">
                        <c:v>45547.6875</c:v>
                      </c:pt>
                      <c:pt idx="225">
                        <c:v>45547.708333333336</c:v>
                      </c:pt>
                      <c:pt idx="226">
                        <c:v>45547.729166666664</c:v>
                      </c:pt>
                      <c:pt idx="227">
                        <c:v>45547.75</c:v>
                      </c:pt>
                      <c:pt idx="228">
                        <c:v>45547.770833333336</c:v>
                      </c:pt>
                      <c:pt idx="229">
                        <c:v>45547.791666666664</c:v>
                      </c:pt>
                      <c:pt idx="230">
                        <c:v>45547.8125</c:v>
                      </c:pt>
                      <c:pt idx="231">
                        <c:v>45547.833333333336</c:v>
                      </c:pt>
                      <c:pt idx="232">
                        <c:v>45547.854166666664</c:v>
                      </c:pt>
                      <c:pt idx="233">
                        <c:v>45547.875</c:v>
                      </c:pt>
                      <c:pt idx="234">
                        <c:v>45547.895833333336</c:v>
                      </c:pt>
                      <c:pt idx="235">
                        <c:v>45547.916666666664</c:v>
                      </c:pt>
                      <c:pt idx="236">
                        <c:v>45547.9375</c:v>
                      </c:pt>
                      <c:pt idx="237">
                        <c:v>45547.958333333336</c:v>
                      </c:pt>
                      <c:pt idx="238">
                        <c:v>45547.979166666664</c:v>
                      </c:pt>
                      <c:pt idx="239">
                        <c:v>45548</c:v>
                      </c:pt>
                      <c:pt idx="240">
                        <c:v>45548.020833333336</c:v>
                      </c:pt>
                      <c:pt idx="241">
                        <c:v>45548.041666666664</c:v>
                      </c:pt>
                      <c:pt idx="242">
                        <c:v>45548.0625</c:v>
                      </c:pt>
                      <c:pt idx="243">
                        <c:v>45548.083333333336</c:v>
                      </c:pt>
                      <c:pt idx="244">
                        <c:v>45548.104166666664</c:v>
                      </c:pt>
                      <c:pt idx="245">
                        <c:v>45548.125</c:v>
                      </c:pt>
                      <c:pt idx="246">
                        <c:v>45548.145833333336</c:v>
                      </c:pt>
                      <c:pt idx="247">
                        <c:v>45548.166666666664</c:v>
                      </c:pt>
                      <c:pt idx="248">
                        <c:v>45548.1875</c:v>
                      </c:pt>
                      <c:pt idx="249">
                        <c:v>45548.208333333336</c:v>
                      </c:pt>
                      <c:pt idx="250">
                        <c:v>45548.229166666664</c:v>
                      </c:pt>
                      <c:pt idx="251">
                        <c:v>45548.25</c:v>
                      </c:pt>
                      <c:pt idx="252">
                        <c:v>45548.270833333336</c:v>
                      </c:pt>
                      <c:pt idx="253">
                        <c:v>45548.291666666664</c:v>
                      </c:pt>
                      <c:pt idx="254">
                        <c:v>45548.3125</c:v>
                      </c:pt>
                      <c:pt idx="255">
                        <c:v>45548.333333333336</c:v>
                      </c:pt>
                      <c:pt idx="256">
                        <c:v>45548.354166666664</c:v>
                      </c:pt>
                      <c:pt idx="257">
                        <c:v>45548.375</c:v>
                      </c:pt>
                      <c:pt idx="258">
                        <c:v>45548.395833333336</c:v>
                      </c:pt>
                      <c:pt idx="259">
                        <c:v>45548.416666666664</c:v>
                      </c:pt>
                      <c:pt idx="260">
                        <c:v>45548.4375</c:v>
                      </c:pt>
                      <c:pt idx="261">
                        <c:v>45548.458333333336</c:v>
                      </c:pt>
                      <c:pt idx="262">
                        <c:v>45548.479166666664</c:v>
                      </c:pt>
                      <c:pt idx="263">
                        <c:v>45548.5</c:v>
                      </c:pt>
                      <c:pt idx="264">
                        <c:v>45548.520833333336</c:v>
                      </c:pt>
                      <c:pt idx="265">
                        <c:v>45548.541666666664</c:v>
                      </c:pt>
                      <c:pt idx="266">
                        <c:v>45548.5625</c:v>
                      </c:pt>
                      <c:pt idx="267">
                        <c:v>45548.583333333336</c:v>
                      </c:pt>
                      <c:pt idx="268">
                        <c:v>45548.604166666664</c:v>
                      </c:pt>
                      <c:pt idx="269">
                        <c:v>45548.625</c:v>
                      </c:pt>
                      <c:pt idx="270">
                        <c:v>45548.645833333336</c:v>
                      </c:pt>
                      <c:pt idx="271">
                        <c:v>45548.666666666664</c:v>
                      </c:pt>
                      <c:pt idx="272">
                        <c:v>45548.6875</c:v>
                      </c:pt>
                      <c:pt idx="273">
                        <c:v>45548.708333333336</c:v>
                      </c:pt>
                      <c:pt idx="274">
                        <c:v>45548.729166666664</c:v>
                      </c:pt>
                      <c:pt idx="275">
                        <c:v>45548.75</c:v>
                      </c:pt>
                      <c:pt idx="276">
                        <c:v>45548.770833333336</c:v>
                      </c:pt>
                      <c:pt idx="277">
                        <c:v>45548.791666666664</c:v>
                      </c:pt>
                      <c:pt idx="278">
                        <c:v>45548.8125</c:v>
                      </c:pt>
                      <c:pt idx="279">
                        <c:v>45548.833333333336</c:v>
                      </c:pt>
                      <c:pt idx="280">
                        <c:v>45548.854166666664</c:v>
                      </c:pt>
                      <c:pt idx="281">
                        <c:v>45548.875</c:v>
                      </c:pt>
                      <c:pt idx="282">
                        <c:v>45548.895833333336</c:v>
                      </c:pt>
                      <c:pt idx="283">
                        <c:v>45548.916666666664</c:v>
                      </c:pt>
                      <c:pt idx="284">
                        <c:v>45548.9375</c:v>
                      </c:pt>
                      <c:pt idx="285">
                        <c:v>45548.958333333336</c:v>
                      </c:pt>
                      <c:pt idx="286">
                        <c:v>45548.979166666664</c:v>
                      </c:pt>
                      <c:pt idx="287">
                        <c:v>45549</c:v>
                      </c:pt>
                      <c:pt idx="288">
                        <c:v>45549.020833333336</c:v>
                      </c:pt>
                      <c:pt idx="289">
                        <c:v>45549.041666666664</c:v>
                      </c:pt>
                      <c:pt idx="290">
                        <c:v>45549.0625</c:v>
                      </c:pt>
                      <c:pt idx="291">
                        <c:v>45549.083333333336</c:v>
                      </c:pt>
                      <c:pt idx="292">
                        <c:v>45549.104166666664</c:v>
                      </c:pt>
                      <c:pt idx="293">
                        <c:v>45549.125</c:v>
                      </c:pt>
                      <c:pt idx="294">
                        <c:v>45549.145833333336</c:v>
                      </c:pt>
                      <c:pt idx="295">
                        <c:v>45549.166666666664</c:v>
                      </c:pt>
                      <c:pt idx="296">
                        <c:v>45549.1875</c:v>
                      </c:pt>
                      <c:pt idx="297">
                        <c:v>45549.208333333336</c:v>
                      </c:pt>
                      <c:pt idx="298">
                        <c:v>45549.229166666664</c:v>
                      </c:pt>
                      <c:pt idx="299">
                        <c:v>45549.25</c:v>
                      </c:pt>
                      <c:pt idx="300">
                        <c:v>45549.270833333336</c:v>
                      </c:pt>
                      <c:pt idx="301">
                        <c:v>45549.291666666664</c:v>
                      </c:pt>
                      <c:pt idx="302">
                        <c:v>45549.3125</c:v>
                      </c:pt>
                      <c:pt idx="303">
                        <c:v>45549.333333333336</c:v>
                      </c:pt>
                      <c:pt idx="304">
                        <c:v>45549.354166666664</c:v>
                      </c:pt>
                      <c:pt idx="305">
                        <c:v>45549.375</c:v>
                      </c:pt>
                      <c:pt idx="306">
                        <c:v>45549.395833333336</c:v>
                      </c:pt>
                      <c:pt idx="307">
                        <c:v>45549.416666666664</c:v>
                      </c:pt>
                      <c:pt idx="308">
                        <c:v>45549.4375</c:v>
                      </c:pt>
                      <c:pt idx="309">
                        <c:v>45549.458333333336</c:v>
                      </c:pt>
                      <c:pt idx="310">
                        <c:v>45549.479166666664</c:v>
                      </c:pt>
                      <c:pt idx="311">
                        <c:v>45549.5</c:v>
                      </c:pt>
                      <c:pt idx="312">
                        <c:v>45549.520833333336</c:v>
                      </c:pt>
                      <c:pt idx="313">
                        <c:v>45549.541666666664</c:v>
                      </c:pt>
                      <c:pt idx="314">
                        <c:v>45549.5625</c:v>
                      </c:pt>
                      <c:pt idx="315">
                        <c:v>45549.583333333336</c:v>
                      </c:pt>
                      <c:pt idx="316">
                        <c:v>45549.604166666664</c:v>
                      </c:pt>
                      <c:pt idx="317">
                        <c:v>45549.625</c:v>
                      </c:pt>
                      <c:pt idx="318">
                        <c:v>45549.645833333336</c:v>
                      </c:pt>
                      <c:pt idx="319">
                        <c:v>45549.666666666664</c:v>
                      </c:pt>
                      <c:pt idx="320">
                        <c:v>45549.6875</c:v>
                      </c:pt>
                      <c:pt idx="321">
                        <c:v>45549.708333333336</c:v>
                      </c:pt>
                      <c:pt idx="322">
                        <c:v>45549.729166666664</c:v>
                      </c:pt>
                      <c:pt idx="323">
                        <c:v>45549.75</c:v>
                      </c:pt>
                      <c:pt idx="324">
                        <c:v>45549.770833333336</c:v>
                      </c:pt>
                      <c:pt idx="325">
                        <c:v>45549.791666666664</c:v>
                      </c:pt>
                      <c:pt idx="326">
                        <c:v>45549.8125</c:v>
                      </c:pt>
                      <c:pt idx="327">
                        <c:v>45549.833333333336</c:v>
                      </c:pt>
                      <c:pt idx="328">
                        <c:v>45549.854166666664</c:v>
                      </c:pt>
                      <c:pt idx="329">
                        <c:v>45549.875</c:v>
                      </c:pt>
                      <c:pt idx="330">
                        <c:v>45549.895833333336</c:v>
                      </c:pt>
                      <c:pt idx="331">
                        <c:v>45549.916666666664</c:v>
                      </c:pt>
                      <c:pt idx="332">
                        <c:v>45549.9375</c:v>
                      </c:pt>
                      <c:pt idx="333">
                        <c:v>45549.958333333336</c:v>
                      </c:pt>
                      <c:pt idx="334">
                        <c:v>45549.979166666664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[0]!T_Tipo_III</c15:sqref>
                        </c15:formulaRef>
                      </c:ext>
                    </c:extLst>
                    <c:numCache>
                      <c:formatCode>General</c:formatCode>
                      <c:ptCount val="624"/>
                      <c:pt idx="0">
                        <c:v>2488</c:v>
                      </c:pt>
                      <c:pt idx="1">
                        <c:v>2488</c:v>
                      </c:pt>
                      <c:pt idx="2">
                        <c:v>2489</c:v>
                      </c:pt>
                      <c:pt idx="3">
                        <c:v>2491</c:v>
                      </c:pt>
                      <c:pt idx="4">
                        <c:v>2498</c:v>
                      </c:pt>
                      <c:pt idx="5">
                        <c:v>2501</c:v>
                      </c:pt>
                      <c:pt idx="6">
                        <c:v>2503</c:v>
                      </c:pt>
                      <c:pt idx="7">
                        <c:v>2503</c:v>
                      </c:pt>
                      <c:pt idx="8">
                        <c:v>2501</c:v>
                      </c:pt>
                      <c:pt idx="9">
                        <c:v>2498</c:v>
                      </c:pt>
                      <c:pt idx="10">
                        <c:v>2495</c:v>
                      </c:pt>
                      <c:pt idx="11">
                        <c:v>2498</c:v>
                      </c:pt>
                      <c:pt idx="12">
                        <c:v>2499</c:v>
                      </c:pt>
                      <c:pt idx="13">
                        <c:v>2499</c:v>
                      </c:pt>
                      <c:pt idx="14">
                        <c:v>2501</c:v>
                      </c:pt>
                      <c:pt idx="15">
                        <c:v>2490</c:v>
                      </c:pt>
                      <c:pt idx="16">
                        <c:v>2474</c:v>
                      </c:pt>
                      <c:pt idx="17">
                        <c:v>2463</c:v>
                      </c:pt>
                      <c:pt idx="18">
                        <c:v>2456</c:v>
                      </c:pt>
                      <c:pt idx="19">
                        <c:v>2449</c:v>
                      </c:pt>
                      <c:pt idx="20">
                        <c:v>2437</c:v>
                      </c:pt>
                      <c:pt idx="21">
                        <c:v>2436</c:v>
                      </c:pt>
                      <c:pt idx="22">
                        <c:v>2436</c:v>
                      </c:pt>
                      <c:pt idx="23">
                        <c:v>2432</c:v>
                      </c:pt>
                      <c:pt idx="24">
                        <c:v>2434</c:v>
                      </c:pt>
                      <c:pt idx="25">
                        <c:v>2433</c:v>
                      </c:pt>
                      <c:pt idx="26">
                        <c:v>2430</c:v>
                      </c:pt>
                      <c:pt idx="27">
                        <c:v>2418</c:v>
                      </c:pt>
                      <c:pt idx="28">
                        <c:v>2411</c:v>
                      </c:pt>
                      <c:pt idx="29">
                        <c:v>2409</c:v>
                      </c:pt>
                      <c:pt idx="30">
                        <c:v>2416</c:v>
                      </c:pt>
                      <c:pt idx="31">
                        <c:v>2419</c:v>
                      </c:pt>
                      <c:pt idx="32">
                        <c:v>2425</c:v>
                      </c:pt>
                      <c:pt idx="33">
                        <c:v>2434</c:v>
                      </c:pt>
                      <c:pt idx="34">
                        <c:v>2450</c:v>
                      </c:pt>
                      <c:pt idx="35">
                        <c:v>2459</c:v>
                      </c:pt>
                      <c:pt idx="36">
                        <c:v>2461</c:v>
                      </c:pt>
                      <c:pt idx="37">
                        <c:v>2466</c:v>
                      </c:pt>
                      <c:pt idx="38">
                        <c:v>2470</c:v>
                      </c:pt>
                      <c:pt idx="39">
                        <c:v>2474</c:v>
                      </c:pt>
                      <c:pt idx="40">
                        <c:v>2478</c:v>
                      </c:pt>
                      <c:pt idx="41">
                        <c:v>2482</c:v>
                      </c:pt>
                      <c:pt idx="42">
                        <c:v>2483</c:v>
                      </c:pt>
                      <c:pt idx="43">
                        <c:v>2483</c:v>
                      </c:pt>
                      <c:pt idx="44">
                        <c:v>2489</c:v>
                      </c:pt>
                      <c:pt idx="45">
                        <c:v>2490</c:v>
                      </c:pt>
                      <c:pt idx="46">
                        <c:v>2490</c:v>
                      </c:pt>
                      <c:pt idx="47">
                        <c:v>2493</c:v>
                      </c:pt>
                      <c:pt idx="48">
                        <c:v>2488</c:v>
                      </c:pt>
                      <c:pt idx="49">
                        <c:v>2488</c:v>
                      </c:pt>
                      <c:pt idx="50">
                        <c:v>2489</c:v>
                      </c:pt>
                      <c:pt idx="51">
                        <c:v>2491</c:v>
                      </c:pt>
                      <c:pt idx="52">
                        <c:v>2498</c:v>
                      </c:pt>
                      <c:pt idx="53">
                        <c:v>2501</c:v>
                      </c:pt>
                      <c:pt idx="54">
                        <c:v>2503</c:v>
                      </c:pt>
                      <c:pt idx="55">
                        <c:v>2503</c:v>
                      </c:pt>
                      <c:pt idx="56">
                        <c:v>2501</c:v>
                      </c:pt>
                      <c:pt idx="57">
                        <c:v>2498</c:v>
                      </c:pt>
                      <c:pt idx="58">
                        <c:v>2495</c:v>
                      </c:pt>
                      <c:pt idx="59">
                        <c:v>2498</c:v>
                      </c:pt>
                      <c:pt idx="60">
                        <c:v>2499</c:v>
                      </c:pt>
                      <c:pt idx="61">
                        <c:v>2499</c:v>
                      </c:pt>
                      <c:pt idx="62">
                        <c:v>2501</c:v>
                      </c:pt>
                      <c:pt idx="63">
                        <c:v>2490</c:v>
                      </c:pt>
                      <c:pt idx="64">
                        <c:v>2474</c:v>
                      </c:pt>
                      <c:pt idx="65">
                        <c:v>2463</c:v>
                      </c:pt>
                      <c:pt idx="66">
                        <c:v>2456</c:v>
                      </c:pt>
                      <c:pt idx="67">
                        <c:v>2449</c:v>
                      </c:pt>
                      <c:pt idx="68">
                        <c:v>2437</c:v>
                      </c:pt>
                      <c:pt idx="69">
                        <c:v>2436</c:v>
                      </c:pt>
                      <c:pt idx="70">
                        <c:v>2436</c:v>
                      </c:pt>
                      <c:pt idx="71">
                        <c:v>2432</c:v>
                      </c:pt>
                      <c:pt idx="72">
                        <c:v>2434</c:v>
                      </c:pt>
                      <c:pt idx="73">
                        <c:v>2433</c:v>
                      </c:pt>
                      <c:pt idx="74">
                        <c:v>2430</c:v>
                      </c:pt>
                      <c:pt idx="75">
                        <c:v>2418</c:v>
                      </c:pt>
                      <c:pt idx="76">
                        <c:v>2411</c:v>
                      </c:pt>
                      <c:pt idx="77">
                        <c:v>2409</c:v>
                      </c:pt>
                      <c:pt idx="78">
                        <c:v>2416</c:v>
                      </c:pt>
                      <c:pt idx="79">
                        <c:v>2419</c:v>
                      </c:pt>
                      <c:pt idx="80">
                        <c:v>2425</c:v>
                      </c:pt>
                      <c:pt idx="81">
                        <c:v>2434</c:v>
                      </c:pt>
                      <c:pt idx="82">
                        <c:v>2450</c:v>
                      </c:pt>
                      <c:pt idx="83">
                        <c:v>2459</c:v>
                      </c:pt>
                      <c:pt idx="84">
                        <c:v>2461</c:v>
                      </c:pt>
                      <c:pt idx="85">
                        <c:v>2466</c:v>
                      </c:pt>
                      <c:pt idx="86">
                        <c:v>2470</c:v>
                      </c:pt>
                      <c:pt idx="87">
                        <c:v>2474</c:v>
                      </c:pt>
                      <c:pt idx="88">
                        <c:v>2478</c:v>
                      </c:pt>
                      <c:pt idx="89">
                        <c:v>2482</c:v>
                      </c:pt>
                      <c:pt idx="90">
                        <c:v>2483</c:v>
                      </c:pt>
                      <c:pt idx="91">
                        <c:v>2483</c:v>
                      </c:pt>
                      <c:pt idx="92">
                        <c:v>2489</c:v>
                      </c:pt>
                      <c:pt idx="93">
                        <c:v>2490</c:v>
                      </c:pt>
                      <c:pt idx="94">
                        <c:v>2490</c:v>
                      </c:pt>
                      <c:pt idx="95">
                        <c:v>2493</c:v>
                      </c:pt>
                      <c:pt idx="96">
                        <c:v>2488</c:v>
                      </c:pt>
                      <c:pt idx="97">
                        <c:v>2488</c:v>
                      </c:pt>
                      <c:pt idx="98">
                        <c:v>2489</c:v>
                      </c:pt>
                      <c:pt idx="99">
                        <c:v>2491</c:v>
                      </c:pt>
                      <c:pt idx="100">
                        <c:v>2498</c:v>
                      </c:pt>
                      <c:pt idx="101">
                        <c:v>2501</c:v>
                      </c:pt>
                      <c:pt idx="102">
                        <c:v>2503</c:v>
                      </c:pt>
                      <c:pt idx="103">
                        <c:v>2503</c:v>
                      </c:pt>
                      <c:pt idx="104">
                        <c:v>2501</c:v>
                      </c:pt>
                      <c:pt idx="105">
                        <c:v>2498</c:v>
                      </c:pt>
                      <c:pt idx="106">
                        <c:v>2495</c:v>
                      </c:pt>
                      <c:pt idx="107">
                        <c:v>2498</c:v>
                      </c:pt>
                      <c:pt idx="108">
                        <c:v>2499</c:v>
                      </c:pt>
                      <c:pt idx="109">
                        <c:v>2499</c:v>
                      </c:pt>
                      <c:pt idx="110">
                        <c:v>2501</c:v>
                      </c:pt>
                      <c:pt idx="111">
                        <c:v>2490</c:v>
                      </c:pt>
                      <c:pt idx="112">
                        <c:v>2474</c:v>
                      </c:pt>
                      <c:pt idx="113">
                        <c:v>2463</c:v>
                      </c:pt>
                      <c:pt idx="114">
                        <c:v>2456</c:v>
                      </c:pt>
                      <c:pt idx="115">
                        <c:v>2449</c:v>
                      </c:pt>
                      <c:pt idx="116">
                        <c:v>2437</c:v>
                      </c:pt>
                      <c:pt idx="117">
                        <c:v>2436</c:v>
                      </c:pt>
                      <c:pt idx="118">
                        <c:v>2436</c:v>
                      </c:pt>
                      <c:pt idx="119">
                        <c:v>2432</c:v>
                      </c:pt>
                      <c:pt idx="120">
                        <c:v>2434</c:v>
                      </c:pt>
                      <c:pt idx="121">
                        <c:v>2433</c:v>
                      </c:pt>
                      <c:pt idx="122">
                        <c:v>2430</c:v>
                      </c:pt>
                      <c:pt idx="123">
                        <c:v>2418</c:v>
                      </c:pt>
                      <c:pt idx="124">
                        <c:v>2411</c:v>
                      </c:pt>
                      <c:pt idx="125">
                        <c:v>2409</c:v>
                      </c:pt>
                      <c:pt idx="126">
                        <c:v>2416</c:v>
                      </c:pt>
                      <c:pt idx="127">
                        <c:v>2419</c:v>
                      </c:pt>
                      <c:pt idx="128">
                        <c:v>2425</c:v>
                      </c:pt>
                      <c:pt idx="129">
                        <c:v>2434</c:v>
                      </c:pt>
                      <c:pt idx="130">
                        <c:v>2450</c:v>
                      </c:pt>
                      <c:pt idx="131">
                        <c:v>2459</c:v>
                      </c:pt>
                      <c:pt idx="132">
                        <c:v>2461</c:v>
                      </c:pt>
                      <c:pt idx="133">
                        <c:v>2466</c:v>
                      </c:pt>
                      <c:pt idx="134">
                        <c:v>2470</c:v>
                      </c:pt>
                      <c:pt idx="135">
                        <c:v>2474</c:v>
                      </c:pt>
                      <c:pt idx="136">
                        <c:v>2478</c:v>
                      </c:pt>
                      <c:pt idx="137">
                        <c:v>2482</c:v>
                      </c:pt>
                      <c:pt idx="138">
                        <c:v>2483</c:v>
                      </c:pt>
                      <c:pt idx="139">
                        <c:v>2483</c:v>
                      </c:pt>
                      <c:pt idx="140">
                        <c:v>2489</c:v>
                      </c:pt>
                      <c:pt idx="141">
                        <c:v>2490</c:v>
                      </c:pt>
                      <c:pt idx="142">
                        <c:v>2490</c:v>
                      </c:pt>
                      <c:pt idx="143">
                        <c:v>2493</c:v>
                      </c:pt>
                      <c:pt idx="144">
                        <c:v>2488</c:v>
                      </c:pt>
                      <c:pt idx="145">
                        <c:v>2488</c:v>
                      </c:pt>
                      <c:pt idx="146">
                        <c:v>2489</c:v>
                      </c:pt>
                      <c:pt idx="147">
                        <c:v>2491</c:v>
                      </c:pt>
                      <c:pt idx="148">
                        <c:v>2498</c:v>
                      </c:pt>
                      <c:pt idx="149">
                        <c:v>2501</c:v>
                      </c:pt>
                      <c:pt idx="150">
                        <c:v>2503</c:v>
                      </c:pt>
                      <c:pt idx="151">
                        <c:v>2503</c:v>
                      </c:pt>
                      <c:pt idx="152">
                        <c:v>2501</c:v>
                      </c:pt>
                      <c:pt idx="153">
                        <c:v>2498</c:v>
                      </c:pt>
                      <c:pt idx="154">
                        <c:v>2495</c:v>
                      </c:pt>
                      <c:pt idx="155">
                        <c:v>2498</c:v>
                      </c:pt>
                      <c:pt idx="156">
                        <c:v>2499</c:v>
                      </c:pt>
                      <c:pt idx="157">
                        <c:v>2499</c:v>
                      </c:pt>
                      <c:pt idx="158">
                        <c:v>2501</c:v>
                      </c:pt>
                      <c:pt idx="159">
                        <c:v>2490</c:v>
                      </c:pt>
                      <c:pt idx="160">
                        <c:v>2474</c:v>
                      </c:pt>
                      <c:pt idx="161">
                        <c:v>2463</c:v>
                      </c:pt>
                      <c:pt idx="162">
                        <c:v>2456</c:v>
                      </c:pt>
                      <c:pt idx="163">
                        <c:v>2449</c:v>
                      </c:pt>
                      <c:pt idx="164">
                        <c:v>2437</c:v>
                      </c:pt>
                      <c:pt idx="165">
                        <c:v>2436</c:v>
                      </c:pt>
                      <c:pt idx="166">
                        <c:v>2436</c:v>
                      </c:pt>
                      <c:pt idx="167">
                        <c:v>2432</c:v>
                      </c:pt>
                      <c:pt idx="168">
                        <c:v>2434</c:v>
                      </c:pt>
                      <c:pt idx="169">
                        <c:v>2433</c:v>
                      </c:pt>
                      <c:pt idx="170">
                        <c:v>2430</c:v>
                      </c:pt>
                      <c:pt idx="171">
                        <c:v>2418</c:v>
                      </c:pt>
                      <c:pt idx="172">
                        <c:v>2411</c:v>
                      </c:pt>
                      <c:pt idx="173">
                        <c:v>2409</c:v>
                      </c:pt>
                      <c:pt idx="174">
                        <c:v>2416</c:v>
                      </c:pt>
                      <c:pt idx="175">
                        <c:v>2419</c:v>
                      </c:pt>
                      <c:pt idx="176">
                        <c:v>2425</c:v>
                      </c:pt>
                      <c:pt idx="177">
                        <c:v>2434</c:v>
                      </c:pt>
                      <c:pt idx="178">
                        <c:v>2450</c:v>
                      </c:pt>
                      <c:pt idx="179">
                        <c:v>2459</c:v>
                      </c:pt>
                      <c:pt idx="180">
                        <c:v>2461</c:v>
                      </c:pt>
                      <c:pt idx="181">
                        <c:v>2466</c:v>
                      </c:pt>
                      <c:pt idx="182">
                        <c:v>2470</c:v>
                      </c:pt>
                      <c:pt idx="183">
                        <c:v>2474</c:v>
                      </c:pt>
                      <c:pt idx="184">
                        <c:v>2478</c:v>
                      </c:pt>
                      <c:pt idx="185">
                        <c:v>2482</c:v>
                      </c:pt>
                      <c:pt idx="186">
                        <c:v>2483</c:v>
                      </c:pt>
                      <c:pt idx="187">
                        <c:v>2483</c:v>
                      </c:pt>
                      <c:pt idx="188">
                        <c:v>2489</c:v>
                      </c:pt>
                      <c:pt idx="189">
                        <c:v>2490</c:v>
                      </c:pt>
                      <c:pt idx="190">
                        <c:v>2490</c:v>
                      </c:pt>
                      <c:pt idx="191">
                        <c:v>2493</c:v>
                      </c:pt>
                      <c:pt idx="192">
                        <c:v>2488</c:v>
                      </c:pt>
                      <c:pt idx="193">
                        <c:v>2488</c:v>
                      </c:pt>
                      <c:pt idx="194">
                        <c:v>2489</c:v>
                      </c:pt>
                      <c:pt idx="195">
                        <c:v>2491</c:v>
                      </c:pt>
                      <c:pt idx="196">
                        <c:v>2498</c:v>
                      </c:pt>
                      <c:pt idx="197">
                        <c:v>2501</c:v>
                      </c:pt>
                      <c:pt idx="198">
                        <c:v>2503</c:v>
                      </c:pt>
                      <c:pt idx="199">
                        <c:v>2503</c:v>
                      </c:pt>
                      <c:pt idx="200">
                        <c:v>2501</c:v>
                      </c:pt>
                      <c:pt idx="201">
                        <c:v>2498</c:v>
                      </c:pt>
                      <c:pt idx="202">
                        <c:v>2495</c:v>
                      </c:pt>
                      <c:pt idx="203">
                        <c:v>2498</c:v>
                      </c:pt>
                      <c:pt idx="204">
                        <c:v>2499</c:v>
                      </c:pt>
                      <c:pt idx="205">
                        <c:v>2499</c:v>
                      </c:pt>
                      <c:pt idx="206">
                        <c:v>2501</c:v>
                      </c:pt>
                      <c:pt idx="207">
                        <c:v>2490</c:v>
                      </c:pt>
                      <c:pt idx="208">
                        <c:v>2474</c:v>
                      </c:pt>
                      <c:pt idx="209">
                        <c:v>2463</c:v>
                      </c:pt>
                      <c:pt idx="210">
                        <c:v>2456</c:v>
                      </c:pt>
                      <c:pt idx="211">
                        <c:v>2449</c:v>
                      </c:pt>
                      <c:pt idx="212">
                        <c:v>2437</c:v>
                      </c:pt>
                      <c:pt idx="213">
                        <c:v>2436</c:v>
                      </c:pt>
                      <c:pt idx="214">
                        <c:v>2436</c:v>
                      </c:pt>
                      <c:pt idx="215">
                        <c:v>2432</c:v>
                      </c:pt>
                      <c:pt idx="216">
                        <c:v>2434</c:v>
                      </c:pt>
                      <c:pt idx="217">
                        <c:v>2433</c:v>
                      </c:pt>
                      <c:pt idx="218">
                        <c:v>2430</c:v>
                      </c:pt>
                      <c:pt idx="219">
                        <c:v>2418</c:v>
                      </c:pt>
                      <c:pt idx="220">
                        <c:v>2411</c:v>
                      </c:pt>
                      <c:pt idx="221">
                        <c:v>2409</c:v>
                      </c:pt>
                      <c:pt idx="222">
                        <c:v>2416</c:v>
                      </c:pt>
                      <c:pt idx="223">
                        <c:v>2419</c:v>
                      </c:pt>
                      <c:pt idx="224">
                        <c:v>2425</c:v>
                      </c:pt>
                      <c:pt idx="225">
                        <c:v>2434</c:v>
                      </c:pt>
                      <c:pt idx="226">
                        <c:v>2450</c:v>
                      </c:pt>
                      <c:pt idx="227">
                        <c:v>2459</c:v>
                      </c:pt>
                      <c:pt idx="228">
                        <c:v>2461</c:v>
                      </c:pt>
                      <c:pt idx="229">
                        <c:v>2466</c:v>
                      </c:pt>
                      <c:pt idx="230">
                        <c:v>2470</c:v>
                      </c:pt>
                      <c:pt idx="231">
                        <c:v>2474</c:v>
                      </c:pt>
                      <c:pt idx="232">
                        <c:v>2478</c:v>
                      </c:pt>
                      <c:pt idx="233">
                        <c:v>2482</c:v>
                      </c:pt>
                      <c:pt idx="234">
                        <c:v>2483</c:v>
                      </c:pt>
                      <c:pt idx="235">
                        <c:v>2483</c:v>
                      </c:pt>
                      <c:pt idx="236">
                        <c:v>2489</c:v>
                      </c:pt>
                      <c:pt idx="237">
                        <c:v>2490</c:v>
                      </c:pt>
                      <c:pt idx="238">
                        <c:v>2490</c:v>
                      </c:pt>
                      <c:pt idx="239">
                        <c:v>2493</c:v>
                      </c:pt>
                      <c:pt idx="240">
                        <c:v>2532</c:v>
                      </c:pt>
                      <c:pt idx="241">
                        <c:v>2533</c:v>
                      </c:pt>
                      <c:pt idx="242">
                        <c:v>2534</c:v>
                      </c:pt>
                      <c:pt idx="243">
                        <c:v>2536</c:v>
                      </c:pt>
                      <c:pt idx="244">
                        <c:v>2541</c:v>
                      </c:pt>
                      <c:pt idx="245">
                        <c:v>2544</c:v>
                      </c:pt>
                      <c:pt idx="246">
                        <c:v>2546</c:v>
                      </c:pt>
                      <c:pt idx="247">
                        <c:v>2546</c:v>
                      </c:pt>
                      <c:pt idx="248">
                        <c:v>2542</c:v>
                      </c:pt>
                      <c:pt idx="249">
                        <c:v>2542</c:v>
                      </c:pt>
                      <c:pt idx="250">
                        <c:v>2541</c:v>
                      </c:pt>
                      <c:pt idx="251">
                        <c:v>2542</c:v>
                      </c:pt>
                      <c:pt idx="252">
                        <c:v>2540</c:v>
                      </c:pt>
                      <c:pt idx="253">
                        <c:v>2544</c:v>
                      </c:pt>
                      <c:pt idx="254">
                        <c:v>2545</c:v>
                      </c:pt>
                      <c:pt idx="255">
                        <c:v>2532</c:v>
                      </c:pt>
                      <c:pt idx="256">
                        <c:v>2518</c:v>
                      </c:pt>
                      <c:pt idx="257">
                        <c:v>2503</c:v>
                      </c:pt>
                      <c:pt idx="258">
                        <c:v>2497</c:v>
                      </c:pt>
                      <c:pt idx="259">
                        <c:v>2489</c:v>
                      </c:pt>
                      <c:pt idx="260">
                        <c:v>2479</c:v>
                      </c:pt>
                      <c:pt idx="261">
                        <c:v>2477</c:v>
                      </c:pt>
                      <c:pt idx="262">
                        <c:v>2476</c:v>
                      </c:pt>
                      <c:pt idx="263">
                        <c:v>2472</c:v>
                      </c:pt>
                      <c:pt idx="264">
                        <c:v>2473</c:v>
                      </c:pt>
                      <c:pt idx="265">
                        <c:v>2472</c:v>
                      </c:pt>
                      <c:pt idx="266">
                        <c:v>2470</c:v>
                      </c:pt>
                      <c:pt idx="267">
                        <c:v>2459</c:v>
                      </c:pt>
                      <c:pt idx="268">
                        <c:v>2453</c:v>
                      </c:pt>
                      <c:pt idx="269">
                        <c:v>2451</c:v>
                      </c:pt>
                      <c:pt idx="270">
                        <c:v>2458</c:v>
                      </c:pt>
                      <c:pt idx="271">
                        <c:v>2459</c:v>
                      </c:pt>
                      <c:pt idx="272">
                        <c:v>2461</c:v>
                      </c:pt>
                      <c:pt idx="273">
                        <c:v>2477</c:v>
                      </c:pt>
                      <c:pt idx="274">
                        <c:v>2492</c:v>
                      </c:pt>
                      <c:pt idx="275">
                        <c:v>2502</c:v>
                      </c:pt>
                      <c:pt idx="276">
                        <c:v>2506</c:v>
                      </c:pt>
                      <c:pt idx="277">
                        <c:v>2508</c:v>
                      </c:pt>
                      <c:pt idx="278">
                        <c:v>2512</c:v>
                      </c:pt>
                      <c:pt idx="279">
                        <c:v>2515</c:v>
                      </c:pt>
                      <c:pt idx="280">
                        <c:v>2520</c:v>
                      </c:pt>
                      <c:pt idx="281">
                        <c:v>2526</c:v>
                      </c:pt>
                      <c:pt idx="282">
                        <c:v>2526</c:v>
                      </c:pt>
                      <c:pt idx="283">
                        <c:v>2528</c:v>
                      </c:pt>
                      <c:pt idx="284">
                        <c:v>2531</c:v>
                      </c:pt>
                      <c:pt idx="285">
                        <c:v>2531</c:v>
                      </c:pt>
                      <c:pt idx="286">
                        <c:v>2534</c:v>
                      </c:pt>
                      <c:pt idx="287">
                        <c:v>2535</c:v>
                      </c:pt>
                      <c:pt idx="288">
                        <c:v>2532</c:v>
                      </c:pt>
                      <c:pt idx="289">
                        <c:v>2533</c:v>
                      </c:pt>
                      <c:pt idx="290">
                        <c:v>2534</c:v>
                      </c:pt>
                      <c:pt idx="291">
                        <c:v>2536</c:v>
                      </c:pt>
                      <c:pt idx="292">
                        <c:v>2541</c:v>
                      </c:pt>
                      <c:pt idx="293">
                        <c:v>2544</c:v>
                      </c:pt>
                      <c:pt idx="294">
                        <c:v>2546</c:v>
                      </c:pt>
                      <c:pt idx="295">
                        <c:v>2546</c:v>
                      </c:pt>
                      <c:pt idx="296">
                        <c:v>2542</c:v>
                      </c:pt>
                      <c:pt idx="297">
                        <c:v>2542</c:v>
                      </c:pt>
                      <c:pt idx="298">
                        <c:v>2541</c:v>
                      </c:pt>
                      <c:pt idx="299">
                        <c:v>2542</c:v>
                      </c:pt>
                      <c:pt idx="300">
                        <c:v>2540</c:v>
                      </c:pt>
                      <c:pt idx="301">
                        <c:v>2544</c:v>
                      </c:pt>
                      <c:pt idx="302">
                        <c:v>2545</c:v>
                      </c:pt>
                      <c:pt idx="303">
                        <c:v>2532</c:v>
                      </c:pt>
                      <c:pt idx="304">
                        <c:v>2518</c:v>
                      </c:pt>
                      <c:pt idx="305">
                        <c:v>2503</c:v>
                      </c:pt>
                      <c:pt idx="306">
                        <c:v>2497</c:v>
                      </c:pt>
                      <c:pt idx="307">
                        <c:v>2489</c:v>
                      </c:pt>
                      <c:pt idx="308">
                        <c:v>2479</c:v>
                      </c:pt>
                      <c:pt idx="309">
                        <c:v>2477</c:v>
                      </c:pt>
                      <c:pt idx="310">
                        <c:v>2476</c:v>
                      </c:pt>
                      <c:pt idx="311">
                        <c:v>2472</c:v>
                      </c:pt>
                      <c:pt idx="312">
                        <c:v>2473</c:v>
                      </c:pt>
                      <c:pt idx="313">
                        <c:v>2472</c:v>
                      </c:pt>
                      <c:pt idx="314">
                        <c:v>2470</c:v>
                      </c:pt>
                      <c:pt idx="315">
                        <c:v>2459</c:v>
                      </c:pt>
                      <c:pt idx="316">
                        <c:v>2453</c:v>
                      </c:pt>
                      <c:pt idx="317">
                        <c:v>2451</c:v>
                      </c:pt>
                      <c:pt idx="318">
                        <c:v>2458</c:v>
                      </c:pt>
                      <c:pt idx="319">
                        <c:v>2459</c:v>
                      </c:pt>
                      <c:pt idx="320">
                        <c:v>2461</c:v>
                      </c:pt>
                      <c:pt idx="321">
                        <c:v>2477</c:v>
                      </c:pt>
                      <c:pt idx="322">
                        <c:v>2492</c:v>
                      </c:pt>
                      <c:pt idx="323">
                        <c:v>2502</c:v>
                      </c:pt>
                      <c:pt idx="324">
                        <c:v>2506</c:v>
                      </c:pt>
                      <c:pt idx="325">
                        <c:v>2508</c:v>
                      </c:pt>
                      <c:pt idx="326">
                        <c:v>2512</c:v>
                      </c:pt>
                      <c:pt idx="327">
                        <c:v>2515</c:v>
                      </c:pt>
                      <c:pt idx="328">
                        <c:v>2520</c:v>
                      </c:pt>
                      <c:pt idx="329">
                        <c:v>2526</c:v>
                      </c:pt>
                      <c:pt idx="330">
                        <c:v>2526</c:v>
                      </c:pt>
                      <c:pt idx="331">
                        <c:v>2528</c:v>
                      </c:pt>
                      <c:pt idx="332">
                        <c:v>2531</c:v>
                      </c:pt>
                      <c:pt idx="333">
                        <c:v>2531</c:v>
                      </c:pt>
                      <c:pt idx="334">
                        <c:v>2534</c:v>
                      </c:pt>
                      <c:pt idx="335">
                        <c:v>2535</c:v>
                      </c:pt>
                      <c:pt idx="336">
                        <c:v>0</c:v>
                      </c:pt>
                      <c:pt idx="337">
                        <c:v>0</c:v>
                      </c:pt>
                      <c:pt idx="338">
                        <c:v>0</c:v>
                      </c:pt>
                      <c:pt idx="339">
                        <c:v>0</c:v>
                      </c:pt>
                      <c:pt idx="340">
                        <c:v>0</c:v>
                      </c:pt>
                      <c:pt idx="341">
                        <c:v>0</c:v>
                      </c:pt>
                      <c:pt idx="342">
                        <c:v>0</c:v>
                      </c:pt>
                      <c:pt idx="343">
                        <c:v>0</c:v>
                      </c:pt>
                      <c:pt idx="344">
                        <c:v>0</c:v>
                      </c:pt>
                      <c:pt idx="345">
                        <c:v>0</c:v>
                      </c:pt>
                      <c:pt idx="346">
                        <c:v>0</c:v>
                      </c:pt>
                      <c:pt idx="347">
                        <c:v>0</c:v>
                      </c:pt>
                      <c:pt idx="348">
                        <c:v>0</c:v>
                      </c:pt>
                      <c:pt idx="349">
                        <c:v>0</c:v>
                      </c:pt>
                      <c:pt idx="350">
                        <c:v>0</c:v>
                      </c:pt>
                      <c:pt idx="351">
                        <c:v>0</c:v>
                      </c:pt>
                      <c:pt idx="352">
                        <c:v>0</c:v>
                      </c:pt>
                      <c:pt idx="353">
                        <c:v>0</c:v>
                      </c:pt>
                      <c:pt idx="354">
                        <c:v>0</c:v>
                      </c:pt>
                      <c:pt idx="355">
                        <c:v>0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0</c:v>
                      </c:pt>
                      <c:pt idx="360">
                        <c:v>0</c:v>
                      </c:pt>
                      <c:pt idx="361">
                        <c:v>0</c:v>
                      </c:pt>
                      <c:pt idx="362">
                        <c:v>0</c:v>
                      </c:pt>
                      <c:pt idx="363">
                        <c:v>0</c:v>
                      </c:pt>
                      <c:pt idx="364">
                        <c:v>0</c:v>
                      </c:pt>
                      <c:pt idx="365">
                        <c:v>0</c:v>
                      </c:pt>
                      <c:pt idx="366">
                        <c:v>0</c:v>
                      </c:pt>
                      <c:pt idx="367">
                        <c:v>0</c:v>
                      </c:pt>
                      <c:pt idx="368">
                        <c:v>0</c:v>
                      </c:pt>
                      <c:pt idx="369">
                        <c:v>0</c:v>
                      </c:pt>
                      <c:pt idx="370">
                        <c:v>0</c:v>
                      </c:pt>
                      <c:pt idx="371">
                        <c:v>0</c:v>
                      </c:pt>
                      <c:pt idx="372">
                        <c:v>0</c:v>
                      </c:pt>
                      <c:pt idx="373">
                        <c:v>0</c:v>
                      </c:pt>
                      <c:pt idx="374">
                        <c:v>0</c:v>
                      </c:pt>
                      <c:pt idx="375">
                        <c:v>0</c:v>
                      </c:pt>
                      <c:pt idx="376">
                        <c:v>0</c:v>
                      </c:pt>
                      <c:pt idx="377">
                        <c:v>0</c:v>
                      </c:pt>
                      <c:pt idx="378">
                        <c:v>0</c:v>
                      </c:pt>
                      <c:pt idx="379">
                        <c:v>0</c:v>
                      </c:pt>
                      <c:pt idx="380">
                        <c:v>0</c:v>
                      </c:pt>
                      <c:pt idx="381">
                        <c:v>0</c:v>
                      </c:pt>
                      <c:pt idx="382">
                        <c:v>0</c:v>
                      </c:pt>
                      <c:pt idx="383">
                        <c:v>0</c:v>
                      </c:pt>
                      <c:pt idx="384">
                        <c:v>0</c:v>
                      </c:pt>
                      <c:pt idx="385">
                        <c:v>0</c:v>
                      </c:pt>
                      <c:pt idx="386">
                        <c:v>0</c:v>
                      </c:pt>
                      <c:pt idx="387">
                        <c:v>0</c:v>
                      </c:pt>
                      <c:pt idx="388">
                        <c:v>0</c:v>
                      </c:pt>
                      <c:pt idx="389">
                        <c:v>0</c:v>
                      </c:pt>
                      <c:pt idx="390">
                        <c:v>0</c:v>
                      </c:pt>
                      <c:pt idx="391">
                        <c:v>0</c:v>
                      </c:pt>
                      <c:pt idx="392">
                        <c:v>0</c:v>
                      </c:pt>
                      <c:pt idx="393">
                        <c:v>0</c:v>
                      </c:pt>
                      <c:pt idx="394">
                        <c:v>0</c:v>
                      </c:pt>
                      <c:pt idx="395">
                        <c:v>0</c:v>
                      </c:pt>
                      <c:pt idx="396">
                        <c:v>0</c:v>
                      </c:pt>
                      <c:pt idx="397">
                        <c:v>0</c:v>
                      </c:pt>
                      <c:pt idx="398">
                        <c:v>0</c:v>
                      </c:pt>
                      <c:pt idx="399">
                        <c:v>0</c:v>
                      </c:pt>
                      <c:pt idx="400">
                        <c:v>0</c:v>
                      </c:pt>
                      <c:pt idx="401">
                        <c:v>0</c:v>
                      </c:pt>
                      <c:pt idx="402">
                        <c:v>0</c:v>
                      </c:pt>
                      <c:pt idx="403">
                        <c:v>0</c:v>
                      </c:pt>
                      <c:pt idx="404">
                        <c:v>0</c:v>
                      </c:pt>
                      <c:pt idx="405">
                        <c:v>0</c:v>
                      </c:pt>
                      <c:pt idx="406">
                        <c:v>0</c:v>
                      </c:pt>
                      <c:pt idx="407">
                        <c:v>0</c:v>
                      </c:pt>
                      <c:pt idx="408">
                        <c:v>0</c:v>
                      </c:pt>
                      <c:pt idx="409">
                        <c:v>0</c:v>
                      </c:pt>
                      <c:pt idx="410">
                        <c:v>0</c:v>
                      </c:pt>
                      <c:pt idx="411">
                        <c:v>0</c:v>
                      </c:pt>
                      <c:pt idx="412">
                        <c:v>0</c:v>
                      </c:pt>
                      <c:pt idx="413">
                        <c:v>0</c:v>
                      </c:pt>
                      <c:pt idx="414">
                        <c:v>0</c:v>
                      </c:pt>
                      <c:pt idx="415">
                        <c:v>0</c:v>
                      </c:pt>
                      <c:pt idx="416">
                        <c:v>0</c:v>
                      </c:pt>
                      <c:pt idx="417">
                        <c:v>0</c:v>
                      </c:pt>
                      <c:pt idx="418">
                        <c:v>0</c:v>
                      </c:pt>
                      <c:pt idx="419">
                        <c:v>0</c:v>
                      </c:pt>
                      <c:pt idx="420">
                        <c:v>0</c:v>
                      </c:pt>
                      <c:pt idx="421">
                        <c:v>0</c:v>
                      </c:pt>
                      <c:pt idx="422">
                        <c:v>0</c:v>
                      </c:pt>
                      <c:pt idx="423">
                        <c:v>0</c:v>
                      </c:pt>
                      <c:pt idx="424">
                        <c:v>0</c:v>
                      </c:pt>
                      <c:pt idx="425">
                        <c:v>0</c:v>
                      </c:pt>
                      <c:pt idx="426">
                        <c:v>0</c:v>
                      </c:pt>
                      <c:pt idx="427">
                        <c:v>0</c:v>
                      </c:pt>
                      <c:pt idx="428">
                        <c:v>0</c:v>
                      </c:pt>
                      <c:pt idx="429">
                        <c:v>0</c:v>
                      </c:pt>
                      <c:pt idx="430">
                        <c:v>0</c:v>
                      </c:pt>
                      <c:pt idx="431">
                        <c:v>0</c:v>
                      </c:pt>
                      <c:pt idx="432">
                        <c:v>0</c:v>
                      </c:pt>
                      <c:pt idx="433">
                        <c:v>0</c:v>
                      </c:pt>
                      <c:pt idx="434">
                        <c:v>0</c:v>
                      </c:pt>
                      <c:pt idx="435">
                        <c:v>0</c:v>
                      </c:pt>
                      <c:pt idx="436">
                        <c:v>0</c:v>
                      </c:pt>
                      <c:pt idx="437">
                        <c:v>0</c:v>
                      </c:pt>
                      <c:pt idx="438">
                        <c:v>0</c:v>
                      </c:pt>
                      <c:pt idx="439">
                        <c:v>0</c:v>
                      </c:pt>
                      <c:pt idx="440">
                        <c:v>0</c:v>
                      </c:pt>
                      <c:pt idx="441">
                        <c:v>0</c:v>
                      </c:pt>
                      <c:pt idx="442">
                        <c:v>0</c:v>
                      </c:pt>
                      <c:pt idx="443">
                        <c:v>0</c:v>
                      </c:pt>
                      <c:pt idx="444">
                        <c:v>0</c:v>
                      </c:pt>
                      <c:pt idx="445">
                        <c:v>0</c:v>
                      </c:pt>
                      <c:pt idx="446">
                        <c:v>0</c:v>
                      </c:pt>
                      <c:pt idx="447">
                        <c:v>0</c:v>
                      </c:pt>
                      <c:pt idx="448">
                        <c:v>0</c:v>
                      </c:pt>
                      <c:pt idx="449">
                        <c:v>0</c:v>
                      </c:pt>
                      <c:pt idx="450">
                        <c:v>0</c:v>
                      </c:pt>
                      <c:pt idx="451">
                        <c:v>0</c:v>
                      </c:pt>
                      <c:pt idx="452">
                        <c:v>0</c:v>
                      </c:pt>
                      <c:pt idx="453">
                        <c:v>0</c:v>
                      </c:pt>
                      <c:pt idx="454">
                        <c:v>0</c:v>
                      </c:pt>
                      <c:pt idx="455">
                        <c:v>0</c:v>
                      </c:pt>
                      <c:pt idx="456">
                        <c:v>0</c:v>
                      </c:pt>
                      <c:pt idx="457">
                        <c:v>0</c:v>
                      </c:pt>
                      <c:pt idx="458">
                        <c:v>0</c:v>
                      </c:pt>
                      <c:pt idx="459">
                        <c:v>0</c:v>
                      </c:pt>
                      <c:pt idx="460">
                        <c:v>0</c:v>
                      </c:pt>
                      <c:pt idx="461">
                        <c:v>0</c:v>
                      </c:pt>
                      <c:pt idx="462">
                        <c:v>0</c:v>
                      </c:pt>
                      <c:pt idx="463">
                        <c:v>0</c:v>
                      </c:pt>
                      <c:pt idx="464">
                        <c:v>0</c:v>
                      </c:pt>
                      <c:pt idx="465">
                        <c:v>0</c:v>
                      </c:pt>
                      <c:pt idx="466">
                        <c:v>0</c:v>
                      </c:pt>
                      <c:pt idx="467">
                        <c:v>0</c:v>
                      </c:pt>
                      <c:pt idx="468">
                        <c:v>0</c:v>
                      </c:pt>
                      <c:pt idx="469">
                        <c:v>0</c:v>
                      </c:pt>
                      <c:pt idx="470">
                        <c:v>0</c:v>
                      </c:pt>
                      <c:pt idx="471">
                        <c:v>0</c:v>
                      </c:pt>
                      <c:pt idx="472">
                        <c:v>0</c:v>
                      </c:pt>
                      <c:pt idx="473">
                        <c:v>0</c:v>
                      </c:pt>
                      <c:pt idx="474">
                        <c:v>0</c:v>
                      </c:pt>
                      <c:pt idx="475">
                        <c:v>0</c:v>
                      </c:pt>
                      <c:pt idx="476">
                        <c:v>0</c:v>
                      </c:pt>
                      <c:pt idx="477">
                        <c:v>0</c:v>
                      </c:pt>
                      <c:pt idx="478">
                        <c:v>0</c:v>
                      </c:pt>
                      <c:pt idx="479">
                        <c:v>0</c:v>
                      </c:pt>
                      <c:pt idx="480">
                        <c:v>0</c:v>
                      </c:pt>
                      <c:pt idx="481">
                        <c:v>0</c:v>
                      </c:pt>
                      <c:pt idx="482">
                        <c:v>0</c:v>
                      </c:pt>
                      <c:pt idx="483">
                        <c:v>0</c:v>
                      </c:pt>
                      <c:pt idx="484">
                        <c:v>0</c:v>
                      </c:pt>
                      <c:pt idx="485">
                        <c:v>0</c:v>
                      </c:pt>
                      <c:pt idx="486">
                        <c:v>0</c:v>
                      </c:pt>
                      <c:pt idx="487">
                        <c:v>0</c:v>
                      </c:pt>
                      <c:pt idx="488">
                        <c:v>0</c:v>
                      </c:pt>
                      <c:pt idx="489">
                        <c:v>0</c:v>
                      </c:pt>
                      <c:pt idx="490">
                        <c:v>0</c:v>
                      </c:pt>
                      <c:pt idx="491">
                        <c:v>0</c:v>
                      </c:pt>
                      <c:pt idx="492">
                        <c:v>0</c:v>
                      </c:pt>
                      <c:pt idx="493">
                        <c:v>0</c:v>
                      </c:pt>
                      <c:pt idx="494">
                        <c:v>0</c:v>
                      </c:pt>
                      <c:pt idx="495">
                        <c:v>0</c:v>
                      </c:pt>
                      <c:pt idx="496">
                        <c:v>0</c:v>
                      </c:pt>
                      <c:pt idx="497">
                        <c:v>0</c:v>
                      </c:pt>
                      <c:pt idx="498">
                        <c:v>0</c:v>
                      </c:pt>
                      <c:pt idx="499">
                        <c:v>0</c:v>
                      </c:pt>
                      <c:pt idx="500">
                        <c:v>0</c:v>
                      </c:pt>
                      <c:pt idx="501">
                        <c:v>0</c:v>
                      </c:pt>
                      <c:pt idx="502">
                        <c:v>0</c:v>
                      </c:pt>
                      <c:pt idx="503">
                        <c:v>0</c:v>
                      </c:pt>
                      <c:pt idx="504">
                        <c:v>0</c:v>
                      </c:pt>
                      <c:pt idx="505">
                        <c:v>0</c:v>
                      </c:pt>
                      <c:pt idx="506">
                        <c:v>0</c:v>
                      </c:pt>
                      <c:pt idx="507">
                        <c:v>0</c:v>
                      </c:pt>
                      <c:pt idx="508">
                        <c:v>0</c:v>
                      </c:pt>
                      <c:pt idx="509">
                        <c:v>0</c:v>
                      </c:pt>
                      <c:pt idx="510">
                        <c:v>0</c:v>
                      </c:pt>
                      <c:pt idx="511">
                        <c:v>0</c:v>
                      </c:pt>
                      <c:pt idx="512">
                        <c:v>0</c:v>
                      </c:pt>
                      <c:pt idx="513">
                        <c:v>0</c:v>
                      </c:pt>
                      <c:pt idx="514">
                        <c:v>0</c:v>
                      </c:pt>
                      <c:pt idx="515">
                        <c:v>0</c:v>
                      </c:pt>
                      <c:pt idx="516">
                        <c:v>0</c:v>
                      </c:pt>
                      <c:pt idx="517">
                        <c:v>0</c:v>
                      </c:pt>
                      <c:pt idx="518">
                        <c:v>0</c:v>
                      </c:pt>
                      <c:pt idx="519">
                        <c:v>0</c:v>
                      </c:pt>
                      <c:pt idx="520">
                        <c:v>0</c:v>
                      </c:pt>
                      <c:pt idx="521">
                        <c:v>0</c:v>
                      </c:pt>
                      <c:pt idx="522">
                        <c:v>0</c:v>
                      </c:pt>
                      <c:pt idx="523">
                        <c:v>0</c:v>
                      </c:pt>
                      <c:pt idx="524">
                        <c:v>0</c:v>
                      </c:pt>
                      <c:pt idx="525">
                        <c:v>0</c:v>
                      </c:pt>
                      <c:pt idx="526">
                        <c:v>0</c:v>
                      </c:pt>
                      <c:pt idx="527">
                        <c:v>0</c:v>
                      </c:pt>
                      <c:pt idx="528">
                        <c:v>0</c:v>
                      </c:pt>
                      <c:pt idx="529">
                        <c:v>0</c:v>
                      </c:pt>
                      <c:pt idx="530">
                        <c:v>0</c:v>
                      </c:pt>
                      <c:pt idx="531">
                        <c:v>0</c:v>
                      </c:pt>
                      <c:pt idx="532">
                        <c:v>0</c:v>
                      </c:pt>
                      <c:pt idx="533">
                        <c:v>0</c:v>
                      </c:pt>
                      <c:pt idx="534">
                        <c:v>0</c:v>
                      </c:pt>
                      <c:pt idx="535">
                        <c:v>0</c:v>
                      </c:pt>
                      <c:pt idx="536">
                        <c:v>0</c:v>
                      </c:pt>
                      <c:pt idx="537">
                        <c:v>0</c:v>
                      </c:pt>
                      <c:pt idx="538">
                        <c:v>0</c:v>
                      </c:pt>
                      <c:pt idx="539">
                        <c:v>0</c:v>
                      </c:pt>
                      <c:pt idx="540">
                        <c:v>0</c:v>
                      </c:pt>
                      <c:pt idx="541">
                        <c:v>0</c:v>
                      </c:pt>
                      <c:pt idx="542">
                        <c:v>0</c:v>
                      </c:pt>
                      <c:pt idx="543">
                        <c:v>0</c:v>
                      </c:pt>
                      <c:pt idx="544">
                        <c:v>0</c:v>
                      </c:pt>
                      <c:pt idx="545">
                        <c:v>0</c:v>
                      </c:pt>
                      <c:pt idx="546">
                        <c:v>0</c:v>
                      </c:pt>
                      <c:pt idx="547">
                        <c:v>0</c:v>
                      </c:pt>
                      <c:pt idx="548">
                        <c:v>0</c:v>
                      </c:pt>
                      <c:pt idx="549">
                        <c:v>0</c:v>
                      </c:pt>
                      <c:pt idx="550">
                        <c:v>0</c:v>
                      </c:pt>
                      <c:pt idx="551">
                        <c:v>0</c:v>
                      </c:pt>
                      <c:pt idx="552">
                        <c:v>0</c:v>
                      </c:pt>
                      <c:pt idx="553">
                        <c:v>0</c:v>
                      </c:pt>
                      <c:pt idx="554">
                        <c:v>0</c:v>
                      </c:pt>
                      <c:pt idx="555">
                        <c:v>0</c:v>
                      </c:pt>
                      <c:pt idx="556">
                        <c:v>0</c:v>
                      </c:pt>
                      <c:pt idx="557">
                        <c:v>0</c:v>
                      </c:pt>
                      <c:pt idx="558">
                        <c:v>0</c:v>
                      </c:pt>
                      <c:pt idx="559">
                        <c:v>0</c:v>
                      </c:pt>
                      <c:pt idx="560">
                        <c:v>0</c:v>
                      </c:pt>
                      <c:pt idx="561">
                        <c:v>0</c:v>
                      </c:pt>
                      <c:pt idx="562">
                        <c:v>0</c:v>
                      </c:pt>
                      <c:pt idx="563">
                        <c:v>0</c:v>
                      </c:pt>
                      <c:pt idx="564">
                        <c:v>0</c:v>
                      </c:pt>
                      <c:pt idx="565">
                        <c:v>0</c:v>
                      </c:pt>
                      <c:pt idx="566">
                        <c:v>0</c:v>
                      </c:pt>
                      <c:pt idx="567">
                        <c:v>0</c:v>
                      </c:pt>
                      <c:pt idx="568">
                        <c:v>0</c:v>
                      </c:pt>
                      <c:pt idx="569">
                        <c:v>0</c:v>
                      </c:pt>
                      <c:pt idx="570">
                        <c:v>0</c:v>
                      </c:pt>
                      <c:pt idx="571">
                        <c:v>0</c:v>
                      </c:pt>
                      <c:pt idx="572">
                        <c:v>0</c:v>
                      </c:pt>
                      <c:pt idx="573">
                        <c:v>0</c:v>
                      </c:pt>
                      <c:pt idx="574">
                        <c:v>0</c:v>
                      </c:pt>
                      <c:pt idx="575">
                        <c:v>0</c:v>
                      </c:pt>
                      <c:pt idx="576">
                        <c:v>0</c:v>
                      </c:pt>
                      <c:pt idx="577">
                        <c:v>0</c:v>
                      </c:pt>
                      <c:pt idx="578">
                        <c:v>0</c:v>
                      </c:pt>
                      <c:pt idx="579">
                        <c:v>0</c:v>
                      </c:pt>
                      <c:pt idx="580">
                        <c:v>0</c:v>
                      </c:pt>
                      <c:pt idx="581">
                        <c:v>0</c:v>
                      </c:pt>
                      <c:pt idx="582">
                        <c:v>0</c:v>
                      </c:pt>
                      <c:pt idx="583">
                        <c:v>0</c:v>
                      </c:pt>
                      <c:pt idx="584">
                        <c:v>0</c:v>
                      </c:pt>
                      <c:pt idx="585">
                        <c:v>0</c:v>
                      </c:pt>
                      <c:pt idx="586">
                        <c:v>0</c:v>
                      </c:pt>
                      <c:pt idx="587">
                        <c:v>0</c:v>
                      </c:pt>
                      <c:pt idx="588">
                        <c:v>0</c:v>
                      </c:pt>
                      <c:pt idx="589">
                        <c:v>0</c:v>
                      </c:pt>
                      <c:pt idx="590">
                        <c:v>0</c:v>
                      </c:pt>
                      <c:pt idx="591">
                        <c:v>0</c:v>
                      </c:pt>
                      <c:pt idx="592">
                        <c:v>0</c:v>
                      </c:pt>
                      <c:pt idx="593">
                        <c:v>0</c:v>
                      </c:pt>
                      <c:pt idx="594">
                        <c:v>0</c:v>
                      </c:pt>
                      <c:pt idx="595">
                        <c:v>0</c:v>
                      </c:pt>
                      <c:pt idx="596">
                        <c:v>0</c:v>
                      </c:pt>
                      <c:pt idx="597">
                        <c:v>0</c:v>
                      </c:pt>
                      <c:pt idx="598">
                        <c:v>0</c:v>
                      </c:pt>
                      <c:pt idx="599">
                        <c:v>0</c:v>
                      </c:pt>
                      <c:pt idx="600">
                        <c:v>0</c:v>
                      </c:pt>
                      <c:pt idx="601">
                        <c:v>0</c:v>
                      </c:pt>
                      <c:pt idx="602">
                        <c:v>0</c:v>
                      </c:pt>
                      <c:pt idx="603">
                        <c:v>0</c:v>
                      </c:pt>
                      <c:pt idx="604">
                        <c:v>0</c:v>
                      </c:pt>
                      <c:pt idx="605">
                        <c:v>0</c:v>
                      </c:pt>
                      <c:pt idx="606">
                        <c:v>0</c:v>
                      </c:pt>
                      <c:pt idx="607">
                        <c:v>0</c:v>
                      </c:pt>
                      <c:pt idx="608">
                        <c:v>0</c:v>
                      </c:pt>
                      <c:pt idx="609">
                        <c:v>0</c:v>
                      </c:pt>
                      <c:pt idx="610">
                        <c:v>0</c:v>
                      </c:pt>
                      <c:pt idx="611">
                        <c:v>0</c:v>
                      </c:pt>
                      <c:pt idx="612">
                        <c:v>0</c:v>
                      </c:pt>
                      <c:pt idx="613">
                        <c:v>0</c:v>
                      </c:pt>
                      <c:pt idx="614">
                        <c:v>0</c:v>
                      </c:pt>
                      <c:pt idx="615">
                        <c:v>0</c:v>
                      </c:pt>
                      <c:pt idx="616">
                        <c:v>0</c:v>
                      </c:pt>
                      <c:pt idx="617">
                        <c:v>0</c:v>
                      </c:pt>
                      <c:pt idx="618">
                        <c:v>0</c:v>
                      </c:pt>
                      <c:pt idx="619">
                        <c:v>0</c:v>
                      </c:pt>
                      <c:pt idx="620">
                        <c:v>0</c:v>
                      </c:pt>
                      <c:pt idx="621">
                        <c:v>0</c:v>
                      </c:pt>
                      <c:pt idx="622">
                        <c:v>0</c:v>
                      </c:pt>
                      <c:pt idx="62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8E0B-4FB5-834F-0483E5394E67}"/>
                  </c:ext>
                </c:extLst>
              </c15:ser>
            </c15:filteredAreaSeries>
            <c15:filteredAreaSeries>
              <c15:ser>
                <c:idx val="5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Planilha1!$L$3:$L$4</c15:sqref>
                        </c15:formulaRef>
                      </c:ext>
                    </c:extLst>
                    <c:strCache>
                      <c:ptCount val="2"/>
                      <c:pt idx="0">
                        <c:v>Solar</c:v>
                      </c:pt>
                      <c:pt idx="1">
                        <c:v>Tipo II-B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Planilha1!$F$5:$F$339</c15:sqref>
                        </c15:formulaRef>
                      </c:ext>
                    </c:extLst>
                    <c:numCache>
                      <c:formatCode>m/d/yyyy\ h:mm</c:formatCode>
                      <c:ptCount val="335"/>
                      <c:pt idx="0">
                        <c:v>45543.020833333336</c:v>
                      </c:pt>
                      <c:pt idx="1">
                        <c:v>45543.041666666664</c:v>
                      </c:pt>
                      <c:pt idx="2">
                        <c:v>45543.0625</c:v>
                      </c:pt>
                      <c:pt idx="3">
                        <c:v>45543.083333333336</c:v>
                      </c:pt>
                      <c:pt idx="4">
                        <c:v>45543.104166666664</c:v>
                      </c:pt>
                      <c:pt idx="5">
                        <c:v>45543.125</c:v>
                      </c:pt>
                      <c:pt idx="6">
                        <c:v>45543.145833333336</c:v>
                      </c:pt>
                      <c:pt idx="7">
                        <c:v>45543.166666666664</c:v>
                      </c:pt>
                      <c:pt idx="8">
                        <c:v>45543.1875</c:v>
                      </c:pt>
                      <c:pt idx="9">
                        <c:v>45543.208333333336</c:v>
                      </c:pt>
                      <c:pt idx="10">
                        <c:v>45543.229166666664</c:v>
                      </c:pt>
                      <c:pt idx="11">
                        <c:v>45543.25</c:v>
                      </c:pt>
                      <c:pt idx="12">
                        <c:v>45543.270833333336</c:v>
                      </c:pt>
                      <c:pt idx="13">
                        <c:v>45543.291666666664</c:v>
                      </c:pt>
                      <c:pt idx="14">
                        <c:v>45543.3125</c:v>
                      </c:pt>
                      <c:pt idx="15">
                        <c:v>45543.333333333336</c:v>
                      </c:pt>
                      <c:pt idx="16">
                        <c:v>45543.354166666664</c:v>
                      </c:pt>
                      <c:pt idx="17">
                        <c:v>45543.375</c:v>
                      </c:pt>
                      <c:pt idx="18">
                        <c:v>45543.395833333336</c:v>
                      </c:pt>
                      <c:pt idx="19">
                        <c:v>45543.416666666664</c:v>
                      </c:pt>
                      <c:pt idx="20">
                        <c:v>45543.4375</c:v>
                      </c:pt>
                      <c:pt idx="21">
                        <c:v>45543.458333333336</c:v>
                      </c:pt>
                      <c:pt idx="22">
                        <c:v>45543.479166666664</c:v>
                      </c:pt>
                      <c:pt idx="23">
                        <c:v>45543.5</c:v>
                      </c:pt>
                      <c:pt idx="24">
                        <c:v>45543.520833333336</c:v>
                      </c:pt>
                      <c:pt idx="25">
                        <c:v>45543.541666666664</c:v>
                      </c:pt>
                      <c:pt idx="26">
                        <c:v>45543.5625</c:v>
                      </c:pt>
                      <c:pt idx="27">
                        <c:v>45543.583333333336</c:v>
                      </c:pt>
                      <c:pt idx="28">
                        <c:v>45543.604166666664</c:v>
                      </c:pt>
                      <c:pt idx="29">
                        <c:v>45543.625</c:v>
                      </c:pt>
                      <c:pt idx="30">
                        <c:v>45543.645833333336</c:v>
                      </c:pt>
                      <c:pt idx="31">
                        <c:v>45543.666666666664</c:v>
                      </c:pt>
                      <c:pt idx="32">
                        <c:v>45543.6875</c:v>
                      </c:pt>
                      <c:pt idx="33">
                        <c:v>45543.708333333336</c:v>
                      </c:pt>
                      <c:pt idx="34">
                        <c:v>45543.729166666664</c:v>
                      </c:pt>
                      <c:pt idx="35">
                        <c:v>45543.75</c:v>
                      </c:pt>
                      <c:pt idx="36">
                        <c:v>45543.770833333336</c:v>
                      </c:pt>
                      <c:pt idx="37">
                        <c:v>45543.791666666664</c:v>
                      </c:pt>
                      <c:pt idx="38">
                        <c:v>45543.8125</c:v>
                      </c:pt>
                      <c:pt idx="39">
                        <c:v>45543.833333333336</c:v>
                      </c:pt>
                      <c:pt idx="40">
                        <c:v>45543.854166666664</c:v>
                      </c:pt>
                      <c:pt idx="41">
                        <c:v>45543.875</c:v>
                      </c:pt>
                      <c:pt idx="42">
                        <c:v>45543.895833333336</c:v>
                      </c:pt>
                      <c:pt idx="43">
                        <c:v>45543.916666666664</c:v>
                      </c:pt>
                      <c:pt idx="44">
                        <c:v>45543.9375</c:v>
                      </c:pt>
                      <c:pt idx="45">
                        <c:v>45543.958333333336</c:v>
                      </c:pt>
                      <c:pt idx="46">
                        <c:v>45543.979166666664</c:v>
                      </c:pt>
                      <c:pt idx="47">
                        <c:v>45544</c:v>
                      </c:pt>
                      <c:pt idx="48">
                        <c:v>45544.020833333336</c:v>
                      </c:pt>
                      <c:pt idx="49">
                        <c:v>45544.041666666664</c:v>
                      </c:pt>
                      <c:pt idx="50">
                        <c:v>45544.0625</c:v>
                      </c:pt>
                      <c:pt idx="51">
                        <c:v>45544.083333333336</c:v>
                      </c:pt>
                      <c:pt idx="52">
                        <c:v>45544.104166666664</c:v>
                      </c:pt>
                      <c:pt idx="53">
                        <c:v>45544.125</c:v>
                      </c:pt>
                      <c:pt idx="54">
                        <c:v>45544.145833333336</c:v>
                      </c:pt>
                      <c:pt idx="55">
                        <c:v>45544.166666666664</c:v>
                      </c:pt>
                      <c:pt idx="56">
                        <c:v>45544.1875</c:v>
                      </c:pt>
                      <c:pt idx="57">
                        <c:v>45544.208333333336</c:v>
                      </c:pt>
                      <c:pt idx="58">
                        <c:v>45544.229166666664</c:v>
                      </c:pt>
                      <c:pt idx="59">
                        <c:v>45544.25</c:v>
                      </c:pt>
                      <c:pt idx="60">
                        <c:v>45544.270833333336</c:v>
                      </c:pt>
                      <c:pt idx="61">
                        <c:v>45544.291666666664</c:v>
                      </c:pt>
                      <c:pt idx="62">
                        <c:v>45544.3125</c:v>
                      </c:pt>
                      <c:pt idx="63">
                        <c:v>45544.333333333336</c:v>
                      </c:pt>
                      <c:pt idx="64">
                        <c:v>45544.354166666664</c:v>
                      </c:pt>
                      <c:pt idx="65">
                        <c:v>45544.375</c:v>
                      </c:pt>
                      <c:pt idx="66">
                        <c:v>45544.395833333336</c:v>
                      </c:pt>
                      <c:pt idx="67">
                        <c:v>45544.416666666664</c:v>
                      </c:pt>
                      <c:pt idx="68">
                        <c:v>45544.4375</c:v>
                      </c:pt>
                      <c:pt idx="69">
                        <c:v>45544.458333333336</c:v>
                      </c:pt>
                      <c:pt idx="70">
                        <c:v>45544.479166666664</c:v>
                      </c:pt>
                      <c:pt idx="71">
                        <c:v>45544.5</c:v>
                      </c:pt>
                      <c:pt idx="72">
                        <c:v>45544.520833333336</c:v>
                      </c:pt>
                      <c:pt idx="73">
                        <c:v>45544.541666666664</c:v>
                      </c:pt>
                      <c:pt idx="74">
                        <c:v>45544.5625</c:v>
                      </c:pt>
                      <c:pt idx="75">
                        <c:v>45544.583333333336</c:v>
                      </c:pt>
                      <c:pt idx="76">
                        <c:v>45544.604166666664</c:v>
                      </c:pt>
                      <c:pt idx="77">
                        <c:v>45544.625</c:v>
                      </c:pt>
                      <c:pt idx="78">
                        <c:v>45544.645833333336</c:v>
                      </c:pt>
                      <c:pt idx="79">
                        <c:v>45544.666666666664</c:v>
                      </c:pt>
                      <c:pt idx="80">
                        <c:v>45544.6875</c:v>
                      </c:pt>
                      <c:pt idx="81">
                        <c:v>45544.708333333336</c:v>
                      </c:pt>
                      <c:pt idx="82">
                        <c:v>45544.729166666664</c:v>
                      </c:pt>
                      <c:pt idx="83">
                        <c:v>45544.75</c:v>
                      </c:pt>
                      <c:pt idx="84">
                        <c:v>45544.770833333336</c:v>
                      </c:pt>
                      <c:pt idx="85">
                        <c:v>45544.791666666664</c:v>
                      </c:pt>
                      <c:pt idx="86">
                        <c:v>45544.8125</c:v>
                      </c:pt>
                      <c:pt idx="87">
                        <c:v>45544.833333333336</c:v>
                      </c:pt>
                      <c:pt idx="88">
                        <c:v>45544.854166666664</c:v>
                      </c:pt>
                      <c:pt idx="89">
                        <c:v>45544.875</c:v>
                      </c:pt>
                      <c:pt idx="90">
                        <c:v>45544.895833333336</c:v>
                      </c:pt>
                      <c:pt idx="91">
                        <c:v>45544.916666666664</c:v>
                      </c:pt>
                      <c:pt idx="92">
                        <c:v>45544.9375</c:v>
                      </c:pt>
                      <c:pt idx="93">
                        <c:v>45544.958333333336</c:v>
                      </c:pt>
                      <c:pt idx="94">
                        <c:v>45544.979166666664</c:v>
                      </c:pt>
                      <c:pt idx="95">
                        <c:v>45545</c:v>
                      </c:pt>
                      <c:pt idx="96">
                        <c:v>45545.020833333336</c:v>
                      </c:pt>
                      <c:pt idx="97">
                        <c:v>45545.041666666664</c:v>
                      </c:pt>
                      <c:pt idx="98">
                        <c:v>45545.0625</c:v>
                      </c:pt>
                      <c:pt idx="99">
                        <c:v>45545.083333333336</c:v>
                      </c:pt>
                      <c:pt idx="100">
                        <c:v>45545.104166666664</c:v>
                      </c:pt>
                      <c:pt idx="101">
                        <c:v>45545.125</c:v>
                      </c:pt>
                      <c:pt idx="102">
                        <c:v>45545.145833333336</c:v>
                      </c:pt>
                      <c:pt idx="103">
                        <c:v>45545.166666666664</c:v>
                      </c:pt>
                      <c:pt idx="104">
                        <c:v>45545.1875</c:v>
                      </c:pt>
                      <c:pt idx="105">
                        <c:v>45545.208333333336</c:v>
                      </c:pt>
                      <c:pt idx="106">
                        <c:v>45545.229166666664</c:v>
                      </c:pt>
                      <c:pt idx="107">
                        <c:v>45545.25</c:v>
                      </c:pt>
                      <c:pt idx="108">
                        <c:v>45545.270833333336</c:v>
                      </c:pt>
                      <c:pt idx="109">
                        <c:v>45545.291666666664</c:v>
                      </c:pt>
                      <c:pt idx="110">
                        <c:v>45545.3125</c:v>
                      </c:pt>
                      <c:pt idx="111">
                        <c:v>45545.333333333336</c:v>
                      </c:pt>
                      <c:pt idx="112">
                        <c:v>45545.354166666664</c:v>
                      </c:pt>
                      <c:pt idx="113">
                        <c:v>45545.375</c:v>
                      </c:pt>
                      <c:pt idx="114">
                        <c:v>45545.395833333336</c:v>
                      </c:pt>
                      <c:pt idx="115">
                        <c:v>45545.416666666664</c:v>
                      </c:pt>
                      <c:pt idx="116">
                        <c:v>45545.4375</c:v>
                      </c:pt>
                      <c:pt idx="117">
                        <c:v>45545.458333333336</c:v>
                      </c:pt>
                      <c:pt idx="118">
                        <c:v>45545.479166666664</c:v>
                      </c:pt>
                      <c:pt idx="119">
                        <c:v>45545.5</c:v>
                      </c:pt>
                      <c:pt idx="120">
                        <c:v>45545.520833333336</c:v>
                      </c:pt>
                      <c:pt idx="121">
                        <c:v>45545.541666666664</c:v>
                      </c:pt>
                      <c:pt idx="122">
                        <c:v>45545.5625</c:v>
                      </c:pt>
                      <c:pt idx="123">
                        <c:v>45545.583333333336</c:v>
                      </c:pt>
                      <c:pt idx="124">
                        <c:v>45545.604166666664</c:v>
                      </c:pt>
                      <c:pt idx="125">
                        <c:v>45545.625</c:v>
                      </c:pt>
                      <c:pt idx="126">
                        <c:v>45545.645833333336</c:v>
                      </c:pt>
                      <c:pt idx="127">
                        <c:v>45545.666666666664</c:v>
                      </c:pt>
                      <c:pt idx="128">
                        <c:v>45545.6875</c:v>
                      </c:pt>
                      <c:pt idx="129">
                        <c:v>45545.708333333336</c:v>
                      </c:pt>
                      <c:pt idx="130">
                        <c:v>45545.729166666664</c:v>
                      </c:pt>
                      <c:pt idx="131">
                        <c:v>45545.75</c:v>
                      </c:pt>
                      <c:pt idx="132">
                        <c:v>45545.770833333336</c:v>
                      </c:pt>
                      <c:pt idx="133">
                        <c:v>45545.791666666664</c:v>
                      </c:pt>
                      <c:pt idx="134">
                        <c:v>45545.8125</c:v>
                      </c:pt>
                      <c:pt idx="135">
                        <c:v>45545.833333333336</c:v>
                      </c:pt>
                      <c:pt idx="136">
                        <c:v>45545.854166666664</c:v>
                      </c:pt>
                      <c:pt idx="137">
                        <c:v>45545.875</c:v>
                      </c:pt>
                      <c:pt idx="138">
                        <c:v>45545.895833333336</c:v>
                      </c:pt>
                      <c:pt idx="139">
                        <c:v>45545.916666666664</c:v>
                      </c:pt>
                      <c:pt idx="140">
                        <c:v>45545.9375</c:v>
                      </c:pt>
                      <c:pt idx="141">
                        <c:v>45545.958333333336</c:v>
                      </c:pt>
                      <c:pt idx="142">
                        <c:v>45545.979166666664</c:v>
                      </c:pt>
                      <c:pt idx="143">
                        <c:v>45546</c:v>
                      </c:pt>
                      <c:pt idx="144">
                        <c:v>45546.020833333336</c:v>
                      </c:pt>
                      <c:pt idx="145">
                        <c:v>45546.041666666664</c:v>
                      </c:pt>
                      <c:pt idx="146">
                        <c:v>45546.0625</c:v>
                      </c:pt>
                      <c:pt idx="147">
                        <c:v>45546.083333333336</c:v>
                      </c:pt>
                      <c:pt idx="148">
                        <c:v>45546.104166666664</c:v>
                      </c:pt>
                      <c:pt idx="149">
                        <c:v>45546.125</c:v>
                      </c:pt>
                      <c:pt idx="150">
                        <c:v>45546.145833333336</c:v>
                      </c:pt>
                      <c:pt idx="151">
                        <c:v>45546.166666666664</c:v>
                      </c:pt>
                      <c:pt idx="152">
                        <c:v>45546.1875</c:v>
                      </c:pt>
                      <c:pt idx="153">
                        <c:v>45546.208333333336</c:v>
                      </c:pt>
                      <c:pt idx="154">
                        <c:v>45546.229166666664</c:v>
                      </c:pt>
                      <c:pt idx="155">
                        <c:v>45546.25</c:v>
                      </c:pt>
                      <c:pt idx="156">
                        <c:v>45546.270833333336</c:v>
                      </c:pt>
                      <c:pt idx="157">
                        <c:v>45546.291666666664</c:v>
                      </c:pt>
                      <c:pt idx="158">
                        <c:v>45546.3125</c:v>
                      </c:pt>
                      <c:pt idx="159">
                        <c:v>45546.333333333336</c:v>
                      </c:pt>
                      <c:pt idx="160">
                        <c:v>45546.354166666664</c:v>
                      </c:pt>
                      <c:pt idx="161">
                        <c:v>45546.375</c:v>
                      </c:pt>
                      <c:pt idx="162">
                        <c:v>45546.395833333336</c:v>
                      </c:pt>
                      <c:pt idx="163">
                        <c:v>45546.416666666664</c:v>
                      </c:pt>
                      <c:pt idx="164">
                        <c:v>45546.4375</c:v>
                      </c:pt>
                      <c:pt idx="165">
                        <c:v>45546.458333333336</c:v>
                      </c:pt>
                      <c:pt idx="166">
                        <c:v>45546.479166666664</c:v>
                      </c:pt>
                      <c:pt idx="167">
                        <c:v>45546.5</c:v>
                      </c:pt>
                      <c:pt idx="168">
                        <c:v>45546.520833333336</c:v>
                      </c:pt>
                      <c:pt idx="169">
                        <c:v>45546.541666666664</c:v>
                      </c:pt>
                      <c:pt idx="170">
                        <c:v>45546.5625</c:v>
                      </c:pt>
                      <c:pt idx="171">
                        <c:v>45546.583333333336</c:v>
                      </c:pt>
                      <c:pt idx="172">
                        <c:v>45546.604166666664</c:v>
                      </c:pt>
                      <c:pt idx="173">
                        <c:v>45546.625</c:v>
                      </c:pt>
                      <c:pt idx="174">
                        <c:v>45546.645833333336</c:v>
                      </c:pt>
                      <c:pt idx="175">
                        <c:v>45546.666666666664</c:v>
                      </c:pt>
                      <c:pt idx="176">
                        <c:v>45546.6875</c:v>
                      </c:pt>
                      <c:pt idx="177">
                        <c:v>45546.708333333336</c:v>
                      </c:pt>
                      <c:pt idx="178">
                        <c:v>45546.729166666664</c:v>
                      </c:pt>
                      <c:pt idx="179">
                        <c:v>45546.75</c:v>
                      </c:pt>
                      <c:pt idx="180">
                        <c:v>45546.770833333336</c:v>
                      </c:pt>
                      <c:pt idx="181">
                        <c:v>45546.791666666664</c:v>
                      </c:pt>
                      <c:pt idx="182">
                        <c:v>45546.8125</c:v>
                      </c:pt>
                      <c:pt idx="183">
                        <c:v>45546.833333333336</c:v>
                      </c:pt>
                      <c:pt idx="184">
                        <c:v>45546.854166666664</c:v>
                      </c:pt>
                      <c:pt idx="185">
                        <c:v>45546.875</c:v>
                      </c:pt>
                      <c:pt idx="186">
                        <c:v>45546.895833333336</c:v>
                      </c:pt>
                      <c:pt idx="187">
                        <c:v>45546.916666666664</c:v>
                      </c:pt>
                      <c:pt idx="188">
                        <c:v>45546.9375</c:v>
                      </c:pt>
                      <c:pt idx="189">
                        <c:v>45546.958333333336</c:v>
                      </c:pt>
                      <c:pt idx="190">
                        <c:v>45546.979166666664</c:v>
                      </c:pt>
                      <c:pt idx="191">
                        <c:v>45547</c:v>
                      </c:pt>
                      <c:pt idx="192">
                        <c:v>45547.020833333336</c:v>
                      </c:pt>
                      <c:pt idx="193">
                        <c:v>45547.041666666664</c:v>
                      </c:pt>
                      <c:pt idx="194">
                        <c:v>45547.0625</c:v>
                      </c:pt>
                      <c:pt idx="195">
                        <c:v>45547.083333333336</c:v>
                      </c:pt>
                      <c:pt idx="196">
                        <c:v>45547.104166666664</c:v>
                      </c:pt>
                      <c:pt idx="197">
                        <c:v>45547.125</c:v>
                      </c:pt>
                      <c:pt idx="198">
                        <c:v>45547.145833333336</c:v>
                      </c:pt>
                      <c:pt idx="199">
                        <c:v>45547.166666666664</c:v>
                      </c:pt>
                      <c:pt idx="200">
                        <c:v>45547.1875</c:v>
                      </c:pt>
                      <c:pt idx="201">
                        <c:v>45547.208333333336</c:v>
                      </c:pt>
                      <c:pt idx="202">
                        <c:v>45547.229166666664</c:v>
                      </c:pt>
                      <c:pt idx="203">
                        <c:v>45547.25</c:v>
                      </c:pt>
                      <c:pt idx="204">
                        <c:v>45547.270833333336</c:v>
                      </c:pt>
                      <c:pt idx="205">
                        <c:v>45547.291666666664</c:v>
                      </c:pt>
                      <c:pt idx="206">
                        <c:v>45547.3125</c:v>
                      </c:pt>
                      <c:pt idx="207">
                        <c:v>45547.333333333336</c:v>
                      </c:pt>
                      <c:pt idx="208">
                        <c:v>45547.354166666664</c:v>
                      </c:pt>
                      <c:pt idx="209">
                        <c:v>45547.375</c:v>
                      </c:pt>
                      <c:pt idx="210">
                        <c:v>45547.395833333336</c:v>
                      </c:pt>
                      <c:pt idx="211">
                        <c:v>45547.416666666664</c:v>
                      </c:pt>
                      <c:pt idx="212">
                        <c:v>45547.4375</c:v>
                      </c:pt>
                      <c:pt idx="213">
                        <c:v>45547.458333333336</c:v>
                      </c:pt>
                      <c:pt idx="214">
                        <c:v>45547.479166666664</c:v>
                      </c:pt>
                      <c:pt idx="215">
                        <c:v>45547.5</c:v>
                      </c:pt>
                      <c:pt idx="216">
                        <c:v>45547.520833333336</c:v>
                      </c:pt>
                      <c:pt idx="217">
                        <c:v>45547.541666666664</c:v>
                      </c:pt>
                      <c:pt idx="218">
                        <c:v>45547.5625</c:v>
                      </c:pt>
                      <c:pt idx="219">
                        <c:v>45547.583333333336</c:v>
                      </c:pt>
                      <c:pt idx="220">
                        <c:v>45547.604166666664</c:v>
                      </c:pt>
                      <c:pt idx="221">
                        <c:v>45547.625</c:v>
                      </c:pt>
                      <c:pt idx="222">
                        <c:v>45547.645833333336</c:v>
                      </c:pt>
                      <c:pt idx="223">
                        <c:v>45547.666666666664</c:v>
                      </c:pt>
                      <c:pt idx="224">
                        <c:v>45547.6875</c:v>
                      </c:pt>
                      <c:pt idx="225">
                        <c:v>45547.708333333336</c:v>
                      </c:pt>
                      <c:pt idx="226">
                        <c:v>45547.729166666664</c:v>
                      </c:pt>
                      <c:pt idx="227">
                        <c:v>45547.75</c:v>
                      </c:pt>
                      <c:pt idx="228">
                        <c:v>45547.770833333336</c:v>
                      </c:pt>
                      <c:pt idx="229">
                        <c:v>45547.791666666664</c:v>
                      </c:pt>
                      <c:pt idx="230">
                        <c:v>45547.8125</c:v>
                      </c:pt>
                      <c:pt idx="231">
                        <c:v>45547.833333333336</c:v>
                      </c:pt>
                      <c:pt idx="232">
                        <c:v>45547.854166666664</c:v>
                      </c:pt>
                      <c:pt idx="233">
                        <c:v>45547.875</c:v>
                      </c:pt>
                      <c:pt idx="234">
                        <c:v>45547.895833333336</c:v>
                      </c:pt>
                      <c:pt idx="235">
                        <c:v>45547.916666666664</c:v>
                      </c:pt>
                      <c:pt idx="236">
                        <c:v>45547.9375</c:v>
                      </c:pt>
                      <c:pt idx="237">
                        <c:v>45547.958333333336</c:v>
                      </c:pt>
                      <c:pt idx="238">
                        <c:v>45547.979166666664</c:v>
                      </c:pt>
                      <c:pt idx="239">
                        <c:v>45548</c:v>
                      </c:pt>
                      <c:pt idx="240">
                        <c:v>45548.020833333336</c:v>
                      </c:pt>
                      <c:pt idx="241">
                        <c:v>45548.041666666664</c:v>
                      </c:pt>
                      <c:pt idx="242">
                        <c:v>45548.0625</c:v>
                      </c:pt>
                      <c:pt idx="243">
                        <c:v>45548.083333333336</c:v>
                      </c:pt>
                      <c:pt idx="244">
                        <c:v>45548.104166666664</c:v>
                      </c:pt>
                      <c:pt idx="245">
                        <c:v>45548.125</c:v>
                      </c:pt>
                      <c:pt idx="246">
                        <c:v>45548.145833333336</c:v>
                      </c:pt>
                      <c:pt idx="247">
                        <c:v>45548.166666666664</c:v>
                      </c:pt>
                      <c:pt idx="248">
                        <c:v>45548.1875</c:v>
                      </c:pt>
                      <c:pt idx="249">
                        <c:v>45548.208333333336</c:v>
                      </c:pt>
                      <c:pt idx="250">
                        <c:v>45548.229166666664</c:v>
                      </c:pt>
                      <c:pt idx="251">
                        <c:v>45548.25</c:v>
                      </c:pt>
                      <c:pt idx="252">
                        <c:v>45548.270833333336</c:v>
                      </c:pt>
                      <c:pt idx="253">
                        <c:v>45548.291666666664</c:v>
                      </c:pt>
                      <c:pt idx="254">
                        <c:v>45548.3125</c:v>
                      </c:pt>
                      <c:pt idx="255">
                        <c:v>45548.333333333336</c:v>
                      </c:pt>
                      <c:pt idx="256">
                        <c:v>45548.354166666664</c:v>
                      </c:pt>
                      <c:pt idx="257">
                        <c:v>45548.375</c:v>
                      </c:pt>
                      <c:pt idx="258">
                        <c:v>45548.395833333336</c:v>
                      </c:pt>
                      <c:pt idx="259">
                        <c:v>45548.416666666664</c:v>
                      </c:pt>
                      <c:pt idx="260">
                        <c:v>45548.4375</c:v>
                      </c:pt>
                      <c:pt idx="261">
                        <c:v>45548.458333333336</c:v>
                      </c:pt>
                      <c:pt idx="262">
                        <c:v>45548.479166666664</c:v>
                      </c:pt>
                      <c:pt idx="263">
                        <c:v>45548.5</c:v>
                      </c:pt>
                      <c:pt idx="264">
                        <c:v>45548.520833333336</c:v>
                      </c:pt>
                      <c:pt idx="265">
                        <c:v>45548.541666666664</c:v>
                      </c:pt>
                      <c:pt idx="266">
                        <c:v>45548.5625</c:v>
                      </c:pt>
                      <c:pt idx="267">
                        <c:v>45548.583333333336</c:v>
                      </c:pt>
                      <c:pt idx="268">
                        <c:v>45548.604166666664</c:v>
                      </c:pt>
                      <c:pt idx="269">
                        <c:v>45548.625</c:v>
                      </c:pt>
                      <c:pt idx="270">
                        <c:v>45548.645833333336</c:v>
                      </c:pt>
                      <c:pt idx="271">
                        <c:v>45548.666666666664</c:v>
                      </c:pt>
                      <c:pt idx="272">
                        <c:v>45548.6875</c:v>
                      </c:pt>
                      <c:pt idx="273">
                        <c:v>45548.708333333336</c:v>
                      </c:pt>
                      <c:pt idx="274">
                        <c:v>45548.729166666664</c:v>
                      </c:pt>
                      <c:pt idx="275">
                        <c:v>45548.75</c:v>
                      </c:pt>
                      <c:pt idx="276">
                        <c:v>45548.770833333336</c:v>
                      </c:pt>
                      <c:pt idx="277">
                        <c:v>45548.791666666664</c:v>
                      </c:pt>
                      <c:pt idx="278">
                        <c:v>45548.8125</c:v>
                      </c:pt>
                      <c:pt idx="279">
                        <c:v>45548.833333333336</c:v>
                      </c:pt>
                      <c:pt idx="280">
                        <c:v>45548.854166666664</c:v>
                      </c:pt>
                      <c:pt idx="281">
                        <c:v>45548.875</c:v>
                      </c:pt>
                      <c:pt idx="282">
                        <c:v>45548.895833333336</c:v>
                      </c:pt>
                      <c:pt idx="283">
                        <c:v>45548.916666666664</c:v>
                      </c:pt>
                      <c:pt idx="284">
                        <c:v>45548.9375</c:v>
                      </c:pt>
                      <c:pt idx="285">
                        <c:v>45548.958333333336</c:v>
                      </c:pt>
                      <c:pt idx="286">
                        <c:v>45548.979166666664</c:v>
                      </c:pt>
                      <c:pt idx="287">
                        <c:v>45549</c:v>
                      </c:pt>
                      <c:pt idx="288">
                        <c:v>45549.020833333336</c:v>
                      </c:pt>
                      <c:pt idx="289">
                        <c:v>45549.041666666664</c:v>
                      </c:pt>
                      <c:pt idx="290">
                        <c:v>45549.0625</c:v>
                      </c:pt>
                      <c:pt idx="291">
                        <c:v>45549.083333333336</c:v>
                      </c:pt>
                      <c:pt idx="292">
                        <c:v>45549.104166666664</c:v>
                      </c:pt>
                      <c:pt idx="293">
                        <c:v>45549.125</c:v>
                      </c:pt>
                      <c:pt idx="294">
                        <c:v>45549.145833333336</c:v>
                      </c:pt>
                      <c:pt idx="295">
                        <c:v>45549.166666666664</c:v>
                      </c:pt>
                      <c:pt idx="296">
                        <c:v>45549.1875</c:v>
                      </c:pt>
                      <c:pt idx="297">
                        <c:v>45549.208333333336</c:v>
                      </c:pt>
                      <c:pt idx="298">
                        <c:v>45549.229166666664</c:v>
                      </c:pt>
                      <c:pt idx="299">
                        <c:v>45549.25</c:v>
                      </c:pt>
                      <c:pt idx="300">
                        <c:v>45549.270833333336</c:v>
                      </c:pt>
                      <c:pt idx="301">
                        <c:v>45549.291666666664</c:v>
                      </c:pt>
                      <c:pt idx="302">
                        <c:v>45549.3125</c:v>
                      </c:pt>
                      <c:pt idx="303">
                        <c:v>45549.333333333336</c:v>
                      </c:pt>
                      <c:pt idx="304">
                        <c:v>45549.354166666664</c:v>
                      </c:pt>
                      <c:pt idx="305">
                        <c:v>45549.375</c:v>
                      </c:pt>
                      <c:pt idx="306">
                        <c:v>45549.395833333336</c:v>
                      </c:pt>
                      <c:pt idx="307">
                        <c:v>45549.416666666664</c:v>
                      </c:pt>
                      <c:pt idx="308">
                        <c:v>45549.4375</c:v>
                      </c:pt>
                      <c:pt idx="309">
                        <c:v>45549.458333333336</c:v>
                      </c:pt>
                      <c:pt idx="310">
                        <c:v>45549.479166666664</c:v>
                      </c:pt>
                      <c:pt idx="311">
                        <c:v>45549.5</c:v>
                      </c:pt>
                      <c:pt idx="312">
                        <c:v>45549.520833333336</c:v>
                      </c:pt>
                      <c:pt idx="313">
                        <c:v>45549.541666666664</c:v>
                      </c:pt>
                      <c:pt idx="314">
                        <c:v>45549.5625</c:v>
                      </c:pt>
                      <c:pt idx="315">
                        <c:v>45549.583333333336</c:v>
                      </c:pt>
                      <c:pt idx="316">
                        <c:v>45549.604166666664</c:v>
                      </c:pt>
                      <c:pt idx="317">
                        <c:v>45549.625</c:v>
                      </c:pt>
                      <c:pt idx="318">
                        <c:v>45549.645833333336</c:v>
                      </c:pt>
                      <c:pt idx="319">
                        <c:v>45549.666666666664</c:v>
                      </c:pt>
                      <c:pt idx="320">
                        <c:v>45549.6875</c:v>
                      </c:pt>
                      <c:pt idx="321">
                        <c:v>45549.708333333336</c:v>
                      </c:pt>
                      <c:pt idx="322">
                        <c:v>45549.729166666664</c:v>
                      </c:pt>
                      <c:pt idx="323">
                        <c:v>45549.75</c:v>
                      </c:pt>
                      <c:pt idx="324">
                        <c:v>45549.770833333336</c:v>
                      </c:pt>
                      <c:pt idx="325">
                        <c:v>45549.791666666664</c:v>
                      </c:pt>
                      <c:pt idx="326">
                        <c:v>45549.8125</c:v>
                      </c:pt>
                      <c:pt idx="327">
                        <c:v>45549.833333333336</c:v>
                      </c:pt>
                      <c:pt idx="328">
                        <c:v>45549.854166666664</c:v>
                      </c:pt>
                      <c:pt idx="329">
                        <c:v>45549.875</c:v>
                      </c:pt>
                      <c:pt idx="330">
                        <c:v>45549.895833333336</c:v>
                      </c:pt>
                      <c:pt idx="331">
                        <c:v>45549.916666666664</c:v>
                      </c:pt>
                      <c:pt idx="332">
                        <c:v>45549.9375</c:v>
                      </c:pt>
                      <c:pt idx="333">
                        <c:v>45549.958333333336</c:v>
                      </c:pt>
                      <c:pt idx="334">
                        <c:v>45549.979166666664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[0]!S_Tipo_II_B</c15:sqref>
                        </c15:formulaRef>
                      </c:ext>
                    </c:extLst>
                    <c:numCache>
                      <c:formatCode>General</c:formatCode>
                      <c:ptCount val="62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9</c:v>
                      </c:pt>
                      <c:pt idx="13">
                        <c:v>27</c:v>
                      </c:pt>
                      <c:pt idx="14">
                        <c:v>28</c:v>
                      </c:pt>
                      <c:pt idx="15">
                        <c:v>28</c:v>
                      </c:pt>
                      <c:pt idx="16">
                        <c:v>27</c:v>
                      </c:pt>
                      <c:pt idx="17">
                        <c:v>25</c:v>
                      </c:pt>
                      <c:pt idx="18">
                        <c:v>24</c:v>
                      </c:pt>
                      <c:pt idx="19">
                        <c:v>22</c:v>
                      </c:pt>
                      <c:pt idx="20">
                        <c:v>23</c:v>
                      </c:pt>
                      <c:pt idx="21">
                        <c:v>24</c:v>
                      </c:pt>
                      <c:pt idx="22">
                        <c:v>26</c:v>
                      </c:pt>
                      <c:pt idx="23">
                        <c:v>28</c:v>
                      </c:pt>
                      <c:pt idx="24">
                        <c:v>30</c:v>
                      </c:pt>
                      <c:pt idx="25">
                        <c:v>32</c:v>
                      </c:pt>
                      <c:pt idx="26">
                        <c:v>35</c:v>
                      </c:pt>
                      <c:pt idx="27">
                        <c:v>38</c:v>
                      </c:pt>
                      <c:pt idx="28">
                        <c:v>43</c:v>
                      </c:pt>
                      <c:pt idx="29">
                        <c:v>44</c:v>
                      </c:pt>
                      <c:pt idx="30">
                        <c:v>49</c:v>
                      </c:pt>
                      <c:pt idx="31">
                        <c:v>48</c:v>
                      </c:pt>
                      <c:pt idx="32">
                        <c:v>43</c:v>
                      </c:pt>
                      <c:pt idx="33">
                        <c:v>22</c:v>
                      </c:pt>
                      <c:pt idx="34">
                        <c:v>5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1</c:v>
                      </c:pt>
                      <c:pt idx="60">
                        <c:v>11</c:v>
                      </c:pt>
                      <c:pt idx="61">
                        <c:v>17</c:v>
                      </c:pt>
                      <c:pt idx="62">
                        <c:v>25</c:v>
                      </c:pt>
                      <c:pt idx="63">
                        <c:v>29</c:v>
                      </c:pt>
                      <c:pt idx="64">
                        <c:v>33</c:v>
                      </c:pt>
                      <c:pt idx="65">
                        <c:v>36</c:v>
                      </c:pt>
                      <c:pt idx="66">
                        <c:v>40</c:v>
                      </c:pt>
                      <c:pt idx="67">
                        <c:v>45</c:v>
                      </c:pt>
                      <c:pt idx="68">
                        <c:v>48</c:v>
                      </c:pt>
                      <c:pt idx="69">
                        <c:v>68</c:v>
                      </c:pt>
                      <c:pt idx="70">
                        <c:v>72</c:v>
                      </c:pt>
                      <c:pt idx="71">
                        <c:v>76</c:v>
                      </c:pt>
                      <c:pt idx="72">
                        <c:v>81</c:v>
                      </c:pt>
                      <c:pt idx="73">
                        <c:v>85</c:v>
                      </c:pt>
                      <c:pt idx="74">
                        <c:v>89</c:v>
                      </c:pt>
                      <c:pt idx="75">
                        <c:v>91</c:v>
                      </c:pt>
                      <c:pt idx="76">
                        <c:v>92</c:v>
                      </c:pt>
                      <c:pt idx="77">
                        <c:v>88</c:v>
                      </c:pt>
                      <c:pt idx="78">
                        <c:v>79</c:v>
                      </c:pt>
                      <c:pt idx="79">
                        <c:v>66</c:v>
                      </c:pt>
                      <c:pt idx="80">
                        <c:v>48</c:v>
                      </c:pt>
                      <c:pt idx="81">
                        <c:v>24</c:v>
                      </c:pt>
                      <c:pt idx="82">
                        <c:v>4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1">
                        <c:v>0</c:v>
                      </c:pt>
                      <c:pt idx="102">
                        <c:v>0</c:v>
                      </c:pt>
                      <c:pt idx="103">
                        <c:v>0</c:v>
                      </c:pt>
                      <c:pt idx="104">
                        <c:v>0</c:v>
                      </c:pt>
                      <c:pt idx="105">
                        <c:v>0</c:v>
                      </c:pt>
                      <c:pt idx="106">
                        <c:v>0</c:v>
                      </c:pt>
                      <c:pt idx="107">
                        <c:v>2</c:v>
                      </c:pt>
                      <c:pt idx="108">
                        <c:v>16</c:v>
                      </c:pt>
                      <c:pt idx="109">
                        <c:v>32</c:v>
                      </c:pt>
                      <c:pt idx="110">
                        <c:v>42</c:v>
                      </c:pt>
                      <c:pt idx="111">
                        <c:v>53</c:v>
                      </c:pt>
                      <c:pt idx="112">
                        <c:v>57</c:v>
                      </c:pt>
                      <c:pt idx="113">
                        <c:v>56</c:v>
                      </c:pt>
                      <c:pt idx="114">
                        <c:v>58</c:v>
                      </c:pt>
                      <c:pt idx="115">
                        <c:v>68</c:v>
                      </c:pt>
                      <c:pt idx="116">
                        <c:v>60</c:v>
                      </c:pt>
                      <c:pt idx="117">
                        <c:v>75</c:v>
                      </c:pt>
                      <c:pt idx="118">
                        <c:v>77</c:v>
                      </c:pt>
                      <c:pt idx="119">
                        <c:v>84</c:v>
                      </c:pt>
                      <c:pt idx="120">
                        <c:v>88</c:v>
                      </c:pt>
                      <c:pt idx="121">
                        <c:v>95</c:v>
                      </c:pt>
                      <c:pt idx="122">
                        <c:v>101</c:v>
                      </c:pt>
                      <c:pt idx="123">
                        <c:v>103</c:v>
                      </c:pt>
                      <c:pt idx="124">
                        <c:v>101</c:v>
                      </c:pt>
                      <c:pt idx="125">
                        <c:v>96</c:v>
                      </c:pt>
                      <c:pt idx="126">
                        <c:v>85</c:v>
                      </c:pt>
                      <c:pt idx="127">
                        <c:v>69</c:v>
                      </c:pt>
                      <c:pt idx="128">
                        <c:v>49</c:v>
                      </c:pt>
                      <c:pt idx="129">
                        <c:v>24</c:v>
                      </c:pt>
                      <c:pt idx="130">
                        <c:v>5</c:v>
                      </c:pt>
                      <c:pt idx="131">
                        <c:v>0</c:v>
                      </c:pt>
                      <c:pt idx="132">
                        <c:v>0</c:v>
                      </c:pt>
                      <c:pt idx="133">
                        <c:v>0</c:v>
                      </c:pt>
                      <c:pt idx="134">
                        <c:v>0</c:v>
                      </c:pt>
                      <c:pt idx="135">
                        <c:v>0</c:v>
                      </c:pt>
                      <c:pt idx="136">
                        <c:v>0</c:v>
                      </c:pt>
                      <c:pt idx="137">
                        <c:v>0</c:v>
                      </c:pt>
                      <c:pt idx="138">
                        <c:v>0</c:v>
                      </c:pt>
                      <c:pt idx="139">
                        <c:v>0</c:v>
                      </c:pt>
                      <c:pt idx="140">
                        <c:v>0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0</c:v>
                      </c:pt>
                      <c:pt idx="144">
                        <c:v>0</c:v>
                      </c:pt>
                      <c:pt idx="145">
                        <c:v>0</c:v>
                      </c:pt>
                      <c:pt idx="146">
                        <c:v>0</c:v>
                      </c:pt>
                      <c:pt idx="147">
                        <c:v>0</c:v>
                      </c:pt>
                      <c:pt idx="148">
                        <c:v>0</c:v>
                      </c:pt>
                      <c:pt idx="149">
                        <c:v>0</c:v>
                      </c:pt>
                      <c:pt idx="150">
                        <c:v>0</c:v>
                      </c:pt>
                      <c:pt idx="151">
                        <c:v>0</c:v>
                      </c:pt>
                      <c:pt idx="152">
                        <c:v>0</c:v>
                      </c:pt>
                      <c:pt idx="153">
                        <c:v>0</c:v>
                      </c:pt>
                      <c:pt idx="154">
                        <c:v>0</c:v>
                      </c:pt>
                      <c:pt idx="155">
                        <c:v>2</c:v>
                      </c:pt>
                      <c:pt idx="156">
                        <c:v>17</c:v>
                      </c:pt>
                      <c:pt idx="157">
                        <c:v>30</c:v>
                      </c:pt>
                      <c:pt idx="158">
                        <c:v>45</c:v>
                      </c:pt>
                      <c:pt idx="159">
                        <c:v>53</c:v>
                      </c:pt>
                      <c:pt idx="160">
                        <c:v>55</c:v>
                      </c:pt>
                      <c:pt idx="161">
                        <c:v>39</c:v>
                      </c:pt>
                      <c:pt idx="162">
                        <c:v>32</c:v>
                      </c:pt>
                      <c:pt idx="163">
                        <c:v>34</c:v>
                      </c:pt>
                      <c:pt idx="164">
                        <c:v>39</c:v>
                      </c:pt>
                      <c:pt idx="165">
                        <c:v>57</c:v>
                      </c:pt>
                      <c:pt idx="166">
                        <c:v>62</c:v>
                      </c:pt>
                      <c:pt idx="167">
                        <c:v>67</c:v>
                      </c:pt>
                      <c:pt idx="168">
                        <c:v>67</c:v>
                      </c:pt>
                      <c:pt idx="169">
                        <c:v>67</c:v>
                      </c:pt>
                      <c:pt idx="170">
                        <c:v>66</c:v>
                      </c:pt>
                      <c:pt idx="171">
                        <c:v>66</c:v>
                      </c:pt>
                      <c:pt idx="172">
                        <c:v>66</c:v>
                      </c:pt>
                      <c:pt idx="173">
                        <c:v>62</c:v>
                      </c:pt>
                      <c:pt idx="174">
                        <c:v>88</c:v>
                      </c:pt>
                      <c:pt idx="175">
                        <c:v>72</c:v>
                      </c:pt>
                      <c:pt idx="176">
                        <c:v>52</c:v>
                      </c:pt>
                      <c:pt idx="177">
                        <c:v>27</c:v>
                      </c:pt>
                      <c:pt idx="178">
                        <c:v>5</c:v>
                      </c:pt>
                      <c:pt idx="179">
                        <c:v>0</c:v>
                      </c:pt>
                      <c:pt idx="180">
                        <c:v>0</c:v>
                      </c:pt>
                      <c:pt idx="181">
                        <c:v>0</c:v>
                      </c:pt>
                      <c:pt idx="182">
                        <c:v>0</c:v>
                      </c:pt>
                      <c:pt idx="183">
                        <c:v>0</c:v>
                      </c:pt>
                      <c:pt idx="184">
                        <c:v>0</c:v>
                      </c:pt>
                      <c:pt idx="185">
                        <c:v>0</c:v>
                      </c:pt>
                      <c:pt idx="186">
                        <c:v>0</c:v>
                      </c:pt>
                      <c:pt idx="187">
                        <c:v>0</c:v>
                      </c:pt>
                      <c:pt idx="188">
                        <c:v>0</c:v>
                      </c:pt>
                      <c:pt idx="189">
                        <c:v>0</c:v>
                      </c:pt>
                      <c:pt idx="190">
                        <c:v>0</c:v>
                      </c:pt>
                      <c:pt idx="191">
                        <c:v>0</c:v>
                      </c:pt>
                      <c:pt idx="192">
                        <c:v>0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0</c:v>
                      </c:pt>
                      <c:pt idx="197">
                        <c:v>0</c:v>
                      </c:pt>
                      <c:pt idx="198">
                        <c:v>0</c:v>
                      </c:pt>
                      <c:pt idx="199">
                        <c:v>0</c:v>
                      </c:pt>
                      <c:pt idx="200">
                        <c:v>0</c:v>
                      </c:pt>
                      <c:pt idx="201">
                        <c:v>0</c:v>
                      </c:pt>
                      <c:pt idx="202">
                        <c:v>0</c:v>
                      </c:pt>
                      <c:pt idx="203">
                        <c:v>2</c:v>
                      </c:pt>
                      <c:pt idx="204">
                        <c:v>15</c:v>
                      </c:pt>
                      <c:pt idx="205">
                        <c:v>26</c:v>
                      </c:pt>
                      <c:pt idx="206">
                        <c:v>21</c:v>
                      </c:pt>
                      <c:pt idx="207">
                        <c:v>27</c:v>
                      </c:pt>
                      <c:pt idx="208">
                        <c:v>34</c:v>
                      </c:pt>
                      <c:pt idx="209">
                        <c:v>41</c:v>
                      </c:pt>
                      <c:pt idx="210">
                        <c:v>42</c:v>
                      </c:pt>
                      <c:pt idx="211">
                        <c:v>42</c:v>
                      </c:pt>
                      <c:pt idx="212">
                        <c:v>37</c:v>
                      </c:pt>
                      <c:pt idx="213">
                        <c:v>43</c:v>
                      </c:pt>
                      <c:pt idx="214">
                        <c:v>52</c:v>
                      </c:pt>
                      <c:pt idx="215">
                        <c:v>56</c:v>
                      </c:pt>
                      <c:pt idx="216">
                        <c:v>58</c:v>
                      </c:pt>
                      <c:pt idx="217">
                        <c:v>68</c:v>
                      </c:pt>
                      <c:pt idx="218">
                        <c:v>81</c:v>
                      </c:pt>
                      <c:pt idx="219">
                        <c:v>96</c:v>
                      </c:pt>
                      <c:pt idx="220">
                        <c:v>79</c:v>
                      </c:pt>
                      <c:pt idx="221">
                        <c:v>81</c:v>
                      </c:pt>
                      <c:pt idx="222">
                        <c:v>89</c:v>
                      </c:pt>
                      <c:pt idx="223">
                        <c:v>73</c:v>
                      </c:pt>
                      <c:pt idx="224">
                        <c:v>45</c:v>
                      </c:pt>
                      <c:pt idx="225">
                        <c:v>22</c:v>
                      </c:pt>
                      <c:pt idx="226">
                        <c:v>3</c:v>
                      </c:pt>
                      <c:pt idx="227">
                        <c:v>0</c:v>
                      </c:pt>
                      <c:pt idx="228">
                        <c:v>0</c:v>
                      </c:pt>
                      <c:pt idx="229">
                        <c:v>0</c:v>
                      </c:pt>
                      <c:pt idx="230">
                        <c:v>0</c:v>
                      </c:pt>
                      <c:pt idx="231">
                        <c:v>0</c:v>
                      </c:pt>
                      <c:pt idx="232">
                        <c:v>0</c:v>
                      </c:pt>
                      <c:pt idx="233">
                        <c:v>0</c:v>
                      </c:pt>
                      <c:pt idx="234">
                        <c:v>0</c:v>
                      </c:pt>
                      <c:pt idx="235">
                        <c:v>0</c:v>
                      </c:pt>
                      <c:pt idx="236">
                        <c:v>0</c:v>
                      </c:pt>
                      <c:pt idx="237">
                        <c:v>0</c:v>
                      </c:pt>
                      <c:pt idx="238">
                        <c:v>0</c:v>
                      </c:pt>
                      <c:pt idx="239">
                        <c:v>0</c:v>
                      </c:pt>
                      <c:pt idx="240">
                        <c:v>0</c:v>
                      </c:pt>
                      <c:pt idx="241">
                        <c:v>0</c:v>
                      </c:pt>
                      <c:pt idx="242">
                        <c:v>0</c:v>
                      </c:pt>
                      <c:pt idx="243">
                        <c:v>0</c:v>
                      </c:pt>
                      <c:pt idx="244">
                        <c:v>0</c:v>
                      </c:pt>
                      <c:pt idx="245">
                        <c:v>0</c:v>
                      </c:pt>
                      <c:pt idx="246">
                        <c:v>0</c:v>
                      </c:pt>
                      <c:pt idx="247">
                        <c:v>0</c:v>
                      </c:pt>
                      <c:pt idx="248">
                        <c:v>0</c:v>
                      </c:pt>
                      <c:pt idx="249">
                        <c:v>0</c:v>
                      </c:pt>
                      <c:pt idx="250">
                        <c:v>0</c:v>
                      </c:pt>
                      <c:pt idx="251">
                        <c:v>2</c:v>
                      </c:pt>
                      <c:pt idx="252">
                        <c:v>14</c:v>
                      </c:pt>
                      <c:pt idx="253">
                        <c:v>28</c:v>
                      </c:pt>
                      <c:pt idx="254">
                        <c:v>41</c:v>
                      </c:pt>
                      <c:pt idx="255">
                        <c:v>28</c:v>
                      </c:pt>
                      <c:pt idx="256">
                        <c:v>35</c:v>
                      </c:pt>
                      <c:pt idx="257">
                        <c:v>33</c:v>
                      </c:pt>
                      <c:pt idx="258">
                        <c:v>34</c:v>
                      </c:pt>
                      <c:pt idx="259">
                        <c:v>43</c:v>
                      </c:pt>
                      <c:pt idx="260">
                        <c:v>51</c:v>
                      </c:pt>
                      <c:pt idx="261">
                        <c:v>58</c:v>
                      </c:pt>
                      <c:pt idx="262">
                        <c:v>61</c:v>
                      </c:pt>
                      <c:pt idx="263">
                        <c:v>64</c:v>
                      </c:pt>
                      <c:pt idx="264">
                        <c:v>64</c:v>
                      </c:pt>
                      <c:pt idx="265">
                        <c:v>66</c:v>
                      </c:pt>
                      <c:pt idx="266">
                        <c:v>66</c:v>
                      </c:pt>
                      <c:pt idx="267">
                        <c:v>67</c:v>
                      </c:pt>
                      <c:pt idx="268">
                        <c:v>65</c:v>
                      </c:pt>
                      <c:pt idx="269">
                        <c:v>98</c:v>
                      </c:pt>
                      <c:pt idx="270">
                        <c:v>88</c:v>
                      </c:pt>
                      <c:pt idx="271">
                        <c:v>72</c:v>
                      </c:pt>
                      <c:pt idx="272">
                        <c:v>51</c:v>
                      </c:pt>
                      <c:pt idx="273">
                        <c:v>27</c:v>
                      </c:pt>
                      <c:pt idx="274">
                        <c:v>5</c:v>
                      </c:pt>
                      <c:pt idx="275">
                        <c:v>0</c:v>
                      </c:pt>
                      <c:pt idx="276">
                        <c:v>0</c:v>
                      </c:pt>
                      <c:pt idx="277">
                        <c:v>0</c:v>
                      </c:pt>
                      <c:pt idx="278">
                        <c:v>0</c:v>
                      </c:pt>
                      <c:pt idx="279">
                        <c:v>0</c:v>
                      </c:pt>
                      <c:pt idx="280">
                        <c:v>0</c:v>
                      </c:pt>
                      <c:pt idx="281">
                        <c:v>0</c:v>
                      </c:pt>
                      <c:pt idx="282">
                        <c:v>0</c:v>
                      </c:pt>
                      <c:pt idx="283">
                        <c:v>0</c:v>
                      </c:pt>
                      <c:pt idx="284">
                        <c:v>0</c:v>
                      </c:pt>
                      <c:pt idx="285">
                        <c:v>0</c:v>
                      </c:pt>
                      <c:pt idx="286">
                        <c:v>0</c:v>
                      </c:pt>
                      <c:pt idx="287">
                        <c:v>0</c:v>
                      </c:pt>
                      <c:pt idx="288">
                        <c:v>0</c:v>
                      </c:pt>
                      <c:pt idx="289">
                        <c:v>0</c:v>
                      </c:pt>
                      <c:pt idx="290">
                        <c:v>0</c:v>
                      </c:pt>
                      <c:pt idx="291">
                        <c:v>0</c:v>
                      </c:pt>
                      <c:pt idx="292">
                        <c:v>0</c:v>
                      </c:pt>
                      <c:pt idx="293">
                        <c:v>0</c:v>
                      </c:pt>
                      <c:pt idx="294">
                        <c:v>0</c:v>
                      </c:pt>
                      <c:pt idx="295">
                        <c:v>0</c:v>
                      </c:pt>
                      <c:pt idx="296">
                        <c:v>0</c:v>
                      </c:pt>
                      <c:pt idx="297">
                        <c:v>0</c:v>
                      </c:pt>
                      <c:pt idx="298">
                        <c:v>0</c:v>
                      </c:pt>
                      <c:pt idx="299">
                        <c:v>2</c:v>
                      </c:pt>
                      <c:pt idx="300">
                        <c:v>17</c:v>
                      </c:pt>
                      <c:pt idx="301">
                        <c:v>29</c:v>
                      </c:pt>
                      <c:pt idx="302">
                        <c:v>37</c:v>
                      </c:pt>
                      <c:pt idx="303">
                        <c:v>23</c:v>
                      </c:pt>
                      <c:pt idx="304">
                        <c:v>25</c:v>
                      </c:pt>
                      <c:pt idx="305">
                        <c:v>23</c:v>
                      </c:pt>
                      <c:pt idx="306">
                        <c:v>25</c:v>
                      </c:pt>
                      <c:pt idx="307">
                        <c:v>29</c:v>
                      </c:pt>
                      <c:pt idx="308">
                        <c:v>29</c:v>
                      </c:pt>
                      <c:pt idx="309">
                        <c:v>28</c:v>
                      </c:pt>
                      <c:pt idx="310">
                        <c:v>27</c:v>
                      </c:pt>
                      <c:pt idx="311">
                        <c:v>31</c:v>
                      </c:pt>
                      <c:pt idx="312">
                        <c:v>38</c:v>
                      </c:pt>
                      <c:pt idx="313">
                        <c:v>50</c:v>
                      </c:pt>
                      <c:pt idx="314">
                        <c:v>52</c:v>
                      </c:pt>
                      <c:pt idx="315">
                        <c:v>61</c:v>
                      </c:pt>
                      <c:pt idx="316">
                        <c:v>58</c:v>
                      </c:pt>
                      <c:pt idx="317">
                        <c:v>60</c:v>
                      </c:pt>
                      <c:pt idx="318">
                        <c:v>54</c:v>
                      </c:pt>
                      <c:pt idx="319">
                        <c:v>65</c:v>
                      </c:pt>
                      <c:pt idx="320">
                        <c:v>49</c:v>
                      </c:pt>
                      <c:pt idx="321">
                        <c:v>24</c:v>
                      </c:pt>
                      <c:pt idx="322">
                        <c:v>5</c:v>
                      </c:pt>
                      <c:pt idx="323">
                        <c:v>0</c:v>
                      </c:pt>
                      <c:pt idx="324">
                        <c:v>0</c:v>
                      </c:pt>
                      <c:pt idx="325">
                        <c:v>0</c:v>
                      </c:pt>
                      <c:pt idx="326">
                        <c:v>0</c:v>
                      </c:pt>
                      <c:pt idx="327">
                        <c:v>0</c:v>
                      </c:pt>
                      <c:pt idx="328">
                        <c:v>0</c:v>
                      </c:pt>
                      <c:pt idx="329">
                        <c:v>0</c:v>
                      </c:pt>
                      <c:pt idx="330">
                        <c:v>0</c:v>
                      </c:pt>
                      <c:pt idx="331">
                        <c:v>0</c:v>
                      </c:pt>
                      <c:pt idx="332">
                        <c:v>0</c:v>
                      </c:pt>
                      <c:pt idx="333">
                        <c:v>0</c:v>
                      </c:pt>
                      <c:pt idx="334">
                        <c:v>0</c:v>
                      </c:pt>
                      <c:pt idx="335">
                        <c:v>0</c:v>
                      </c:pt>
                      <c:pt idx="336">
                        <c:v>0</c:v>
                      </c:pt>
                      <c:pt idx="337">
                        <c:v>0</c:v>
                      </c:pt>
                      <c:pt idx="338">
                        <c:v>0</c:v>
                      </c:pt>
                      <c:pt idx="339">
                        <c:v>0</c:v>
                      </c:pt>
                      <c:pt idx="340">
                        <c:v>0</c:v>
                      </c:pt>
                      <c:pt idx="341">
                        <c:v>0</c:v>
                      </c:pt>
                      <c:pt idx="342">
                        <c:v>0</c:v>
                      </c:pt>
                      <c:pt idx="343">
                        <c:v>0</c:v>
                      </c:pt>
                      <c:pt idx="344">
                        <c:v>0</c:v>
                      </c:pt>
                      <c:pt idx="345">
                        <c:v>0</c:v>
                      </c:pt>
                      <c:pt idx="346">
                        <c:v>0</c:v>
                      </c:pt>
                      <c:pt idx="347">
                        <c:v>0</c:v>
                      </c:pt>
                      <c:pt idx="348">
                        <c:v>0</c:v>
                      </c:pt>
                      <c:pt idx="349">
                        <c:v>0</c:v>
                      </c:pt>
                      <c:pt idx="350">
                        <c:v>0</c:v>
                      </c:pt>
                      <c:pt idx="351">
                        <c:v>0</c:v>
                      </c:pt>
                      <c:pt idx="352">
                        <c:v>0</c:v>
                      </c:pt>
                      <c:pt idx="353">
                        <c:v>0</c:v>
                      </c:pt>
                      <c:pt idx="354">
                        <c:v>0</c:v>
                      </c:pt>
                      <c:pt idx="355">
                        <c:v>0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0</c:v>
                      </c:pt>
                      <c:pt idx="360">
                        <c:v>0</c:v>
                      </c:pt>
                      <c:pt idx="361">
                        <c:v>0</c:v>
                      </c:pt>
                      <c:pt idx="362">
                        <c:v>0</c:v>
                      </c:pt>
                      <c:pt idx="363">
                        <c:v>0</c:v>
                      </c:pt>
                      <c:pt idx="364">
                        <c:v>0</c:v>
                      </c:pt>
                      <c:pt idx="365">
                        <c:v>0</c:v>
                      </c:pt>
                      <c:pt idx="366">
                        <c:v>0</c:v>
                      </c:pt>
                      <c:pt idx="367">
                        <c:v>0</c:v>
                      </c:pt>
                      <c:pt idx="368">
                        <c:v>0</c:v>
                      </c:pt>
                      <c:pt idx="369">
                        <c:v>0</c:v>
                      </c:pt>
                      <c:pt idx="370">
                        <c:v>0</c:v>
                      </c:pt>
                      <c:pt idx="371">
                        <c:v>0</c:v>
                      </c:pt>
                      <c:pt idx="372">
                        <c:v>0</c:v>
                      </c:pt>
                      <c:pt idx="373">
                        <c:v>0</c:v>
                      </c:pt>
                      <c:pt idx="374">
                        <c:v>0</c:v>
                      </c:pt>
                      <c:pt idx="375">
                        <c:v>0</c:v>
                      </c:pt>
                      <c:pt idx="376">
                        <c:v>0</c:v>
                      </c:pt>
                      <c:pt idx="377">
                        <c:v>0</c:v>
                      </c:pt>
                      <c:pt idx="378">
                        <c:v>0</c:v>
                      </c:pt>
                      <c:pt idx="379">
                        <c:v>0</c:v>
                      </c:pt>
                      <c:pt idx="380">
                        <c:v>0</c:v>
                      </c:pt>
                      <c:pt idx="381">
                        <c:v>0</c:v>
                      </c:pt>
                      <c:pt idx="382">
                        <c:v>0</c:v>
                      </c:pt>
                      <c:pt idx="383">
                        <c:v>0</c:v>
                      </c:pt>
                      <c:pt idx="384">
                        <c:v>0</c:v>
                      </c:pt>
                      <c:pt idx="385">
                        <c:v>0</c:v>
                      </c:pt>
                      <c:pt idx="386">
                        <c:v>0</c:v>
                      </c:pt>
                      <c:pt idx="387">
                        <c:v>0</c:v>
                      </c:pt>
                      <c:pt idx="388">
                        <c:v>0</c:v>
                      </c:pt>
                      <c:pt idx="389">
                        <c:v>0</c:v>
                      </c:pt>
                      <c:pt idx="390">
                        <c:v>0</c:v>
                      </c:pt>
                      <c:pt idx="391">
                        <c:v>0</c:v>
                      </c:pt>
                      <c:pt idx="392">
                        <c:v>0</c:v>
                      </c:pt>
                      <c:pt idx="393">
                        <c:v>0</c:v>
                      </c:pt>
                      <c:pt idx="394">
                        <c:v>0</c:v>
                      </c:pt>
                      <c:pt idx="395">
                        <c:v>0</c:v>
                      </c:pt>
                      <c:pt idx="396">
                        <c:v>0</c:v>
                      </c:pt>
                      <c:pt idx="397">
                        <c:v>0</c:v>
                      </c:pt>
                      <c:pt idx="398">
                        <c:v>0</c:v>
                      </c:pt>
                      <c:pt idx="399">
                        <c:v>0</c:v>
                      </c:pt>
                      <c:pt idx="400">
                        <c:v>0</c:v>
                      </c:pt>
                      <c:pt idx="401">
                        <c:v>0</c:v>
                      </c:pt>
                      <c:pt idx="402">
                        <c:v>0</c:v>
                      </c:pt>
                      <c:pt idx="403">
                        <c:v>0</c:v>
                      </c:pt>
                      <c:pt idx="404">
                        <c:v>0</c:v>
                      </c:pt>
                      <c:pt idx="405">
                        <c:v>0</c:v>
                      </c:pt>
                      <c:pt idx="406">
                        <c:v>0</c:v>
                      </c:pt>
                      <c:pt idx="407">
                        <c:v>0</c:v>
                      </c:pt>
                      <c:pt idx="408">
                        <c:v>0</c:v>
                      </c:pt>
                      <c:pt idx="409">
                        <c:v>0</c:v>
                      </c:pt>
                      <c:pt idx="410">
                        <c:v>0</c:v>
                      </c:pt>
                      <c:pt idx="411">
                        <c:v>0</c:v>
                      </c:pt>
                      <c:pt idx="412">
                        <c:v>0</c:v>
                      </c:pt>
                      <c:pt idx="413">
                        <c:v>0</c:v>
                      </c:pt>
                      <c:pt idx="414">
                        <c:v>0</c:v>
                      </c:pt>
                      <c:pt idx="415">
                        <c:v>0</c:v>
                      </c:pt>
                      <c:pt idx="416">
                        <c:v>0</c:v>
                      </c:pt>
                      <c:pt idx="417">
                        <c:v>0</c:v>
                      </c:pt>
                      <c:pt idx="418">
                        <c:v>0</c:v>
                      </c:pt>
                      <c:pt idx="419">
                        <c:v>0</c:v>
                      </c:pt>
                      <c:pt idx="420">
                        <c:v>0</c:v>
                      </c:pt>
                      <c:pt idx="421">
                        <c:v>0</c:v>
                      </c:pt>
                      <c:pt idx="422">
                        <c:v>0</c:v>
                      </c:pt>
                      <c:pt idx="423">
                        <c:v>0</c:v>
                      </c:pt>
                      <c:pt idx="424">
                        <c:v>0</c:v>
                      </c:pt>
                      <c:pt idx="425">
                        <c:v>0</c:v>
                      </c:pt>
                      <c:pt idx="426">
                        <c:v>0</c:v>
                      </c:pt>
                      <c:pt idx="427">
                        <c:v>0</c:v>
                      </c:pt>
                      <c:pt idx="428">
                        <c:v>0</c:v>
                      </c:pt>
                      <c:pt idx="429">
                        <c:v>0</c:v>
                      </c:pt>
                      <c:pt idx="430">
                        <c:v>0</c:v>
                      </c:pt>
                      <c:pt idx="431">
                        <c:v>0</c:v>
                      </c:pt>
                      <c:pt idx="432">
                        <c:v>0</c:v>
                      </c:pt>
                      <c:pt idx="433">
                        <c:v>0</c:v>
                      </c:pt>
                      <c:pt idx="434">
                        <c:v>0</c:v>
                      </c:pt>
                      <c:pt idx="435">
                        <c:v>0</c:v>
                      </c:pt>
                      <c:pt idx="436">
                        <c:v>0</c:v>
                      </c:pt>
                      <c:pt idx="437">
                        <c:v>0</c:v>
                      </c:pt>
                      <c:pt idx="438">
                        <c:v>0</c:v>
                      </c:pt>
                      <c:pt idx="439">
                        <c:v>0</c:v>
                      </c:pt>
                      <c:pt idx="440">
                        <c:v>0</c:v>
                      </c:pt>
                      <c:pt idx="441">
                        <c:v>0</c:v>
                      </c:pt>
                      <c:pt idx="442">
                        <c:v>0</c:v>
                      </c:pt>
                      <c:pt idx="443">
                        <c:v>0</c:v>
                      </c:pt>
                      <c:pt idx="444">
                        <c:v>0</c:v>
                      </c:pt>
                      <c:pt idx="445">
                        <c:v>0</c:v>
                      </c:pt>
                      <c:pt idx="446">
                        <c:v>0</c:v>
                      </c:pt>
                      <c:pt idx="447">
                        <c:v>0</c:v>
                      </c:pt>
                      <c:pt idx="448">
                        <c:v>0</c:v>
                      </c:pt>
                      <c:pt idx="449">
                        <c:v>0</c:v>
                      </c:pt>
                      <c:pt idx="450">
                        <c:v>0</c:v>
                      </c:pt>
                      <c:pt idx="451">
                        <c:v>0</c:v>
                      </c:pt>
                      <c:pt idx="452">
                        <c:v>0</c:v>
                      </c:pt>
                      <c:pt idx="453">
                        <c:v>0</c:v>
                      </c:pt>
                      <c:pt idx="454">
                        <c:v>0</c:v>
                      </c:pt>
                      <c:pt idx="455">
                        <c:v>0</c:v>
                      </c:pt>
                      <c:pt idx="456">
                        <c:v>0</c:v>
                      </c:pt>
                      <c:pt idx="457">
                        <c:v>0</c:v>
                      </c:pt>
                      <c:pt idx="458">
                        <c:v>0</c:v>
                      </c:pt>
                      <c:pt idx="459">
                        <c:v>0</c:v>
                      </c:pt>
                      <c:pt idx="460">
                        <c:v>0</c:v>
                      </c:pt>
                      <c:pt idx="461">
                        <c:v>0</c:v>
                      </c:pt>
                      <c:pt idx="462">
                        <c:v>0</c:v>
                      </c:pt>
                      <c:pt idx="463">
                        <c:v>0</c:v>
                      </c:pt>
                      <c:pt idx="464">
                        <c:v>0</c:v>
                      </c:pt>
                      <c:pt idx="465">
                        <c:v>0</c:v>
                      </c:pt>
                      <c:pt idx="466">
                        <c:v>0</c:v>
                      </c:pt>
                      <c:pt idx="467">
                        <c:v>0</c:v>
                      </c:pt>
                      <c:pt idx="468">
                        <c:v>0</c:v>
                      </c:pt>
                      <c:pt idx="469">
                        <c:v>0</c:v>
                      </c:pt>
                      <c:pt idx="470">
                        <c:v>0</c:v>
                      </c:pt>
                      <c:pt idx="471">
                        <c:v>0</c:v>
                      </c:pt>
                      <c:pt idx="472">
                        <c:v>0</c:v>
                      </c:pt>
                      <c:pt idx="473">
                        <c:v>0</c:v>
                      </c:pt>
                      <c:pt idx="474">
                        <c:v>0</c:v>
                      </c:pt>
                      <c:pt idx="475">
                        <c:v>0</c:v>
                      </c:pt>
                      <c:pt idx="476">
                        <c:v>0</c:v>
                      </c:pt>
                      <c:pt idx="477">
                        <c:v>0</c:v>
                      </c:pt>
                      <c:pt idx="478">
                        <c:v>0</c:v>
                      </c:pt>
                      <c:pt idx="479">
                        <c:v>0</c:v>
                      </c:pt>
                      <c:pt idx="480">
                        <c:v>0</c:v>
                      </c:pt>
                      <c:pt idx="481">
                        <c:v>0</c:v>
                      </c:pt>
                      <c:pt idx="482">
                        <c:v>0</c:v>
                      </c:pt>
                      <c:pt idx="483">
                        <c:v>0</c:v>
                      </c:pt>
                      <c:pt idx="484">
                        <c:v>0</c:v>
                      </c:pt>
                      <c:pt idx="485">
                        <c:v>0</c:v>
                      </c:pt>
                      <c:pt idx="486">
                        <c:v>0</c:v>
                      </c:pt>
                      <c:pt idx="487">
                        <c:v>0</c:v>
                      </c:pt>
                      <c:pt idx="488">
                        <c:v>0</c:v>
                      </c:pt>
                      <c:pt idx="489">
                        <c:v>0</c:v>
                      </c:pt>
                      <c:pt idx="490">
                        <c:v>0</c:v>
                      </c:pt>
                      <c:pt idx="491">
                        <c:v>0</c:v>
                      </c:pt>
                      <c:pt idx="492">
                        <c:v>0</c:v>
                      </c:pt>
                      <c:pt idx="493">
                        <c:v>0</c:v>
                      </c:pt>
                      <c:pt idx="494">
                        <c:v>0</c:v>
                      </c:pt>
                      <c:pt idx="495">
                        <c:v>0</c:v>
                      </c:pt>
                      <c:pt idx="496">
                        <c:v>0</c:v>
                      </c:pt>
                      <c:pt idx="497">
                        <c:v>0</c:v>
                      </c:pt>
                      <c:pt idx="498">
                        <c:v>0</c:v>
                      </c:pt>
                      <c:pt idx="499">
                        <c:v>0</c:v>
                      </c:pt>
                      <c:pt idx="500">
                        <c:v>0</c:v>
                      </c:pt>
                      <c:pt idx="501">
                        <c:v>0</c:v>
                      </c:pt>
                      <c:pt idx="502">
                        <c:v>0</c:v>
                      </c:pt>
                      <c:pt idx="503">
                        <c:v>0</c:v>
                      </c:pt>
                      <c:pt idx="504">
                        <c:v>0</c:v>
                      </c:pt>
                      <c:pt idx="505">
                        <c:v>0</c:v>
                      </c:pt>
                      <c:pt idx="506">
                        <c:v>0</c:v>
                      </c:pt>
                      <c:pt idx="507">
                        <c:v>0</c:v>
                      </c:pt>
                      <c:pt idx="508">
                        <c:v>0</c:v>
                      </c:pt>
                      <c:pt idx="509">
                        <c:v>0</c:v>
                      </c:pt>
                      <c:pt idx="510">
                        <c:v>0</c:v>
                      </c:pt>
                      <c:pt idx="511">
                        <c:v>0</c:v>
                      </c:pt>
                      <c:pt idx="512">
                        <c:v>0</c:v>
                      </c:pt>
                      <c:pt idx="513">
                        <c:v>0</c:v>
                      </c:pt>
                      <c:pt idx="514">
                        <c:v>0</c:v>
                      </c:pt>
                      <c:pt idx="515">
                        <c:v>0</c:v>
                      </c:pt>
                      <c:pt idx="516">
                        <c:v>0</c:v>
                      </c:pt>
                      <c:pt idx="517">
                        <c:v>0</c:v>
                      </c:pt>
                      <c:pt idx="518">
                        <c:v>0</c:v>
                      </c:pt>
                      <c:pt idx="519">
                        <c:v>0</c:v>
                      </c:pt>
                      <c:pt idx="520">
                        <c:v>0</c:v>
                      </c:pt>
                      <c:pt idx="521">
                        <c:v>0</c:v>
                      </c:pt>
                      <c:pt idx="522">
                        <c:v>0</c:v>
                      </c:pt>
                      <c:pt idx="523">
                        <c:v>0</c:v>
                      </c:pt>
                      <c:pt idx="524">
                        <c:v>0</c:v>
                      </c:pt>
                      <c:pt idx="525">
                        <c:v>0</c:v>
                      </c:pt>
                      <c:pt idx="526">
                        <c:v>0</c:v>
                      </c:pt>
                      <c:pt idx="527">
                        <c:v>0</c:v>
                      </c:pt>
                      <c:pt idx="528">
                        <c:v>0</c:v>
                      </c:pt>
                      <c:pt idx="529">
                        <c:v>0</c:v>
                      </c:pt>
                      <c:pt idx="530">
                        <c:v>0</c:v>
                      </c:pt>
                      <c:pt idx="531">
                        <c:v>0</c:v>
                      </c:pt>
                      <c:pt idx="532">
                        <c:v>0</c:v>
                      </c:pt>
                      <c:pt idx="533">
                        <c:v>0</c:v>
                      </c:pt>
                      <c:pt idx="534">
                        <c:v>0</c:v>
                      </c:pt>
                      <c:pt idx="535">
                        <c:v>0</c:v>
                      </c:pt>
                      <c:pt idx="536">
                        <c:v>0</c:v>
                      </c:pt>
                      <c:pt idx="537">
                        <c:v>0</c:v>
                      </c:pt>
                      <c:pt idx="538">
                        <c:v>0</c:v>
                      </c:pt>
                      <c:pt idx="539">
                        <c:v>0</c:v>
                      </c:pt>
                      <c:pt idx="540">
                        <c:v>0</c:v>
                      </c:pt>
                      <c:pt idx="541">
                        <c:v>0</c:v>
                      </c:pt>
                      <c:pt idx="542">
                        <c:v>0</c:v>
                      </c:pt>
                      <c:pt idx="543">
                        <c:v>0</c:v>
                      </c:pt>
                      <c:pt idx="544">
                        <c:v>0</c:v>
                      </c:pt>
                      <c:pt idx="545">
                        <c:v>0</c:v>
                      </c:pt>
                      <c:pt idx="546">
                        <c:v>0</c:v>
                      </c:pt>
                      <c:pt idx="547">
                        <c:v>0</c:v>
                      </c:pt>
                      <c:pt idx="548">
                        <c:v>0</c:v>
                      </c:pt>
                      <c:pt idx="549">
                        <c:v>0</c:v>
                      </c:pt>
                      <c:pt idx="550">
                        <c:v>0</c:v>
                      </c:pt>
                      <c:pt idx="551">
                        <c:v>0</c:v>
                      </c:pt>
                      <c:pt idx="552">
                        <c:v>0</c:v>
                      </c:pt>
                      <c:pt idx="553">
                        <c:v>0</c:v>
                      </c:pt>
                      <c:pt idx="554">
                        <c:v>0</c:v>
                      </c:pt>
                      <c:pt idx="555">
                        <c:v>0</c:v>
                      </c:pt>
                      <c:pt idx="556">
                        <c:v>0</c:v>
                      </c:pt>
                      <c:pt idx="557">
                        <c:v>0</c:v>
                      </c:pt>
                      <c:pt idx="558">
                        <c:v>0</c:v>
                      </c:pt>
                      <c:pt idx="559">
                        <c:v>0</c:v>
                      </c:pt>
                      <c:pt idx="560">
                        <c:v>0</c:v>
                      </c:pt>
                      <c:pt idx="561">
                        <c:v>0</c:v>
                      </c:pt>
                      <c:pt idx="562">
                        <c:v>0</c:v>
                      </c:pt>
                      <c:pt idx="563">
                        <c:v>0</c:v>
                      </c:pt>
                      <c:pt idx="564">
                        <c:v>0</c:v>
                      </c:pt>
                      <c:pt idx="565">
                        <c:v>0</c:v>
                      </c:pt>
                      <c:pt idx="566">
                        <c:v>0</c:v>
                      </c:pt>
                      <c:pt idx="567">
                        <c:v>0</c:v>
                      </c:pt>
                      <c:pt idx="568">
                        <c:v>0</c:v>
                      </c:pt>
                      <c:pt idx="569">
                        <c:v>0</c:v>
                      </c:pt>
                      <c:pt idx="570">
                        <c:v>0</c:v>
                      </c:pt>
                      <c:pt idx="571">
                        <c:v>0</c:v>
                      </c:pt>
                      <c:pt idx="572">
                        <c:v>0</c:v>
                      </c:pt>
                      <c:pt idx="573">
                        <c:v>0</c:v>
                      </c:pt>
                      <c:pt idx="574">
                        <c:v>0</c:v>
                      </c:pt>
                      <c:pt idx="575">
                        <c:v>0</c:v>
                      </c:pt>
                      <c:pt idx="576">
                        <c:v>0</c:v>
                      </c:pt>
                      <c:pt idx="577">
                        <c:v>0</c:v>
                      </c:pt>
                      <c:pt idx="578">
                        <c:v>0</c:v>
                      </c:pt>
                      <c:pt idx="579">
                        <c:v>0</c:v>
                      </c:pt>
                      <c:pt idx="580">
                        <c:v>0</c:v>
                      </c:pt>
                      <c:pt idx="581">
                        <c:v>0</c:v>
                      </c:pt>
                      <c:pt idx="582">
                        <c:v>0</c:v>
                      </c:pt>
                      <c:pt idx="583">
                        <c:v>0</c:v>
                      </c:pt>
                      <c:pt idx="584">
                        <c:v>0</c:v>
                      </c:pt>
                      <c:pt idx="585">
                        <c:v>0</c:v>
                      </c:pt>
                      <c:pt idx="586">
                        <c:v>0</c:v>
                      </c:pt>
                      <c:pt idx="587">
                        <c:v>0</c:v>
                      </c:pt>
                      <c:pt idx="588">
                        <c:v>0</c:v>
                      </c:pt>
                      <c:pt idx="589">
                        <c:v>0</c:v>
                      </c:pt>
                      <c:pt idx="590">
                        <c:v>0</c:v>
                      </c:pt>
                      <c:pt idx="591">
                        <c:v>0</c:v>
                      </c:pt>
                      <c:pt idx="592">
                        <c:v>0</c:v>
                      </c:pt>
                      <c:pt idx="593">
                        <c:v>0</c:v>
                      </c:pt>
                      <c:pt idx="594">
                        <c:v>0</c:v>
                      </c:pt>
                      <c:pt idx="595">
                        <c:v>0</c:v>
                      </c:pt>
                      <c:pt idx="596">
                        <c:v>0</c:v>
                      </c:pt>
                      <c:pt idx="597">
                        <c:v>0</c:v>
                      </c:pt>
                      <c:pt idx="598">
                        <c:v>0</c:v>
                      </c:pt>
                      <c:pt idx="599">
                        <c:v>0</c:v>
                      </c:pt>
                      <c:pt idx="600">
                        <c:v>0</c:v>
                      </c:pt>
                      <c:pt idx="601">
                        <c:v>0</c:v>
                      </c:pt>
                      <c:pt idx="602">
                        <c:v>0</c:v>
                      </c:pt>
                      <c:pt idx="603">
                        <c:v>0</c:v>
                      </c:pt>
                      <c:pt idx="604">
                        <c:v>0</c:v>
                      </c:pt>
                      <c:pt idx="605">
                        <c:v>0</c:v>
                      </c:pt>
                      <c:pt idx="606">
                        <c:v>0</c:v>
                      </c:pt>
                      <c:pt idx="607">
                        <c:v>0</c:v>
                      </c:pt>
                      <c:pt idx="608">
                        <c:v>0</c:v>
                      </c:pt>
                      <c:pt idx="609">
                        <c:v>0</c:v>
                      </c:pt>
                      <c:pt idx="610">
                        <c:v>0</c:v>
                      </c:pt>
                      <c:pt idx="611">
                        <c:v>0</c:v>
                      </c:pt>
                      <c:pt idx="612">
                        <c:v>0</c:v>
                      </c:pt>
                      <c:pt idx="613">
                        <c:v>0</c:v>
                      </c:pt>
                      <c:pt idx="614">
                        <c:v>0</c:v>
                      </c:pt>
                      <c:pt idx="615">
                        <c:v>0</c:v>
                      </c:pt>
                      <c:pt idx="616">
                        <c:v>0</c:v>
                      </c:pt>
                      <c:pt idx="617">
                        <c:v>0</c:v>
                      </c:pt>
                      <c:pt idx="618">
                        <c:v>0</c:v>
                      </c:pt>
                      <c:pt idx="619">
                        <c:v>0</c:v>
                      </c:pt>
                      <c:pt idx="620">
                        <c:v>0</c:v>
                      </c:pt>
                      <c:pt idx="621">
                        <c:v>0</c:v>
                      </c:pt>
                      <c:pt idx="622">
                        <c:v>0</c:v>
                      </c:pt>
                      <c:pt idx="62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8E0B-4FB5-834F-0483E5394E67}"/>
                  </c:ext>
                </c:extLst>
              </c15:ser>
            </c15:filteredAreaSeries>
            <c15:filteredAreaSeries>
              <c15:ser>
                <c:idx val="7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Planilha1!$N$3:$N$4</c15:sqref>
                        </c15:formulaRef>
                      </c:ext>
                    </c:extLst>
                    <c:strCache>
                      <c:ptCount val="2"/>
                      <c:pt idx="0">
                        <c:v>Solar</c:v>
                      </c:pt>
                      <c:pt idx="1">
                        <c:v>Tipo III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Planilha1!$F$5:$F$339</c15:sqref>
                        </c15:formulaRef>
                      </c:ext>
                    </c:extLst>
                    <c:numCache>
                      <c:formatCode>m/d/yyyy\ h:mm</c:formatCode>
                      <c:ptCount val="335"/>
                      <c:pt idx="0">
                        <c:v>45543.020833333336</c:v>
                      </c:pt>
                      <c:pt idx="1">
                        <c:v>45543.041666666664</c:v>
                      </c:pt>
                      <c:pt idx="2">
                        <c:v>45543.0625</c:v>
                      </c:pt>
                      <c:pt idx="3">
                        <c:v>45543.083333333336</c:v>
                      </c:pt>
                      <c:pt idx="4">
                        <c:v>45543.104166666664</c:v>
                      </c:pt>
                      <c:pt idx="5">
                        <c:v>45543.125</c:v>
                      </c:pt>
                      <c:pt idx="6">
                        <c:v>45543.145833333336</c:v>
                      </c:pt>
                      <c:pt idx="7">
                        <c:v>45543.166666666664</c:v>
                      </c:pt>
                      <c:pt idx="8">
                        <c:v>45543.1875</c:v>
                      </c:pt>
                      <c:pt idx="9">
                        <c:v>45543.208333333336</c:v>
                      </c:pt>
                      <c:pt idx="10">
                        <c:v>45543.229166666664</c:v>
                      </c:pt>
                      <c:pt idx="11">
                        <c:v>45543.25</c:v>
                      </c:pt>
                      <c:pt idx="12">
                        <c:v>45543.270833333336</c:v>
                      </c:pt>
                      <c:pt idx="13">
                        <c:v>45543.291666666664</c:v>
                      </c:pt>
                      <c:pt idx="14">
                        <c:v>45543.3125</c:v>
                      </c:pt>
                      <c:pt idx="15">
                        <c:v>45543.333333333336</c:v>
                      </c:pt>
                      <c:pt idx="16">
                        <c:v>45543.354166666664</c:v>
                      </c:pt>
                      <c:pt idx="17">
                        <c:v>45543.375</c:v>
                      </c:pt>
                      <c:pt idx="18">
                        <c:v>45543.395833333336</c:v>
                      </c:pt>
                      <c:pt idx="19">
                        <c:v>45543.416666666664</c:v>
                      </c:pt>
                      <c:pt idx="20">
                        <c:v>45543.4375</c:v>
                      </c:pt>
                      <c:pt idx="21">
                        <c:v>45543.458333333336</c:v>
                      </c:pt>
                      <c:pt idx="22">
                        <c:v>45543.479166666664</c:v>
                      </c:pt>
                      <c:pt idx="23">
                        <c:v>45543.5</c:v>
                      </c:pt>
                      <c:pt idx="24">
                        <c:v>45543.520833333336</c:v>
                      </c:pt>
                      <c:pt idx="25">
                        <c:v>45543.541666666664</c:v>
                      </c:pt>
                      <c:pt idx="26">
                        <c:v>45543.5625</c:v>
                      </c:pt>
                      <c:pt idx="27">
                        <c:v>45543.583333333336</c:v>
                      </c:pt>
                      <c:pt idx="28">
                        <c:v>45543.604166666664</c:v>
                      </c:pt>
                      <c:pt idx="29">
                        <c:v>45543.625</c:v>
                      </c:pt>
                      <c:pt idx="30">
                        <c:v>45543.645833333336</c:v>
                      </c:pt>
                      <c:pt idx="31">
                        <c:v>45543.666666666664</c:v>
                      </c:pt>
                      <c:pt idx="32">
                        <c:v>45543.6875</c:v>
                      </c:pt>
                      <c:pt idx="33">
                        <c:v>45543.708333333336</c:v>
                      </c:pt>
                      <c:pt idx="34">
                        <c:v>45543.729166666664</c:v>
                      </c:pt>
                      <c:pt idx="35">
                        <c:v>45543.75</c:v>
                      </c:pt>
                      <c:pt idx="36">
                        <c:v>45543.770833333336</c:v>
                      </c:pt>
                      <c:pt idx="37">
                        <c:v>45543.791666666664</c:v>
                      </c:pt>
                      <c:pt idx="38">
                        <c:v>45543.8125</c:v>
                      </c:pt>
                      <c:pt idx="39">
                        <c:v>45543.833333333336</c:v>
                      </c:pt>
                      <c:pt idx="40">
                        <c:v>45543.854166666664</c:v>
                      </c:pt>
                      <c:pt idx="41">
                        <c:v>45543.875</c:v>
                      </c:pt>
                      <c:pt idx="42">
                        <c:v>45543.895833333336</c:v>
                      </c:pt>
                      <c:pt idx="43">
                        <c:v>45543.916666666664</c:v>
                      </c:pt>
                      <c:pt idx="44">
                        <c:v>45543.9375</c:v>
                      </c:pt>
                      <c:pt idx="45">
                        <c:v>45543.958333333336</c:v>
                      </c:pt>
                      <c:pt idx="46">
                        <c:v>45543.979166666664</c:v>
                      </c:pt>
                      <c:pt idx="47">
                        <c:v>45544</c:v>
                      </c:pt>
                      <c:pt idx="48">
                        <c:v>45544.020833333336</c:v>
                      </c:pt>
                      <c:pt idx="49">
                        <c:v>45544.041666666664</c:v>
                      </c:pt>
                      <c:pt idx="50">
                        <c:v>45544.0625</c:v>
                      </c:pt>
                      <c:pt idx="51">
                        <c:v>45544.083333333336</c:v>
                      </c:pt>
                      <c:pt idx="52">
                        <c:v>45544.104166666664</c:v>
                      </c:pt>
                      <c:pt idx="53">
                        <c:v>45544.125</c:v>
                      </c:pt>
                      <c:pt idx="54">
                        <c:v>45544.145833333336</c:v>
                      </c:pt>
                      <c:pt idx="55">
                        <c:v>45544.166666666664</c:v>
                      </c:pt>
                      <c:pt idx="56">
                        <c:v>45544.1875</c:v>
                      </c:pt>
                      <c:pt idx="57">
                        <c:v>45544.208333333336</c:v>
                      </c:pt>
                      <c:pt idx="58">
                        <c:v>45544.229166666664</c:v>
                      </c:pt>
                      <c:pt idx="59">
                        <c:v>45544.25</c:v>
                      </c:pt>
                      <c:pt idx="60">
                        <c:v>45544.270833333336</c:v>
                      </c:pt>
                      <c:pt idx="61">
                        <c:v>45544.291666666664</c:v>
                      </c:pt>
                      <c:pt idx="62">
                        <c:v>45544.3125</c:v>
                      </c:pt>
                      <c:pt idx="63">
                        <c:v>45544.333333333336</c:v>
                      </c:pt>
                      <c:pt idx="64">
                        <c:v>45544.354166666664</c:v>
                      </c:pt>
                      <c:pt idx="65">
                        <c:v>45544.375</c:v>
                      </c:pt>
                      <c:pt idx="66">
                        <c:v>45544.395833333336</c:v>
                      </c:pt>
                      <c:pt idx="67">
                        <c:v>45544.416666666664</c:v>
                      </c:pt>
                      <c:pt idx="68">
                        <c:v>45544.4375</c:v>
                      </c:pt>
                      <c:pt idx="69">
                        <c:v>45544.458333333336</c:v>
                      </c:pt>
                      <c:pt idx="70">
                        <c:v>45544.479166666664</c:v>
                      </c:pt>
                      <c:pt idx="71">
                        <c:v>45544.5</c:v>
                      </c:pt>
                      <c:pt idx="72">
                        <c:v>45544.520833333336</c:v>
                      </c:pt>
                      <c:pt idx="73">
                        <c:v>45544.541666666664</c:v>
                      </c:pt>
                      <c:pt idx="74">
                        <c:v>45544.5625</c:v>
                      </c:pt>
                      <c:pt idx="75">
                        <c:v>45544.583333333336</c:v>
                      </c:pt>
                      <c:pt idx="76">
                        <c:v>45544.604166666664</c:v>
                      </c:pt>
                      <c:pt idx="77">
                        <c:v>45544.625</c:v>
                      </c:pt>
                      <c:pt idx="78">
                        <c:v>45544.645833333336</c:v>
                      </c:pt>
                      <c:pt idx="79">
                        <c:v>45544.666666666664</c:v>
                      </c:pt>
                      <c:pt idx="80">
                        <c:v>45544.6875</c:v>
                      </c:pt>
                      <c:pt idx="81">
                        <c:v>45544.708333333336</c:v>
                      </c:pt>
                      <c:pt idx="82">
                        <c:v>45544.729166666664</c:v>
                      </c:pt>
                      <c:pt idx="83">
                        <c:v>45544.75</c:v>
                      </c:pt>
                      <c:pt idx="84">
                        <c:v>45544.770833333336</c:v>
                      </c:pt>
                      <c:pt idx="85">
                        <c:v>45544.791666666664</c:v>
                      </c:pt>
                      <c:pt idx="86">
                        <c:v>45544.8125</c:v>
                      </c:pt>
                      <c:pt idx="87">
                        <c:v>45544.833333333336</c:v>
                      </c:pt>
                      <c:pt idx="88">
                        <c:v>45544.854166666664</c:v>
                      </c:pt>
                      <c:pt idx="89">
                        <c:v>45544.875</c:v>
                      </c:pt>
                      <c:pt idx="90">
                        <c:v>45544.895833333336</c:v>
                      </c:pt>
                      <c:pt idx="91">
                        <c:v>45544.916666666664</c:v>
                      </c:pt>
                      <c:pt idx="92">
                        <c:v>45544.9375</c:v>
                      </c:pt>
                      <c:pt idx="93">
                        <c:v>45544.958333333336</c:v>
                      </c:pt>
                      <c:pt idx="94">
                        <c:v>45544.979166666664</c:v>
                      </c:pt>
                      <c:pt idx="95">
                        <c:v>45545</c:v>
                      </c:pt>
                      <c:pt idx="96">
                        <c:v>45545.020833333336</c:v>
                      </c:pt>
                      <c:pt idx="97">
                        <c:v>45545.041666666664</c:v>
                      </c:pt>
                      <c:pt idx="98">
                        <c:v>45545.0625</c:v>
                      </c:pt>
                      <c:pt idx="99">
                        <c:v>45545.083333333336</c:v>
                      </c:pt>
                      <c:pt idx="100">
                        <c:v>45545.104166666664</c:v>
                      </c:pt>
                      <c:pt idx="101">
                        <c:v>45545.125</c:v>
                      </c:pt>
                      <c:pt idx="102">
                        <c:v>45545.145833333336</c:v>
                      </c:pt>
                      <c:pt idx="103">
                        <c:v>45545.166666666664</c:v>
                      </c:pt>
                      <c:pt idx="104">
                        <c:v>45545.1875</c:v>
                      </c:pt>
                      <c:pt idx="105">
                        <c:v>45545.208333333336</c:v>
                      </c:pt>
                      <c:pt idx="106">
                        <c:v>45545.229166666664</c:v>
                      </c:pt>
                      <c:pt idx="107">
                        <c:v>45545.25</c:v>
                      </c:pt>
                      <c:pt idx="108">
                        <c:v>45545.270833333336</c:v>
                      </c:pt>
                      <c:pt idx="109">
                        <c:v>45545.291666666664</c:v>
                      </c:pt>
                      <c:pt idx="110">
                        <c:v>45545.3125</c:v>
                      </c:pt>
                      <c:pt idx="111">
                        <c:v>45545.333333333336</c:v>
                      </c:pt>
                      <c:pt idx="112">
                        <c:v>45545.354166666664</c:v>
                      </c:pt>
                      <c:pt idx="113">
                        <c:v>45545.375</c:v>
                      </c:pt>
                      <c:pt idx="114">
                        <c:v>45545.395833333336</c:v>
                      </c:pt>
                      <c:pt idx="115">
                        <c:v>45545.416666666664</c:v>
                      </c:pt>
                      <c:pt idx="116">
                        <c:v>45545.4375</c:v>
                      </c:pt>
                      <c:pt idx="117">
                        <c:v>45545.458333333336</c:v>
                      </c:pt>
                      <c:pt idx="118">
                        <c:v>45545.479166666664</c:v>
                      </c:pt>
                      <c:pt idx="119">
                        <c:v>45545.5</c:v>
                      </c:pt>
                      <c:pt idx="120">
                        <c:v>45545.520833333336</c:v>
                      </c:pt>
                      <c:pt idx="121">
                        <c:v>45545.541666666664</c:v>
                      </c:pt>
                      <c:pt idx="122">
                        <c:v>45545.5625</c:v>
                      </c:pt>
                      <c:pt idx="123">
                        <c:v>45545.583333333336</c:v>
                      </c:pt>
                      <c:pt idx="124">
                        <c:v>45545.604166666664</c:v>
                      </c:pt>
                      <c:pt idx="125">
                        <c:v>45545.625</c:v>
                      </c:pt>
                      <c:pt idx="126">
                        <c:v>45545.645833333336</c:v>
                      </c:pt>
                      <c:pt idx="127">
                        <c:v>45545.666666666664</c:v>
                      </c:pt>
                      <c:pt idx="128">
                        <c:v>45545.6875</c:v>
                      </c:pt>
                      <c:pt idx="129">
                        <c:v>45545.708333333336</c:v>
                      </c:pt>
                      <c:pt idx="130">
                        <c:v>45545.729166666664</c:v>
                      </c:pt>
                      <c:pt idx="131">
                        <c:v>45545.75</c:v>
                      </c:pt>
                      <c:pt idx="132">
                        <c:v>45545.770833333336</c:v>
                      </c:pt>
                      <c:pt idx="133">
                        <c:v>45545.791666666664</c:v>
                      </c:pt>
                      <c:pt idx="134">
                        <c:v>45545.8125</c:v>
                      </c:pt>
                      <c:pt idx="135">
                        <c:v>45545.833333333336</c:v>
                      </c:pt>
                      <c:pt idx="136">
                        <c:v>45545.854166666664</c:v>
                      </c:pt>
                      <c:pt idx="137">
                        <c:v>45545.875</c:v>
                      </c:pt>
                      <c:pt idx="138">
                        <c:v>45545.895833333336</c:v>
                      </c:pt>
                      <c:pt idx="139">
                        <c:v>45545.916666666664</c:v>
                      </c:pt>
                      <c:pt idx="140">
                        <c:v>45545.9375</c:v>
                      </c:pt>
                      <c:pt idx="141">
                        <c:v>45545.958333333336</c:v>
                      </c:pt>
                      <c:pt idx="142">
                        <c:v>45545.979166666664</c:v>
                      </c:pt>
                      <c:pt idx="143">
                        <c:v>45546</c:v>
                      </c:pt>
                      <c:pt idx="144">
                        <c:v>45546.020833333336</c:v>
                      </c:pt>
                      <c:pt idx="145">
                        <c:v>45546.041666666664</c:v>
                      </c:pt>
                      <c:pt idx="146">
                        <c:v>45546.0625</c:v>
                      </c:pt>
                      <c:pt idx="147">
                        <c:v>45546.083333333336</c:v>
                      </c:pt>
                      <c:pt idx="148">
                        <c:v>45546.104166666664</c:v>
                      </c:pt>
                      <c:pt idx="149">
                        <c:v>45546.125</c:v>
                      </c:pt>
                      <c:pt idx="150">
                        <c:v>45546.145833333336</c:v>
                      </c:pt>
                      <c:pt idx="151">
                        <c:v>45546.166666666664</c:v>
                      </c:pt>
                      <c:pt idx="152">
                        <c:v>45546.1875</c:v>
                      </c:pt>
                      <c:pt idx="153">
                        <c:v>45546.208333333336</c:v>
                      </c:pt>
                      <c:pt idx="154">
                        <c:v>45546.229166666664</c:v>
                      </c:pt>
                      <c:pt idx="155">
                        <c:v>45546.25</c:v>
                      </c:pt>
                      <c:pt idx="156">
                        <c:v>45546.270833333336</c:v>
                      </c:pt>
                      <c:pt idx="157">
                        <c:v>45546.291666666664</c:v>
                      </c:pt>
                      <c:pt idx="158">
                        <c:v>45546.3125</c:v>
                      </c:pt>
                      <c:pt idx="159">
                        <c:v>45546.333333333336</c:v>
                      </c:pt>
                      <c:pt idx="160">
                        <c:v>45546.354166666664</c:v>
                      </c:pt>
                      <c:pt idx="161">
                        <c:v>45546.375</c:v>
                      </c:pt>
                      <c:pt idx="162">
                        <c:v>45546.395833333336</c:v>
                      </c:pt>
                      <c:pt idx="163">
                        <c:v>45546.416666666664</c:v>
                      </c:pt>
                      <c:pt idx="164">
                        <c:v>45546.4375</c:v>
                      </c:pt>
                      <c:pt idx="165">
                        <c:v>45546.458333333336</c:v>
                      </c:pt>
                      <c:pt idx="166">
                        <c:v>45546.479166666664</c:v>
                      </c:pt>
                      <c:pt idx="167">
                        <c:v>45546.5</c:v>
                      </c:pt>
                      <c:pt idx="168">
                        <c:v>45546.520833333336</c:v>
                      </c:pt>
                      <c:pt idx="169">
                        <c:v>45546.541666666664</c:v>
                      </c:pt>
                      <c:pt idx="170">
                        <c:v>45546.5625</c:v>
                      </c:pt>
                      <c:pt idx="171">
                        <c:v>45546.583333333336</c:v>
                      </c:pt>
                      <c:pt idx="172">
                        <c:v>45546.604166666664</c:v>
                      </c:pt>
                      <c:pt idx="173">
                        <c:v>45546.625</c:v>
                      </c:pt>
                      <c:pt idx="174">
                        <c:v>45546.645833333336</c:v>
                      </c:pt>
                      <c:pt idx="175">
                        <c:v>45546.666666666664</c:v>
                      </c:pt>
                      <c:pt idx="176">
                        <c:v>45546.6875</c:v>
                      </c:pt>
                      <c:pt idx="177">
                        <c:v>45546.708333333336</c:v>
                      </c:pt>
                      <c:pt idx="178">
                        <c:v>45546.729166666664</c:v>
                      </c:pt>
                      <c:pt idx="179">
                        <c:v>45546.75</c:v>
                      </c:pt>
                      <c:pt idx="180">
                        <c:v>45546.770833333336</c:v>
                      </c:pt>
                      <c:pt idx="181">
                        <c:v>45546.791666666664</c:v>
                      </c:pt>
                      <c:pt idx="182">
                        <c:v>45546.8125</c:v>
                      </c:pt>
                      <c:pt idx="183">
                        <c:v>45546.833333333336</c:v>
                      </c:pt>
                      <c:pt idx="184">
                        <c:v>45546.854166666664</c:v>
                      </c:pt>
                      <c:pt idx="185">
                        <c:v>45546.875</c:v>
                      </c:pt>
                      <c:pt idx="186">
                        <c:v>45546.895833333336</c:v>
                      </c:pt>
                      <c:pt idx="187">
                        <c:v>45546.916666666664</c:v>
                      </c:pt>
                      <c:pt idx="188">
                        <c:v>45546.9375</c:v>
                      </c:pt>
                      <c:pt idx="189">
                        <c:v>45546.958333333336</c:v>
                      </c:pt>
                      <c:pt idx="190">
                        <c:v>45546.979166666664</c:v>
                      </c:pt>
                      <c:pt idx="191">
                        <c:v>45547</c:v>
                      </c:pt>
                      <c:pt idx="192">
                        <c:v>45547.020833333336</c:v>
                      </c:pt>
                      <c:pt idx="193">
                        <c:v>45547.041666666664</c:v>
                      </c:pt>
                      <c:pt idx="194">
                        <c:v>45547.0625</c:v>
                      </c:pt>
                      <c:pt idx="195">
                        <c:v>45547.083333333336</c:v>
                      </c:pt>
                      <c:pt idx="196">
                        <c:v>45547.104166666664</c:v>
                      </c:pt>
                      <c:pt idx="197">
                        <c:v>45547.125</c:v>
                      </c:pt>
                      <c:pt idx="198">
                        <c:v>45547.145833333336</c:v>
                      </c:pt>
                      <c:pt idx="199">
                        <c:v>45547.166666666664</c:v>
                      </c:pt>
                      <c:pt idx="200">
                        <c:v>45547.1875</c:v>
                      </c:pt>
                      <c:pt idx="201">
                        <c:v>45547.208333333336</c:v>
                      </c:pt>
                      <c:pt idx="202">
                        <c:v>45547.229166666664</c:v>
                      </c:pt>
                      <c:pt idx="203">
                        <c:v>45547.25</c:v>
                      </c:pt>
                      <c:pt idx="204">
                        <c:v>45547.270833333336</c:v>
                      </c:pt>
                      <c:pt idx="205">
                        <c:v>45547.291666666664</c:v>
                      </c:pt>
                      <c:pt idx="206">
                        <c:v>45547.3125</c:v>
                      </c:pt>
                      <c:pt idx="207">
                        <c:v>45547.333333333336</c:v>
                      </c:pt>
                      <c:pt idx="208">
                        <c:v>45547.354166666664</c:v>
                      </c:pt>
                      <c:pt idx="209">
                        <c:v>45547.375</c:v>
                      </c:pt>
                      <c:pt idx="210">
                        <c:v>45547.395833333336</c:v>
                      </c:pt>
                      <c:pt idx="211">
                        <c:v>45547.416666666664</c:v>
                      </c:pt>
                      <c:pt idx="212">
                        <c:v>45547.4375</c:v>
                      </c:pt>
                      <c:pt idx="213">
                        <c:v>45547.458333333336</c:v>
                      </c:pt>
                      <c:pt idx="214">
                        <c:v>45547.479166666664</c:v>
                      </c:pt>
                      <c:pt idx="215">
                        <c:v>45547.5</c:v>
                      </c:pt>
                      <c:pt idx="216">
                        <c:v>45547.520833333336</c:v>
                      </c:pt>
                      <c:pt idx="217">
                        <c:v>45547.541666666664</c:v>
                      </c:pt>
                      <c:pt idx="218">
                        <c:v>45547.5625</c:v>
                      </c:pt>
                      <c:pt idx="219">
                        <c:v>45547.583333333336</c:v>
                      </c:pt>
                      <c:pt idx="220">
                        <c:v>45547.604166666664</c:v>
                      </c:pt>
                      <c:pt idx="221">
                        <c:v>45547.625</c:v>
                      </c:pt>
                      <c:pt idx="222">
                        <c:v>45547.645833333336</c:v>
                      </c:pt>
                      <c:pt idx="223">
                        <c:v>45547.666666666664</c:v>
                      </c:pt>
                      <c:pt idx="224">
                        <c:v>45547.6875</c:v>
                      </c:pt>
                      <c:pt idx="225">
                        <c:v>45547.708333333336</c:v>
                      </c:pt>
                      <c:pt idx="226">
                        <c:v>45547.729166666664</c:v>
                      </c:pt>
                      <c:pt idx="227">
                        <c:v>45547.75</c:v>
                      </c:pt>
                      <c:pt idx="228">
                        <c:v>45547.770833333336</c:v>
                      </c:pt>
                      <c:pt idx="229">
                        <c:v>45547.791666666664</c:v>
                      </c:pt>
                      <c:pt idx="230">
                        <c:v>45547.8125</c:v>
                      </c:pt>
                      <c:pt idx="231">
                        <c:v>45547.833333333336</c:v>
                      </c:pt>
                      <c:pt idx="232">
                        <c:v>45547.854166666664</c:v>
                      </c:pt>
                      <c:pt idx="233">
                        <c:v>45547.875</c:v>
                      </c:pt>
                      <c:pt idx="234">
                        <c:v>45547.895833333336</c:v>
                      </c:pt>
                      <c:pt idx="235">
                        <c:v>45547.916666666664</c:v>
                      </c:pt>
                      <c:pt idx="236">
                        <c:v>45547.9375</c:v>
                      </c:pt>
                      <c:pt idx="237">
                        <c:v>45547.958333333336</c:v>
                      </c:pt>
                      <c:pt idx="238">
                        <c:v>45547.979166666664</c:v>
                      </c:pt>
                      <c:pt idx="239">
                        <c:v>45548</c:v>
                      </c:pt>
                      <c:pt idx="240">
                        <c:v>45548.020833333336</c:v>
                      </c:pt>
                      <c:pt idx="241">
                        <c:v>45548.041666666664</c:v>
                      </c:pt>
                      <c:pt idx="242">
                        <c:v>45548.0625</c:v>
                      </c:pt>
                      <c:pt idx="243">
                        <c:v>45548.083333333336</c:v>
                      </c:pt>
                      <c:pt idx="244">
                        <c:v>45548.104166666664</c:v>
                      </c:pt>
                      <c:pt idx="245">
                        <c:v>45548.125</c:v>
                      </c:pt>
                      <c:pt idx="246">
                        <c:v>45548.145833333336</c:v>
                      </c:pt>
                      <c:pt idx="247">
                        <c:v>45548.166666666664</c:v>
                      </c:pt>
                      <c:pt idx="248">
                        <c:v>45548.1875</c:v>
                      </c:pt>
                      <c:pt idx="249">
                        <c:v>45548.208333333336</c:v>
                      </c:pt>
                      <c:pt idx="250">
                        <c:v>45548.229166666664</c:v>
                      </c:pt>
                      <c:pt idx="251">
                        <c:v>45548.25</c:v>
                      </c:pt>
                      <c:pt idx="252">
                        <c:v>45548.270833333336</c:v>
                      </c:pt>
                      <c:pt idx="253">
                        <c:v>45548.291666666664</c:v>
                      </c:pt>
                      <c:pt idx="254">
                        <c:v>45548.3125</c:v>
                      </c:pt>
                      <c:pt idx="255">
                        <c:v>45548.333333333336</c:v>
                      </c:pt>
                      <c:pt idx="256">
                        <c:v>45548.354166666664</c:v>
                      </c:pt>
                      <c:pt idx="257">
                        <c:v>45548.375</c:v>
                      </c:pt>
                      <c:pt idx="258">
                        <c:v>45548.395833333336</c:v>
                      </c:pt>
                      <c:pt idx="259">
                        <c:v>45548.416666666664</c:v>
                      </c:pt>
                      <c:pt idx="260">
                        <c:v>45548.4375</c:v>
                      </c:pt>
                      <c:pt idx="261">
                        <c:v>45548.458333333336</c:v>
                      </c:pt>
                      <c:pt idx="262">
                        <c:v>45548.479166666664</c:v>
                      </c:pt>
                      <c:pt idx="263">
                        <c:v>45548.5</c:v>
                      </c:pt>
                      <c:pt idx="264">
                        <c:v>45548.520833333336</c:v>
                      </c:pt>
                      <c:pt idx="265">
                        <c:v>45548.541666666664</c:v>
                      </c:pt>
                      <c:pt idx="266">
                        <c:v>45548.5625</c:v>
                      </c:pt>
                      <c:pt idx="267">
                        <c:v>45548.583333333336</c:v>
                      </c:pt>
                      <c:pt idx="268">
                        <c:v>45548.604166666664</c:v>
                      </c:pt>
                      <c:pt idx="269">
                        <c:v>45548.625</c:v>
                      </c:pt>
                      <c:pt idx="270">
                        <c:v>45548.645833333336</c:v>
                      </c:pt>
                      <c:pt idx="271">
                        <c:v>45548.666666666664</c:v>
                      </c:pt>
                      <c:pt idx="272">
                        <c:v>45548.6875</c:v>
                      </c:pt>
                      <c:pt idx="273">
                        <c:v>45548.708333333336</c:v>
                      </c:pt>
                      <c:pt idx="274">
                        <c:v>45548.729166666664</c:v>
                      </c:pt>
                      <c:pt idx="275">
                        <c:v>45548.75</c:v>
                      </c:pt>
                      <c:pt idx="276">
                        <c:v>45548.770833333336</c:v>
                      </c:pt>
                      <c:pt idx="277">
                        <c:v>45548.791666666664</c:v>
                      </c:pt>
                      <c:pt idx="278">
                        <c:v>45548.8125</c:v>
                      </c:pt>
                      <c:pt idx="279">
                        <c:v>45548.833333333336</c:v>
                      </c:pt>
                      <c:pt idx="280">
                        <c:v>45548.854166666664</c:v>
                      </c:pt>
                      <c:pt idx="281">
                        <c:v>45548.875</c:v>
                      </c:pt>
                      <c:pt idx="282">
                        <c:v>45548.895833333336</c:v>
                      </c:pt>
                      <c:pt idx="283">
                        <c:v>45548.916666666664</c:v>
                      </c:pt>
                      <c:pt idx="284">
                        <c:v>45548.9375</c:v>
                      </c:pt>
                      <c:pt idx="285">
                        <c:v>45548.958333333336</c:v>
                      </c:pt>
                      <c:pt idx="286">
                        <c:v>45548.979166666664</c:v>
                      </c:pt>
                      <c:pt idx="287">
                        <c:v>45549</c:v>
                      </c:pt>
                      <c:pt idx="288">
                        <c:v>45549.020833333336</c:v>
                      </c:pt>
                      <c:pt idx="289">
                        <c:v>45549.041666666664</c:v>
                      </c:pt>
                      <c:pt idx="290">
                        <c:v>45549.0625</c:v>
                      </c:pt>
                      <c:pt idx="291">
                        <c:v>45549.083333333336</c:v>
                      </c:pt>
                      <c:pt idx="292">
                        <c:v>45549.104166666664</c:v>
                      </c:pt>
                      <c:pt idx="293">
                        <c:v>45549.125</c:v>
                      </c:pt>
                      <c:pt idx="294">
                        <c:v>45549.145833333336</c:v>
                      </c:pt>
                      <c:pt idx="295">
                        <c:v>45549.166666666664</c:v>
                      </c:pt>
                      <c:pt idx="296">
                        <c:v>45549.1875</c:v>
                      </c:pt>
                      <c:pt idx="297">
                        <c:v>45549.208333333336</c:v>
                      </c:pt>
                      <c:pt idx="298">
                        <c:v>45549.229166666664</c:v>
                      </c:pt>
                      <c:pt idx="299">
                        <c:v>45549.25</c:v>
                      </c:pt>
                      <c:pt idx="300">
                        <c:v>45549.270833333336</c:v>
                      </c:pt>
                      <c:pt idx="301">
                        <c:v>45549.291666666664</c:v>
                      </c:pt>
                      <c:pt idx="302">
                        <c:v>45549.3125</c:v>
                      </c:pt>
                      <c:pt idx="303">
                        <c:v>45549.333333333336</c:v>
                      </c:pt>
                      <c:pt idx="304">
                        <c:v>45549.354166666664</c:v>
                      </c:pt>
                      <c:pt idx="305">
                        <c:v>45549.375</c:v>
                      </c:pt>
                      <c:pt idx="306">
                        <c:v>45549.395833333336</c:v>
                      </c:pt>
                      <c:pt idx="307">
                        <c:v>45549.416666666664</c:v>
                      </c:pt>
                      <c:pt idx="308">
                        <c:v>45549.4375</c:v>
                      </c:pt>
                      <c:pt idx="309">
                        <c:v>45549.458333333336</c:v>
                      </c:pt>
                      <c:pt idx="310">
                        <c:v>45549.479166666664</c:v>
                      </c:pt>
                      <c:pt idx="311">
                        <c:v>45549.5</c:v>
                      </c:pt>
                      <c:pt idx="312">
                        <c:v>45549.520833333336</c:v>
                      </c:pt>
                      <c:pt idx="313">
                        <c:v>45549.541666666664</c:v>
                      </c:pt>
                      <c:pt idx="314">
                        <c:v>45549.5625</c:v>
                      </c:pt>
                      <c:pt idx="315">
                        <c:v>45549.583333333336</c:v>
                      </c:pt>
                      <c:pt idx="316">
                        <c:v>45549.604166666664</c:v>
                      </c:pt>
                      <c:pt idx="317">
                        <c:v>45549.625</c:v>
                      </c:pt>
                      <c:pt idx="318">
                        <c:v>45549.645833333336</c:v>
                      </c:pt>
                      <c:pt idx="319">
                        <c:v>45549.666666666664</c:v>
                      </c:pt>
                      <c:pt idx="320">
                        <c:v>45549.6875</c:v>
                      </c:pt>
                      <c:pt idx="321">
                        <c:v>45549.708333333336</c:v>
                      </c:pt>
                      <c:pt idx="322">
                        <c:v>45549.729166666664</c:v>
                      </c:pt>
                      <c:pt idx="323">
                        <c:v>45549.75</c:v>
                      </c:pt>
                      <c:pt idx="324">
                        <c:v>45549.770833333336</c:v>
                      </c:pt>
                      <c:pt idx="325">
                        <c:v>45549.791666666664</c:v>
                      </c:pt>
                      <c:pt idx="326">
                        <c:v>45549.8125</c:v>
                      </c:pt>
                      <c:pt idx="327">
                        <c:v>45549.833333333336</c:v>
                      </c:pt>
                      <c:pt idx="328">
                        <c:v>45549.854166666664</c:v>
                      </c:pt>
                      <c:pt idx="329">
                        <c:v>45549.875</c:v>
                      </c:pt>
                      <c:pt idx="330">
                        <c:v>45549.895833333336</c:v>
                      </c:pt>
                      <c:pt idx="331">
                        <c:v>45549.916666666664</c:v>
                      </c:pt>
                      <c:pt idx="332">
                        <c:v>45549.9375</c:v>
                      </c:pt>
                      <c:pt idx="333">
                        <c:v>45549.958333333336</c:v>
                      </c:pt>
                      <c:pt idx="334">
                        <c:v>45549.979166666664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[0]!S_Tipo_III</c15:sqref>
                        </c15:formulaRef>
                      </c:ext>
                    </c:extLst>
                    <c:numCache>
                      <c:formatCode>General</c:formatCode>
                      <c:ptCount val="62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4</c:v>
                      </c:pt>
                      <c:pt idx="11">
                        <c:v>56</c:v>
                      </c:pt>
                      <c:pt idx="12">
                        <c:v>542</c:v>
                      </c:pt>
                      <c:pt idx="13">
                        <c:v>1564</c:v>
                      </c:pt>
                      <c:pt idx="14">
                        <c:v>3850</c:v>
                      </c:pt>
                      <c:pt idx="15">
                        <c:v>6037</c:v>
                      </c:pt>
                      <c:pt idx="16">
                        <c:v>8508</c:v>
                      </c:pt>
                      <c:pt idx="17">
                        <c:v>10862</c:v>
                      </c:pt>
                      <c:pt idx="18">
                        <c:v>13101</c:v>
                      </c:pt>
                      <c:pt idx="19">
                        <c:v>15088</c:v>
                      </c:pt>
                      <c:pt idx="20">
                        <c:v>16813</c:v>
                      </c:pt>
                      <c:pt idx="21">
                        <c:v>18115</c:v>
                      </c:pt>
                      <c:pt idx="22">
                        <c:v>19025</c:v>
                      </c:pt>
                      <c:pt idx="23">
                        <c:v>19579</c:v>
                      </c:pt>
                      <c:pt idx="24">
                        <c:v>19740</c:v>
                      </c:pt>
                      <c:pt idx="25">
                        <c:v>19441</c:v>
                      </c:pt>
                      <c:pt idx="26">
                        <c:v>18684</c:v>
                      </c:pt>
                      <c:pt idx="27">
                        <c:v>17518</c:v>
                      </c:pt>
                      <c:pt idx="28">
                        <c:v>15949</c:v>
                      </c:pt>
                      <c:pt idx="29">
                        <c:v>14101</c:v>
                      </c:pt>
                      <c:pt idx="30">
                        <c:v>11991</c:v>
                      </c:pt>
                      <c:pt idx="31">
                        <c:v>9636</c:v>
                      </c:pt>
                      <c:pt idx="32">
                        <c:v>7192</c:v>
                      </c:pt>
                      <c:pt idx="33">
                        <c:v>4779</c:v>
                      </c:pt>
                      <c:pt idx="34">
                        <c:v>2371</c:v>
                      </c:pt>
                      <c:pt idx="35">
                        <c:v>963</c:v>
                      </c:pt>
                      <c:pt idx="36">
                        <c:v>91</c:v>
                      </c:pt>
                      <c:pt idx="37">
                        <c:v>18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6</c:v>
                      </c:pt>
                      <c:pt idx="59">
                        <c:v>75</c:v>
                      </c:pt>
                      <c:pt idx="60">
                        <c:v>565</c:v>
                      </c:pt>
                      <c:pt idx="61">
                        <c:v>1622</c:v>
                      </c:pt>
                      <c:pt idx="62">
                        <c:v>3926</c:v>
                      </c:pt>
                      <c:pt idx="63">
                        <c:v>6122</c:v>
                      </c:pt>
                      <c:pt idx="64">
                        <c:v>8551</c:v>
                      </c:pt>
                      <c:pt idx="65">
                        <c:v>10929</c:v>
                      </c:pt>
                      <c:pt idx="66">
                        <c:v>13201</c:v>
                      </c:pt>
                      <c:pt idx="67">
                        <c:v>15161</c:v>
                      </c:pt>
                      <c:pt idx="68">
                        <c:v>16861</c:v>
                      </c:pt>
                      <c:pt idx="69">
                        <c:v>18236</c:v>
                      </c:pt>
                      <c:pt idx="70">
                        <c:v>19282</c:v>
                      </c:pt>
                      <c:pt idx="71">
                        <c:v>19850</c:v>
                      </c:pt>
                      <c:pt idx="72">
                        <c:v>19922</c:v>
                      </c:pt>
                      <c:pt idx="73">
                        <c:v>19580</c:v>
                      </c:pt>
                      <c:pt idx="74">
                        <c:v>18851</c:v>
                      </c:pt>
                      <c:pt idx="75">
                        <c:v>17714</c:v>
                      </c:pt>
                      <c:pt idx="76">
                        <c:v>16159</c:v>
                      </c:pt>
                      <c:pt idx="77">
                        <c:v>14311</c:v>
                      </c:pt>
                      <c:pt idx="78">
                        <c:v>12162</c:v>
                      </c:pt>
                      <c:pt idx="79">
                        <c:v>9851</c:v>
                      </c:pt>
                      <c:pt idx="80">
                        <c:v>7349</c:v>
                      </c:pt>
                      <c:pt idx="81">
                        <c:v>4878</c:v>
                      </c:pt>
                      <c:pt idx="82">
                        <c:v>2396</c:v>
                      </c:pt>
                      <c:pt idx="83">
                        <c:v>973</c:v>
                      </c:pt>
                      <c:pt idx="84">
                        <c:v>93</c:v>
                      </c:pt>
                      <c:pt idx="85">
                        <c:v>21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1">
                        <c:v>0</c:v>
                      </c:pt>
                      <c:pt idx="102">
                        <c:v>0</c:v>
                      </c:pt>
                      <c:pt idx="103">
                        <c:v>0</c:v>
                      </c:pt>
                      <c:pt idx="104">
                        <c:v>0</c:v>
                      </c:pt>
                      <c:pt idx="105">
                        <c:v>0</c:v>
                      </c:pt>
                      <c:pt idx="106">
                        <c:v>6</c:v>
                      </c:pt>
                      <c:pt idx="107">
                        <c:v>81</c:v>
                      </c:pt>
                      <c:pt idx="108">
                        <c:v>640</c:v>
                      </c:pt>
                      <c:pt idx="109">
                        <c:v>1752</c:v>
                      </c:pt>
                      <c:pt idx="110">
                        <c:v>4125</c:v>
                      </c:pt>
                      <c:pt idx="111">
                        <c:v>6403</c:v>
                      </c:pt>
                      <c:pt idx="112">
                        <c:v>8991</c:v>
                      </c:pt>
                      <c:pt idx="113">
                        <c:v>11437</c:v>
                      </c:pt>
                      <c:pt idx="114">
                        <c:v>13710</c:v>
                      </c:pt>
                      <c:pt idx="115">
                        <c:v>15715</c:v>
                      </c:pt>
                      <c:pt idx="116">
                        <c:v>17454</c:v>
                      </c:pt>
                      <c:pt idx="117">
                        <c:v>18777</c:v>
                      </c:pt>
                      <c:pt idx="118">
                        <c:v>19751</c:v>
                      </c:pt>
                      <c:pt idx="119">
                        <c:v>20243</c:v>
                      </c:pt>
                      <c:pt idx="120">
                        <c:v>20273</c:v>
                      </c:pt>
                      <c:pt idx="121">
                        <c:v>19895</c:v>
                      </c:pt>
                      <c:pt idx="122">
                        <c:v>19112</c:v>
                      </c:pt>
                      <c:pt idx="123">
                        <c:v>17943</c:v>
                      </c:pt>
                      <c:pt idx="124">
                        <c:v>16408</c:v>
                      </c:pt>
                      <c:pt idx="125">
                        <c:v>14574</c:v>
                      </c:pt>
                      <c:pt idx="126">
                        <c:v>12436</c:v>
                      </c:pt>
                      <c:pt idx="127">
                        <c:v>10055</c:v>
                      </c:pt>
                      <c:pt idx="128">
                        <c:v>7520</c:v>
                      </c:pt>
                      <c:pt idx="129">
                        <c:v>4998</c:v>
                      </c:pt>
                      <c:pt idx="130">
                        <c:v>2486</c:v>
                      </c:pt>
                      <c:pt idx="131">
                        <c:v>1034</c:v>
                      </c:pt>
                      <c:pt idx="132">
                        <c:v>94</c:v>
                      </c:pt>
                      <c:pt idx="133">
                        <c:v>17</c:v>
                      </c:pt>
                      <c:pt idx="134">
                        <c:v>0</c:v>
                      </c:pt>
                      <c:pt idx="135">
                        <c:v>0</c:v>
                      </c:pt>
                      <c:pt idx="136">
                        <c:v>0</c:v>
                      </c:pt>
                      <c:pt idx="137">
                        <c:v>0</c:v>
                      </c:pt>
                      <c:pt idx="138">
                        <c:v>0</c:v>
                      </c:pt>
                      <c:pt idx="139">
                        <c:v>0</c:v>
                      </c:pt>
                      <c:pt idx="140">
                        <c:v>0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0</c:v>
                      </c:pt>
                      <c:pt idx="144">
                        <c:v>0</c:v>
                      </c:pt>
                      <c:pt idx="145">
                        <c:v>0</c:v>
                      </c:pt>
                      <c:pt idx="146">
                        <c:v>0</c:v>
                      </c:pt>
                      <c:pt idx="147">
                        <c:v>0</c:v>
                      </c:pt>
                      <c:pt idx="148">
                        <c:v>0</c:v>
                      </c:pt>
                      <c:pt idx="149">
                        <c:v>0</c:v>
                      </c:pt>
                      <c:pt idx="150">
                        <c:v>0</c:v>
                      </c:pt>
                      <c:pt idx="151">
                        <c:v>0</c:v>
                      </c:pt>
                      <c:pt idx="152">
                        <c:v>0</c:v>
                      </c:pt>
                      <c:pt idx="153">
                        <c:v>0</c:v>
                      </c:pt>
                      <c:pt idx="154">
                        <c:v>6</c:v>
                      </c:pt>
                      <c:pt idx="155">
                        <c:v>83</c:v>
                      </c:pt>
                      <c:pt idx="156">
                        <c:v>645</c:v>
                      </c:pt>
                      <c:pt idx="157">
                        <c:v>1785</c:v>
                      </c:pt>
                      <c:pt idx="158">
                        <c:v>4210</c:v>
                      </c:pt>
                      <c:pt idx="159">
                        <c:v>6490</c:v>
                      </c:pt>
                      <c:pt idx="160">
                        <c:v>9052</c:v>
                      </c:pt>
                      <c:pt idx="161">
                        <c:v>11511</c:v>
                      </c:pt>
                      <c:pt idx="162">
                        <c:v>13811</c:v>
                      </c:pt>
                      <c:pt idx="163">
                        <c:v>15843</c:v>
                      </c:pt>
                      <c:pt idx="164">
                        <c:v>17598</c:v>
                      </c:pt>
                      <c:pt idx="165">
                        <c:v>18913</c:v>
                      </c:pt>
                      <c:pt idx="166">
                        <c:v>19817</c:v>
                      </c:pt>
                      <c:pt idx="167">
                        <c:v>20312</c:v>
                      </c:pt>
                      <c:pt idx="168">
                        <c:v>20395</c:v>
                      </c:pt>
                      <c:pt idx="169">
                        <c:v>20039</c:v>
                      </c:pt>
                      <c:pt idx="170">
                        <c:v>19303</c:v>
                      </c:pt>
                      <c:pt idx="171">
                        <c:v>18162</c:v>
                      </c:pt>
                      <c:pt idx="172">
                        <c:v>16628</c:v>
                      </c:pt>
                      <c:pt idx="173">
                        <c:v>14771</c:v>
                      </c:pt>
                      <c:pt idx="174">
                        <c:v>12614</c:v>
                      </c:pt>
                      <c:pt idx="175">
                        <c:v>10233</c:v>
                      </c:pt>
                      <c:pt idx="176">
                        <c:v>7636</c:v>
                      </c:pt>
                      <c:pt idx="177">
                        <c:v>5079</c:v>
                      </c:pt>
                      <c:pt idx="178">
                        <c:v>2508</c:v>
                      </c:pt>
                      <c:pt idx="179">
                        <c:v>1051</c:v>
                      </c:pt>
                      <c:pt idx="180">
                        <c:v>91</c:v>
                      </c:pt>
                      <c:pt idx="181">
                        <c:v>16</c:v>
                      </c:pt>
                      <c:pt idx="182">
                        <c:v>0</c:v>
                      </c:pt>
                      <c:pt idx="183">
                        <c:v>0</c:v>
                      </c:pt>
                      <c:pt idx="184">
                        <c:v>0</c:v>
                      </c:pt>
                      <c:pt idx="185">
                        <c:v>0</c:v>
                      </c:pt>
                      <c:pt idx="186">
                        <c:v>0</c:v>
                      </c:pt>
                      <c:pt idx="187">
                        <c:v>0</c:v>
                      </c:pt>
                      <c:pt idx="188">
                        <c:v>0</c:v>
                      </c:pt>
                      <c:pt idx="189">
                        <c:v>0</c:v>
                      </c:pt>
                      <c:pt idx="190">
                        <c:v>0</c:v>
                      </c:pt>
                      <c:pt idx="191">
                        <c:v>0</c:v>
                      </c:pt>
                      <c:pt idx="192">
                        <c:v>0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0</c:v>
                      </c:pt>
                      <c:pt idx="197">
                        <c:v>0</c:v>
                      </c:pt>
                      <c:pt idx="198">
                        <c:v>0</c:v>
                      </c:pt>
                      <c:pt idx="199">
                        <c:v>0</c:v>
                      </c:pt>
                      <c:pt idx="200">
                        <c:v>0</c:v>
                      </c:pt>
                      <c:pt idx="201">
                        <c:v>0</c:v>
                      </c:pt>
                      <c:pt idx="202">
                        <c:v>7</c:v>
                      </c:pt>
                      <c:pt idx="203">
                        <c:v>87</c:v>
                      </c:pt>
                      <c:pt idx="204">
                        <c:v>659</c:v>
                      </c:pt>
                      <c:pt idx="205">
                        <c:v>1824</c:v>
                      </c:pt>
                      <c:pt idx="206">
                        <c:v>4111</c:v>
                      </c:pt>
                      <c:pt idx="207">
                        <c:v>6310</c:v>
                      </c:pt>
                      <c:pt idx="208">
                        <c:v>8685</c:v>
                      </c:pt>
                      <c:pt idx="209">
                        <c:v>10959</c:v>
                      </c:pt>
                      <c:pt idx="210">
                        <c:v>13050</c:v>
                      </c:pt>
                      <c:pt idx="211">
                        <c:v>14876</c:v>
                      </c:pt>
                      <c:pt idx="212">
                        <c:v>16424</c:v>
                      </c:pt>
                      <c:pt idx="213">
                        <c:v>17652</c:v>
                      </c:pt>
                      <c:pt idx="214">
                        <c:v>18568</c:v>
                      </c:pt>
                      <c:pt idx="215">
                        <c:v>19056</c:v>
                      </c:pt>
                      <c:pt idx="216">
                        <c:v>19079</c:v>
                      </c:pt>
                      <c:pt idx="217">
                        <c:v>18741</c:v>
                      </c:pt>
                      <c:pt idx="218">
                        <c:v>18031</c:v>
                      </c:pt>
                      <c:pt idx="219">
                        <c:v>16898</c:v>
                      </c:pt>
                      <c:pt idx="220">
                        <c:v>15347</c:v>
                      </c:pt>
                      <c:pt idx="221">
                        <c:v>13480</c:v>
                      </c:pt>
                      <c:pt idx="222">
                        <c:v>11327</c:v>
                      </c:pt>
                      <c:pt idx="223">
                        <c:v>9028</c:v>
                      </c:pt>
                      <c:pt idx="224">
                        <c:v>6688</c:v>
                      </c:pt>
                      <c:pt idx="225">
                        <c:v>4394</c:v>
                      </c:pt>
                      <c:pt idx="226">
                        <c:v>2142</c:v>
                      </c:pt>
                      <c:pt idx="227">
                        <c:v>858</c:v>
                      </c:pt>
                      <c:pt idx="228">
                        <c:v>81</c:v>
                      </c:pt>
                      <c:pt idx="229">
                        <c:v>15</c:v>
                      </c:pt>
                      <c:pt idx="230">
                        <c:v>0</c:v>
                      </c:pt>
                      <c:pt idx="231">
                        <c:v>0</c:v>
                      </c:pt>
                      <c:pt idx="232">
                        <c:v>0</c:v>
                      </c:pt>
                      <c:pt idx="233">
                        <c:v>0</c:v>
                      </c:pt>
                      <c:pt idx="234">
                        <c:v>0</c:v>
                      </c:pt>
                      <c:pt idx="235">
                        <c:v>0</c:v>
                      </c:pt>
                      <c:pt idx="236">
                        <c:v>0</c:v>
                      </c:pt>
                      <c:pt idx="237">
                        <c:v>0</c:v>
                      </c:pt>
                      <c:pt idx="238">
                        <c:v>0</c:v>
                      </c:pt>
                      <c:pt idx="239">
                        <c:v>0</c:v>
                      </c:pt>
                      <c:pt idx="240">
                        <c:v>0</c:v>
                      </c:pt>
                      <c:pt idx="241">
                        <c:v>0</c:v>
                      </c:pt>
                      <c:pt idx="242">
                        <c:v>0</c:v>
                      </c:pt>
                      <c:pt idx="243">
                        <c:v>0</c:v>
                      </c:pt>
                      <c:pt idx="244">
                        <c:v>0</c:v>
                      </c:pt>
                      <c:pt idx="245">
                        <c:v>0</c:v>
                      </c:pt>
                      <c:pt idx="246">
                        <c:v>0</c:v>
                      </c:pt>
                      <c:pt idx="247">
                        <c:v>0</c:v>
                      </c:pt>
                      <c:pt idx="248">
                        <c:v>0</c:v>
                      </c:pt>
                      <c:pt idx="249">
                        <c:v>0</c:v>
                      </c:pt>
                      <c:pt idx="250">
                        <c:v>10</c:v>
                      </c:pt>
                      <c:pt idx="251">
                        <c:v>85</c:v>
                      </c:pt>
                      <c:pt idx="252">
                        <c:v>664</c:v>
                      </c:pt>
                      <c:pt idx="253">
                        <c:v>1827</c:v>
                      </c:pt>
                      <c:pt idx="254">
                        <c:v>4135</c:v>
                      </c:pt>
                      <c:pt idx="255">
                        <c:v>6291</c:v>
                      </c:pt>
                      <c:pt idx="256">
                        <c:v>8589</c:v>
                      </c:pt>
                      <c:pt idx="257">
                        <c:v>10868</c:v>
                      </c:pt>
                      <c:pt idx="258">
                        <c:v>13010</c:v>
                      </c:pt>
                      <c:pt idx="259">
                        <c:v>14880</c:v>
                      </c:pt>
                      <c:pt idx="260">
                        <c:v>16457</c:v>
                      </c:pt>
                      <c:pt idx="261">
                        <c:v>17644</c:v>
                      </c:pt>
                      <c:pt idx="262">
                        <c:v>18477</c:v>
                      </c:pt>
                      <c:pt idx="263">
                        <c:v>18899</c:v>
                      </c:pt>
                      <c:pt idx="264">
                        <c:v>18876</c:v>
                      </c:pt>
                      <c:pt idx="265">
                        <c:v>18452</c:v>
                      </c:pt>
                      <c:pt idx="266">
                        <c:v>17632</c:v>
                      </c:pt>
                      <c:pt idx="267">
                        <c:v>16452</c:v>
                      </c:pt>
                      <c:pt idx="268">
                        <c:v>14905</c:v>
                      </c:pt>
                      <c:pt idx="269">
                        <c:v>13099</c:v>
                      </c:pt>
                      <c:pt idx="270">
                        <c:v>11058</c:v>
                      </c:pt>
                      <c:pt idx="271">
                        <c:v>8838</c:v>
                      </c:pt>
                      <c:pt idx="272">
                        <c:v>6487</c:v>
                      </c:pt>
                      <c:pt idx="273">
                        <c:v>4259</c:v>
                      </c:pt>
                      <c:pt idx="274">
                        <c:v>2035</c:v>
                      </c:pt>
                      <c:pt idx="275">
                        <c:v>800</c:v>
                      </c:pt>
                      <c:pt idx="276">
                        <c:v>74</c:v>
                      </c:pt>
                      <c:pt idx="277">
                        <c:v>13</c:v>
                      </c:pt>
                      <c:pt idx="278">
                        <c:v>0</c:v>
                      </c:pt>
                      <c:pt idx="279">
                        <c:v>0</c:v>
                      </c:pt>
                      <c:pt idx="280">
                        <c:v>0</c:v>
                      </c:pt>
                      <c:pt idx="281">
                        <c:v>0</c:v>
                      </c:pt>
                      <c:pt idx="282">
                        <c:v>0</c:v>
                      </c:pt>
                      <c:pt idx="283">
                        <c:v>0</c:v>
                      </c:pt>
                      <c:pt idx="284">
                        <c:v>0</c:v>
                      </c:pt>
                      <c:pt idx="285">
                        <c:v>0</c:v>
                      </c:pt>
                      <c:pt idx="286">
                        <c:v>0</c:v>
                      </c:pt>
                      <c:pt idx="287">
                        <c:v>0</c:v>
                      </c:pt>
                      <c:pt idx="288">
                        <c:v>0</c:v>
                      </c:pt>
                      <c:pt idx="289">
                        <c:v>0</c:v>
                      </c:pt>
                      <c:pt idx="290">
                        <c:v>0</c:v>
                      </c:pt>
                      <c:pt idx="291">
                        <c:v>0</c:v>
                      </c:pt>
                      <c:pt idx="292">
                        <c:v>0</c:v>
                      </c:pt>
                      <c:pt idx="293">
                        <c:v>0</c:v>
                      </c:pt>
                      <c:pt idx="294">
                        <c:v>0</c:v>
                      </c:pt>
                      <c:pt idx="295">
                        <c:v>0</c:v>
                      </c:pt>
                      <c:pt idx="296">
                        <c:v>0</c:v>
                      </c:pt>
                      <c:pt idx="297">
                        <c:v>0</c:v>
                      </c:pt>
                      <c:pt idx="298">
                        <c:v>6</c:v>
                      </c:pt>
                      <c:pt idx="299">
                        <c:v>82</c:v>
                      </c:pt>
                      <c:pt idx="300">
                        <c:v>670</c:v>
                      </c:pt>
                      <c:pt idx="301">
                        <c:v>1802</c:v>
                      </c:pt>
                      <c:pt idx="302">
                        <c:v>3932</c:v>
                      </c:pt>
                      <c:pt idx="303">
                        <c:v>6019</c:v>
                      </c:pt>
                      <c:pt idx="304">
                        <c:v>8241</c:v>
                      </c:pt>
                      <c:pt idx="305">
                        <c:v>10372</c:v>
                      </c:pt>
                      <c:pt idx="306">
                        <c:v>12428</c:v>
                      </c:pt>
                      <c:pt idx="307">
                        <c:v>14159</c:v>
                      </c:pt>
                      <c:pt idx="308">
                        <c:v>15593</c:v>
                      </c:pt>
                      <c:pt idx="309">
                        <c:v>16652</c:v>
                      </c:pt>
                      <c:pt idx="310">
                        <c:v>17365</c:v>
                      </c:pt>
                      <c:pt idx="311">
                        <c:v>17770</c:v>
                      </c:pt>
                      <c:pt idx="312">
                        <c:v>17793</c:v>
                      </c:pt>
                      <c:pt idx="313">
                        <c:v>17392</c:v>
                      </c:pt>
                      <c:pt idx="314">
                        <c:v>16577</c:v>
                      </c:pt>
                      <c:pt idx="315">
                        <c:v>15427</c:v>
                      </c:pt>
                      <c:pt idx="316">
                        <c:v>13958</c:v>
                      </c:pt>
                      <c:pt idx="317">
                        <c:v>12206</c:v>
                      </c:pt>
                      <c:pt idx="318">
                        <c:v>10190</c:v>
                      </c:pt>
                      <c:pt idx="319">
                        <c:v>8127</c:v>
                      </c:pt>
                      <c:pt idx="320">
                        <c:v>5985</c:v>
                      </c:pt>
                      <c:pt idx="321">
                        <c:v>3969</c:v>
                      </c:pt>
                      <c:pt idx="322">
                        <c:v>1907</c:v>
                      </c:pt>
                      <c:pt idx="323">
                        <c:v>747</c:v>
                      </c:pt>
                      <c:pt idx="324">
                        <c:v>62</c:v>
                      </c:pt>
                      <c:pt idx="325">
                        <c:v>13</c:v>
                      </c:pt>
                      <c:pt idx="326">
                        <c:v>0</c:v>
                      </c:pt>
                      <c:pt idx="327">
                        <c:v>0</c:v>
                      </c:pt>
                      <c:pt idx="328">
                        <c:v>0</c:v>
                      </c:pt>
                      <c:pt idx="329">
                        <c:v>0</c:v>
                      </c:pt>
                      <c:pt idx="330">
                        <c:v>0</c:v>
                      </c:pt>
                      <c:pt idx="331">
                        <c:v>0</c:v>
                      </c:pt>
                      <c:pt idx="332">
                        <c:v>0</c:v>
                      </c:pt>
                      <c:pt idx="333">
                        <c:v>0</c:v>
                      </c:pt>
                      <c:pt idx="334">
                        <c:v>0</c:v>
                      </c:pt>
                      <c:pt idx="335">
                        <c:v>0</c:v>
                      </c:pt>
                      <c:pt idx="336">
                        <c:v>0</c:v>
                      </c:pt>
                      <c:pt idx="337">
                        <c:v>0</c:v>
                      </c:pt>
                      <c:pt idx="338">
                        <c:v>0</c:v>
                      </c:pt>
                      <c:pt idx="339">
                        <c:v>0</c:v>
                      </c:pt>
                      <c:pt idx="340">
                        <c:v>0</c:v>
                      </c:pt>
                      <c:pt idx="341">
                        <c:v>0</c:v>
                      </c:pt>
                      <c:pt idx="342">
                        <c:v>0</c:v>
                      </c:pt>
                      <c:pt idx="343">
                        <c:v>0</c:v>
                      </c:pt>
                      <c:pt idx="344">
                        <c:v>0</c:v>
                      </c:pt>
                      <c:pt idx="345">
                        <c:v>0</c:v>
                      </c:pt>
                      <c:pt idx="346">
                        <c:v>0</c:v>
                      </c:pt>
                      <c:pt idx="347">
                        <c:v>0</c:v>
                      </c:pt>
                      <c:pt idx="348">
                        <c:v>0</c:v>
                      </c:pt>
                      <c:pt idx="349">
                        <c:v>0</c:v>
                      </c:pt>
                      <c:pt idx="350">
                        <c:v>0</c:v>
                      </c:pt>
                      <c:pt idx="351">
                        <c:v>0</c:v>
                      </c:pt>
                      <c:pt idx="352">
                        <c:v>0</c:v>
                      </c:pt>
                      <c:pt idx="353">
                        <c:v>0</c:v>
                      </c:pt>
                      <c:pt idx="354">
                        <c:v>0</c:v>
                      </c:pt>
                      <c:pt idx="355">
                        <c:v>0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0</c:v>
                      </c:pt>
                      <c:pt idx="360">
                        <c:v>0</c:v>
                      </c:pt>
                      <c:pt idx="361">
                        <c:v>0</c:v>
                      </c:pt>
                      <c:pt idx="362">
                        <c:v>0</c:v>
                      </c:pt>
                      <c:pt idx="363">
                        <c:v>0</c:v>
                      </c:pt>
                      <c:pt idx="364">
                        <c:v>0</c:v>
                      </c:pt>
                      <c:pt idx="365">
                        <c:v>0</c:v>
                      </c:pt>
                      <c:pt idx="366">
                        <c:v>0</c:v>
                      </c:pt>
                      <c:pt idx="367">
                        <c:v>0</c:v>
                      </c:pt>
                      <c:pt idx="368">
                        <c:v>0</c:v>
                      </c:pt>
                      <c:pt idx="369">
                        <c:v>0</c:v>
                      </c:pt>
                      <c:pt idx="370">
                        <c:v>0</c:v>
                      </c:pt>
                      <c:pt idx="371">
                        <c:v>0</c:v>
                      </c:pt>
                      <c:pt idx="372">
                        <c:v>0</c:v>
                      </c:pt>
                      <c:pt idx="373">
                        <c:v>0</c:v>
                      </c:pt>
                      <c:pt idx="374">
                        <c:v>0</c:v>
                      </c:pt>
                      <c:pt idx="375">
                        <c:v>0</c:v>
                      </c:pt>
                      <c:pt idx="376">
                        <c:v>0</c:v>
                      </c:pt>
                      <c:pt idx="377">
                        <c:v>0</c:v>
                      </c:pt>
                      <c:pt idx="378">
                        <c:v>0</c:v>
                      </c:pt>
                      <c:pt idx="379">
                        <c:v>0</c:v>
                      </c:pt>
                      <c:pt idx="380">
                        <c:v>0</c:v>
                      </c:pt>
                      <c:pt idx="381">
                        <c:v>0</c:v>
                      </c:pt>
                      <c:pt idx="382">
                        <c:v>0</c:v>
                      </c:pt>
                      <c:pt idx="383">
                        <c:v>0</c:v>
                      </c:pt>
                      <c:pt idx="384">
                        <c:v>0</c:v>
                      </c:pt>
                      <c:pt idx="385">
                        <c:v>0</c:v>
                      </c:pt>
                      <c:pt idx="386">
                        <c:v>0</c:v>
                      </c:pt>
                      <c:pt idx="387">
                        <c:v>0</c:v>
                      </c:pt>
                      <c:pt idx="388">
                        <c:v>0</c:v>
                      </c:pt>
                      <c:pt idx="389">
                        <c:v>0</c:v>
                      </c:pt>
                      <c:pt idx="390">
                        <c:v>0</c:v>
                      </c:pt>
                      <c:pt idx="391">
                        <c:v>0</c:v>
                      </c:pt>
                      <c:pt idx="392">
                        <c:v>0</c:v>
                      </c:pt>
                      <c:pt idx="393">
                        <c:v>0</c:v>
                      </c:pt>
                      <c:pt idx="394">
                        <c:v>0</c:v>
                      </c:pt>
                      <c:pt idx="395">
                        <c:v>0</c:v>
                      </c:pt>
                      <c:pt idx="396">
                        <c:v>0</c:v>
                      </c:pt>
                      <c:pt idx="397">
                        <c:v>0</c:v>
                      </c:pt>
                      <c:pt idx="398">
                        <c:v>0</c:v>
                      </c:pt>
                      <c:pt idx="399">
                        <c:v>0</c:v>
                      </c:pt>
                      <c:pt idx="400">
                        <c:v>0</c:v>
                      </c:pt>
                      <c:pt idx="401">
                        <c:v>0</c:v>
                      </c:pt>
                      <c:pt idx="402">
                        <c:v>0</c:v>
                      </c:pt>
                      <c:pt idx="403">
                        <c:v>0</c:v>
                      </c:pt>
                      <c:pt idx="404">
                        <c:v>0</c:v>
                      </c:pt>
                      <c:pt idx="405">
                        <c:v>0</c:v>
                      </c:pt>
                      <c:pt idx="406">
                        <c:v>0</c:v>
                      </c:pt>
                      <c:pt idx="407">
                        <c:v>0</c:v>
                      </c:pt>
                      <c:pt idx="408">
                        <c:v>0</c:v>
                      </c:pt>
                      <c:pt idx="409">
                        <c:v>0</c:v>
                      </c:pt>
                      <c:pt idx="410">
                        <c:v>0</c:v>
                      </c:pt>
                      <c:pt idx="411">
                        <c:v>0</c:v>
                      </c:pt>
                      <c:pt idx="412">
                        <c:v>0</c:v>
                      </c:pt>
                      <c:pt idx="413">
                        <c:v>0</c:v>
                      </c:pt>
                      <c:pt idx="414">
                        <c:v>0</c:v>
                      </c:pt>
                      <c:pt idx="415">
                        <c:v>0</c:v>
                      </c:pt>
                      <c:pt idx="416">
                        <c:v>0</c:v>
                      </c:pt>
                      <c:pt idx="417">
                        <c:v>0</c:v>
                      </c:pt>
                      <c:pt idx="418">
                        <c:v>0</c:v>
                      </c:pt>
                      <c:pt idx="419">
                        <c:v>0</c:v>
                      </c:pt>
                      <c:pt idx="420">
                        <c:v>0</c:v>
                      </c:pt>
                      <c:pt idx="421">
                        <c:v>0</c:v>
                      </c:pt>
                      <c:pt idx="422">
                        <c:v>0</c:v>
                      </c:pt>
                      <c:pt idx="423">
                        <c:v>0</c:v>
                      </c:pt>
                      <c:pt idx="424">
                        <c:v>0</c:v>
                      </c:pt>
                      <c:pt idx="425">
                        <c:v>0</c:v>
                      </c:pt>
                      <c:pt idx="426">
                        <c:v>0</c:v>
                      </c:pt>
                      <c:pt idx="427">
                        <c:v>0</c:v>
                      </c:pt>
                      <c:pt idx="428">
                        <c:v>0</c:v>
                      </c:pt>
                      <c:pt idx="429">
                        <c:v>0</c:v>
                      </c:pt>
                      <c:pt idx="430">
                        <c:v>0</c:v>
                      </c:pt>
                      <c:pt idx="431">
                        <c:v>0</c:v>
                      </c:pt>
                      <c:pt idx="432">
                        <c:v>0</c:v>
                      </c:pt>
                      <c:pt idx="433">
                        <c:v>0</c:v>
                      </c:pt>
                      <c:pt idx="434">
                        <c:v>0</c:v>
                      </c:pt>
                      <c:pt idx="435">
                        <c:v>0</c:v>
                      </c:pt>
                      <c:pt idx="436">
                        <c:v>0</c:v>
                      </c:pt>
                      <c:pt idx="437">
                        <c:v>0</c:v>
                      </c:pt>
                      <c:pt idx="438">
                        <c:v>0</c:v>
                      </c:pt>
                      <c:pt idx="439">
                        <c:v>0</c:v>
                      </c:pt>
                      <c:pt idx="440">
                        <c:v>0</c:v>
                      </c:pt>
                      <c:pt idx="441">
                        <c:v>0</c:v>
                      </c:pt>
                      <c:pt idx="442">
                        <c:v>0</c:v>
                      </c:pt>
                      <c:pt idx="443">
                        <c:v>0</c:v>
                      </c:pt>
                      <c:pt idx="444">
                        <c:v>0</c:v>
                      </c:pt>
                      <c:pt idx="445">
                        <c:v>0</c:v>
                      </c:pt>
                      <c:pt idx="446">
                        <c:v>0</c:v>
                      </c:pt>
                      <c:pt idx="447">
                        <c:v>0</c:v>
                      </c:pt>
                      <c:pt idx="448">
                        <c:v>0</c:v>
                      </c:pt>
                      <c:pt idx="449">
                        <c:v>0</c:v>
                      </c:pt>
                      <c:pt idx="450">
                        <c:v>0</c:v>
                      </c:pt>
                      <c:pt idx="451">
                        <c:v>0</c:v>
                      </c:pt>
                      <c:pt idx="452">
                        <c:v>0</c:v>
                      </c:pt>
                      <c:pt idx="453">
                        <c:v>0</c:v>
                      </c:pt>
                      <c:pt idx="454">
                        <c:v>0</c:v>
                      </c:pt>
                      <c:pt idx="455">
                        <c:v>0</c:v>
                      </c:pt>
                      <c:pt idx="456">
                        <c:v>0</c:v>
                      </c:pt>
                      <c:pt idx="457">
                        <c:v>0</c:v>
                      </c:pt>
                      <c:pt idx="458">
                        <c:v>0</c:v>
                      </c:pt>
                      <c:pt idx="459">
                        <c:v>0</c:v>
                      </c:pt>
                      <c:pt idx="460">
                        <c:v>0</c:v>
                      </c:pt>
                      <c:pt idx="461">
                        <c:v>0</c:v>
                      </c:pt>
                      <c:pt idx="462">
                        <c:v>0</c:v>
                      </c:pt>
                      <c:pt idx="463">
                        <c:v>0</c:v>
                      </c:pt>
                      <c:pt idx="464">
                        <c:v>0</c:v>
                      </c:pt>
                      <c:pt idx="465">
                        <c:v>0</c:v>
                      </c:pt>
                      <c:pt idx="466">
                        <c:v>0</c:v>
                      </c:pt>
                      <c:pt idx="467">
                        <c:v>0</c:v>
                      </c:pt>
                      <c:pt idx="468">
                        <c:v>0</c:v>
                      </c:pt>
                      <c:pt idx="469">
                        <c:v>0</c:v>
                      </c:pt>
                      <c:pt idx="470">
                        <c:v>0</c:v>
                      </c:pt>
                      <c:pt idx="471">
                        <c:v>0</c:v>
                      </c:pt>
                      <c:pt idx="472">
                        <c:v>0</c:v>
                      </c:pt>
                      <c:pt idx="473">
                        <c:v>0</c:v>
                      </c:pt>
                      <c:pt idx="474">
                        <c:v>0</c:v>
                      </c:pt>
                      <c:pt idx="475">
                        <c:v>0</c:v>
                      </c:pt>
                      <c:pt idx="476">
                        <c:v>0</c:v>
                      </c:pt>
                      <c:pt idx="477">
                        <c:v>0</c:v>
                      </c:pt>
                      <c:pt idx="478">
                        <c:v>0</c:v>
                      </c:pt>
                      <c:pt idx="479">
                        <c:v>0</c:v>
                      </c:pt>
                      <c:pt idx="480">
                        <c:v>0</c:v>
                      </c:pt>
                      <c:pt idx="481">
                        <c:v>0</c:v>
                      </c:pt>
                      <c:pt idx="482">
                        <c:v>0</c:v>
                      </c:pt>
                      <c:pt idx="483">
                        <c:v>0</c:v>
                      </c:pt>
                      <c:pt idx="484">
                        <c:v>0</c:v>
                      </c:pt>
                      <c:pt idx="485">
                        <c:v>0</c:v>
                      </c:pt>
                      <c:pt idx="486">
                        <c:v>0</c:v>
                      </c:pt>
                      <c:pt idx="487">
                        <c:v>0</c:v>
                      </c:pt>
                      <c:pt idx="488">
                        <c:v>0</c:v>
                      </c:pt>
                      <c:pt idx="489">
                        <c:v>0</c:v>
                      </c:pt>
                      <c:pt idx="490">
                        <c:v>0</c:v>
                      </c:pt>
                      <c:pt idx="491">
                        <c:v>0</c:v>
                      </c:pt>
                      <c:pt idx="492">
                        <c:v>0</c:v>
                      </c:pt>
                      <c:pt idx="493">
                        <c:v>0</c:v>
                      </c:pt>
                      <c:pt idx="494">
                        <c:v>0</c:v>
                      </c:pt>
                      <c:pt idx="495">
                        <c:v>0</c:v>
                      </c:pt>
                      <c:pt idx="496">
                        <c:v>0</c:v>
                      </c:pt>
                      <c:pt idx="497">
                        <c:v>0</c:v>
                      </c:pt>
                      <c:pt idx="498">
                        <c:v>0</c:v>
                      </c:pt>
                      <c:pt idx="499">
                        <c:v>0</c:v>
                      </c:pt>
                      <c:pt idx="500">
                        <c:v>0</c:v>
                      </c:pt>
                      <c:pt idx="501">
                        <c:v>0</c:v>
                      </c:pt>
                      <c:pt idx="502">
                        <c:v>0</c:v>
                      </c:pt>
                      <c:pt idx="503">
                        <c:v>0</c:v>
                      </c:pt>
                      <c:pt idx="504">
                        <c:v>0</c:v>
                      </c:pt>
                      <c:pt idx="505">
                        <c:v>0</c:v>
                      </c:pt>
                      <c:pt idx="506">
                        <c:v>0</c:v>
                      </c:pt>
                      <c:pt idx="507">
                        <c:v>0</c:v>
                      </c:pt>
                      <c:pt idx="508">
                        <c:v>0</c:v>
                      </c:pt>
                      <c:pt idx="509">
                        <c:v>0</c:v>
                      </c:pt>
                      <c:pt idx="510">
                        <c:v>0</c:v>
                      </c:pt>
                      <c:pt idx="511">
                        <c:v>0</c:v>
                      </c:pt>
                      <c:pt idx="512">
                        <c:v>0</c:v>
                      </c:pt>
                      <c:pt idx="513">
                        <c:v>0</c:v>
                      </c:pt>
                      <c:pt idx="514">
                        <c:v>0</c:v>
                      </c:pt>
                      <c:pt idx="515">
                        <c:v>0</c:v>
                      </c:pt>
                      <c:pt idx="516">
                        <c:v>0</c:v>
                      </c:pt>
                      <c:pt idx="517">
                        <c:v>0</c:v>
                      </c:pt>
                      <c:pt idx="518">
                        <c:v>0</c:v>
                      </c:pt>
                      <c:pt idx="519">
                        <c:v>0</c:v>
                      </c:pt>
                      <c:pt idx="520">
                        <c:v>0</c:v>
                      </c:pt>
                      <c:pt idx="521">
                        <c:v>0</c:v>
                      </c:pt>
                      <c:pt idx="522">
                        <c:v>0</c:v>
                      </c:pt>
                      <c:pt idx="523">
                        <c:v>0</c:v>
                      </c:pt>
                      <c:pt idx="524">
                        <c:v>0</c:v>
                      </c:pt>
                      <c:pt idx="525">
                        <c:v>0</c:v>
                      </c:pt>
                      <c:pt idx="526">
                        <c:v>0</c:v>
                      </c:pt>
                      <c:pt idx="527">
                        <c:v>0</c:v>
                      </c:pt>
                      <c:pt idx="528">
                        <c:v>0</c:v>
                      </c:pt>
                      <c:pt idx="529">
                        <c:v>0</c:v>
                      </c:pt>
                      <c:pt idx="530">
                        <c:v>0</c:v>
                      </c:pt>
                      <c:pt idx="531">
                        <c:v>0</c:v>
                      </c:pt>
                      <c:pt idx="532">
                        <c:v>0</c:v>
                      </c:pt>
                      <c:pt idx="533">
                        <c:v>0</c:v>
                      </c:pt>
                      <c:pt idx="534">
                        <c:v>0</c:v>
                      </c:pt>
                      <c:pt idx="535">
                        <c:v>0</c:v>
                      </c:pt>
                      <c:pt idx="536">
                        <c:v>0</c:v>
                      </c:pt>
                      <c:pt idx="537">
                        <c:v>0</c:v>
                      </c:pt>
                      <c:pt idx="538">
                        <c:v>0</c:v>
                      </c:pt>
                      <c:pt idx="539">
                        <c:v>0</c:v>
                      </c:pt>
                      <c:pt idx="540">
                        <c:v>0</c:v>
                      </c:pt>
                      <c:pt idx="541">
                        <c:v>0</c:v>
                      </c:pt>
                      <c:pt idx="542">
                        <c:v>0</c:v>
                      </c:pt>
                      <c:pt idx="543">
                        <c:v>0</c:v>
                      </c:pt>
                      <c:pt idx="544">
                        <c:v>0</c:v>
                      </c:pt>
                      <c:pt idx="545">
                        <c:v>0</c:v>
                      </c:pt>
                      <c:pt idx="546">
                        <c:v>0</c:v>
                      </c:pt>
                      <c:pt idx="547">
                        <c:v>0</c:v>
                      </c:pt>
                      <c:pt idx="548">
                        <c:v>0</c:v>
                      </c:pt>
                      <c:pt idx="549">
                        <c:v>0</c:v>
                      </c:pt>
                      <c:pt idx="550">
                        <c:v>0</c:v>
                      </c:pt>
                      <c:pt idx="551">
                        <c:v>0</c:v>
                      </c:pt>
                      <c:pt idx="552">
                        <c:v>0</c:v>
                      </c:pt>
                      <c:pt idx="553">
                        <c:v>0</c:v>
                      </c:pt>
                      <c:pt idx="554">
                        <c:v>0</c:v>
                      </c:pt>
                      <c:pt idx="555">
                        <c:v>0</c:v>
                      </c:pt>
                      <c:pt idx="556">
                        <c:v>0</c:v>
                      </c:pt>
                      <c:pt idx="557">
                        <c:v>0</c:v>
                      </c:pt>
                      <c:pt idx="558">
                        <c:v>0</c:v>
                      </c:pt>
                      <c:pt idx="559">
                        <c:v>0</c:v>
                      </c:pt>
                      <c:pt idx="560">
                        <c:v>0</c:v>
                      </c:pt>
                      <c:pt idx="561">
                        <c:v>0</c:v>
                      </c:pt>
                      <c:pt idx="562">
                        <c:v>0</c:v>
                      </c:pt>
                      <c:pt idx="563">
                        <c:v>0</c:v>
                      </c:pt>
                      <c:pt idx="564">
                        <c:v>0</c:v>
                      </c:pt>
                      <c:pt idx="565">
                        <c:v>0</c:v>
                      </c:pt>
                      <c:pt idx="566">
                        <c:v>0</c:v>
                      </c:pt>
                      <c:pt idx="567">
                        <c:v>0</c:v>
                      </c:pt>
                      <c:pt idx="568">
                        <c:v>0</c:v>
                      </c:pt>
                      <c:pt idx="569">
                        <c:v>0</c:v>
                      </c:pt>
                      <c:pt idx="570">
                        <c:v>0</c:v>
                      </c:pt>
                      <c:pt idx="571">
                        <c:v>0</c:v>
                      </c:pt>
                      <c:pt idx="572">
                        <c:v>0</c:v>
                      </c:pt>
                      <c:pt idx="573">
                        <c:v>0</c:v>
                      </c:pt>
                      <c:pt idx="574">
                        <c:v>0</c:v>
                      </c:pt>
                      <c:pt idx="575">
                        <c:v>0</c:v>
                      </c:pt>
                      <c:pt idx="576">
                        <c:v>0</c:v>
                      </c:pt>
                      <c:pt idx="577">
                        <c:v>0</c:v>
                      </c:pt>
                      <c:pt idx="578">
                        <c:v>0</c:v>
                      </c:pt>
                      <c:pt idx="579">
                        <c:v>0</c:v>
                      </c:pt>
                      <c:pt idx="580">
                        <c:v>0</c:v>
                      </c:pt>
                      <c:pt idx="581">
                        <c:v>0</c:v>
                      </c:pt>
                      <c:pt idx="582">
                        <c:v>0</c:v>
                      </c:pt>
                      <c:pt idx="583">
                        <c:v>0</c:v>
                      </c:pt>
                      <c:pt idx="584">
                        <c:v>0</c:v>
                      </c:pt>
                      <c:pt idx="585">
                        <c:v>0</c:v>
                      </c:pt>
                      <c:pt idx="586">
                        <c:v>0</c:v>
                      </c:pt>
                      <c:pt idx="587">
                        <c:v>0</c:v>
                      </c:pt>
                      <c:pt idx="588">
                        <c:v>0</c:v>
                      </c:pt>
                      <c:pt idx="589">
                        <c:v>0</c:v>
                      </c:pt>
                      <c:pt idx="590">
                        <c:v>0</c:v>
                      </c:pt>
                      <c:pt idx="591">
                        <c:v>0</c:v>
                      </c:pt>
                      <c:pt idx="592">
                        <c:v>0</c:v>
                      </c:pt>
                      <c:pt idx="593">
                        <c:v>0</c:v>
                      </c:pt>
                      <c:pt idx="594">
                        <c:v>0</c:v>
                      </c:pt>
                      <c:pt idx="595">
                        <c:v>0</c:v>
                      </c:pt>
                      <c:pt idx="596">
                        <c:v>0</c:v>
                      </c:pt>
                      <c:pt idx="597">
                        <c:v>0</c:v>
                      </c:pt>
                      <c:pt idx="598">
                        <c:v>0</c:v>
                      </c:pt>
                      <c:pt idx="599">
                        <c:v>0</c:v>
                      </c:pt>
                      <c:pt idx="600">
                        <c:v>0</c:v>
                      </c:pt>
                      <c:pt idx="601">
                        <c:v>0</c:v>
                      </c:pt>
                      <c:pt idx="602">
                        <c:v>0</c:v>
                      </c:pt>
                      <c:pt idx="603">
                        <c:v>0</c:v>
                      </c:pt>
                      <c:pt idx="604">
                        <c:v>0</c:v>
                      </c:pt>
                      <c:pt idx="605">
                        <c:v>0</c:v>
                      </c:pt>
                      <c:pt idx="606">
                        <c:v>0</c:v>
                      </c:pt>
                      <c:pt idx="607">
                        <c:v>0</c:v>
                      </c:pt>
                      <c:pt idx="608">
                        <c:v>0</c:v>
                      </c:pt>
                      <c:pt idx="609">
                        <c:v>0</c:v>
                      </c:pt>
                      <c:pt idx="610">
                        <c:v>0</c:v>
                      </c:pt>
                      <c:pt idx="611">
                        <c:v>0</c:v>
                      </c:pt>
                      <c:pt idx="612">
                        <c:v>0</c:v>
                      </c:pt>
                      <c:pt idx="613">
                        <c:v>0</c:v>
                      </c:pt>
                      <c:pt idx="614">
                        <c:v>0</c:v>
                      </c:pt>
                      <c:pt idx="615">
                        <c:v>0</c:v>
                      </c:pt>
                      <c:pt idx="616">
                        <c:v>0</c:v>
                      </c:pt>
                      <c:pt idx="617">
                        <c:v>0</c:v>
                      </c:pt>
                      <c:pt idx="618">
                        <c:v>0</c:v>
                      </c:pt>
                      <c:pt idx="619">
                        <c:v>0</c:v>
                      </c:pt>
                      <c:pt idx="620">
                        <c:v>0</c:v>
                      </c:pt>
                      <c:pt idx="621">
                        <c:v>0</c:v>
                      </c:pt>
                      <c:pt idx="622">
                        <c:v>0</c:v>
                      </c:pt>
                      <c:pt idx="62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8E0B-4FB5-834F-0483E5394E67}"/>
                  </c:ext>
                </c:extLst>
              </c15:ser>
            </c15:filteredAreaSeries>
            <c15:filteredArea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Planilha1!$Q$3:$Q$4</c15:sqref>
                        </c15:formulaRef>
                      </c:ext>
                    </c:extLst>
                    <c:strCache>
                      <c:ptCount val="2"/>
                      <c:pt idx="0">
                        <c:v>Eólica</c:v>
                      </c:pt>
                      <c:pt idx="1">
                        <c:v>Tipo II-C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Planilha1!$F$5:$F$339</c15:sqref>
                        </c15:formulaRef>
                      </c:ext>
                    </c:extLst>
                    <c:numCache>
                      <c:formatCode>m/d/yyyy\ h:mm</c:formatCode>
                      <c:ptCount val="335"/>
                      <c:pt idx="0">
                        <c:v>45543.020833333336</c:v>
                      </c:pt>
                      <c:pt idx="1">
                        <c:v>45543.041666666664</c:v>
                      </c:pt>
                      <c:pt idx="2">
                        <c:v>45543.0625</c:v>
                      </c:pt>
                      <c:pt idx="3">
                        <c:v>45543.083333333336</c:v>
                      </c:pt>
                      <c:pt idx="4">
                        <c:v>45543.104166666664</c:v>
                      </c:pt>
                      <c:pt idx="5">
                        <c:v>45543.125</c:v>
                      </c:pt>
                      <c:pt idx="6">
                        <c:v>45543.145833333336</c:v>
                      </c:pt>
                      <c:pt idx="7">
                        <c:v>45543.166666666664</c:v>
                      </c:pt>
                      <c:pt idx="8">
                        <c:v>45543.1875</c:v>
                      </c:pt>
                      <c:pt idx="9">
                        <c:v>45543.208333333336</c:v>
                      </c:pt>
                      <c:pt idx="10">
                        <c:v>45543.229166666664</c:v>
                      </c:pt>
                      <c:pt idx="11">
                        <c:v>45543.25</c:v>
                      </c:pt>
                      <c:pt idx="12">
                        <c:v>45543.270833333336</c:v>
                      </c:pt>
                      <c:pt idx="13">
                        <c:v>45543.291666666664</c:v>
                      </c:pt>
                      <c:pt idx="14">
                        <c:v>45543.3125</c:v>
                      </c:pt>
                      <c:pt idx="15">
                        <c:v>45543.333333333336</c:v>
                      </c:pt>
                      <c:pt idx="16">
                        <c:v>45543.354166666664</c:v>
                      </c:pt>
                      <c:pt idx="17">
                        <c:v>45543.375</c:v>
                      </c:pt>
                      <c:pt idx="18">
                        <c:v>45543.395833333336</c:v>
                      </c:pt>
                      <c:pt idx="19">
                        <c:v>45543.416666666664</c:v>
                      </c:pt>
                      <c:pt idx="20">
                        <c:v>45543.4375</c:v>
                      </c:pt>
                      <c:pt idx="21">
                        <c:v>45543.458333333336</c:v>
                      </c:pt>
                      <c:pt idx="22">
                        <c:v>45543.479166666664</c:v>
                      </c:pt>
                      <c:pt idx="23">
                        <c:v>45543.5</c:v>
                      </c:pt>
                      <c:pt idx="24">
                        <c:v>45543.520833333336</c:v>
                      </c:pt>
                      <c:pt idx="25">
                        <c:v>45543.541666666664</c:v>
                      </c:pt>
                      <c:pt idx="26">
                        <c:v>45543.5625</c:v>
                      </c:pt>
                      <c:pt idx="27">
                        <c:v>45543.583333333336</c:v>
                      </c:pt>
                      <c:pt idx="28">
                        <c:v>45543.604166666664</c:v>
                      </c:pt>
                      <c:pt idx="29">
                        <c:v>45543.625</c:v>
                      </c:pt>
                      <c:pt idx="30">
                        <c:v>45543.645833333336</c:v>
                      </c:pt>
                      <c:pt idx="31">
                        <c:v>45543.666666666664</c:v>
                      </c:pt>
                      <c:pt idx="32">
                        <c:v>45543.6875</c:v>
                      </c:pt>
                      <c:pt idx="33">
                        <c:v>45543.708333333336</c:v>
                      </c:pt>
                      <c:pt idx="34">
                        <c:v>45543.729166666664</c:v>
                      </c:pt>
                      <c:pt idx="35">
                        <c:v>45543.75</c:v>
                      </c:pt>
                      <c:pt idx="36">
                        <c:v>45543.770833333336</c:v>
                      </c:pt>
                      <c:pt idx="37">
                        <c:v>45543.791666666664</c:v>
                      </c:pt>
                      <c:pt idx="38">
                        <c:v>45543.8125</c:v>
                      </c:pt>
                      <c:pt idx="39">
                        <c:v>45543.833333333336</c:v>
                      </c:pt>
                      <c:pt idx="40">
                        <c:v>45543.854166666664</c:v>
                      </c:pt>
                      <c:pt idx="41">
                        <c:v>45543.875</c:v>
                      </c:pt>
                      <c:pt idx="42">
                        <c:v>45543.895833333336</c:v>
                      </c:pt>
                      <c:pt idx="43">
                        <c:v>45543.916666666664</c:v>
                      </c:pt>
                      <c:pt idx="44">
                        <c:v>45543.9375</c:v>
                      </c:pt>
                      <c:pt idx="45">
                        <c:v>45543.958333333336</c:v>
                      </c:pt>
                      <c:pt idx="46">
                        <c:v>45543.979166666664</c:v>
                      </c:pt>
                      <c:pt idx="47">
                        <c:v>45544</c:v>
                      </c:pt>
                      <c:pt idx="48">
                        <c:v>45544.020833333336</c:v>
                      </c:pt>
                      <c:pt idx="49">
                        <c:v>45544.041666666664</c:v>
                      </c:pt>
                      <c:pt idx="50">
                        <c:v>45544.0625</c:v>
                      </c:pt>
                      <c:pt idx="51">
                        <c:v>45544.083333333336</c:v>
                      </c:pt>
                      <c:pt idx="52">
                        <c:v>45544.104166666664</c:v>
                      </c:pt>
                      <c:pt idx="53">
                        <c:v>45544.125</c:v>
                      </c:pt>
                      <c:pt idx="54">
                        <c:v>45544.145833333336</c:v>
                      </c:pt>
                      <c:pt idx="55">
                        <c:v>45544.166666666664</c:v>
                      </c:pt>
                      <c:pt idx="56">
                        <c:v>45544.1875</c:v>
                      </c:pt>
                      <c:pt idx="57">
                        <c:v>45544.208333333336</c:v>
                      </c:pt>
                      <c:pt idx="58">
                        <c:v>45544.229166666664</c:v>
                      </c:pt>
                      <c:pt idx="59">
                        <c:v>45544.25</c:v>
                      </c:pt>
                      <c:pt idx="60">
                        <c:v>45544.270833333336</c:v>
                      </c:pt>
                      <c:pt idx="61">
                        <c:v>45544.291666666664</c:v>
                      </c:pt>
                      <c:pt idx="62">
                        <c:v>45544.3125</c:v>
                      </c:pt>
                      <c:pt idx="63">
                        <c:v>45544.333333333336</c:v>
                      </c:pt>
                      <c:pt idx="64">
                        <c:v>45544.354166666664</c:v>
                      </c:pt>
                      <c:pt idx="65">
                        <c:v>45544.375</c:v>
                      </c:pt>
                      <c:pt idx="66">
                        <c:v>45544.395833333336</c:v>
                      </c:pt>
                      <c:pt idx="67">
                        <c:v>45544.416666666664</c:v>
                      </c:pt>
                      <c:pt idx="68">
                        <c:v>45544.4375</c:v>
                      </c:pt>
                      <c:pt idx="69">
                        <c:v>45544.458333333336</c:v>
                      </c:pt>
                      <c:pt idx="70">
                        <c:v>45544.479166666664</c:v>
                      </c:pt>
                      <c:pt idx="71">
                        <c:v>45544.5</c:v>
                      </c:pt>
                      <c:pt idx="72">
                        <c:v>45544.520833333336</c:v>
                      </c:pt>
                      <c:pt idx="73">
                        <c:v>45544.541666666664</c:v>
                      </c:pt>
                      <c:pt idx="74">
                        <c:v>45544.5625</c:v>
                      </c:pt>
                      <c:pt idx="75">
                        <c:v>45544.583333333336</c:v>
                      </c:pt>
                      <c:pt idx="76">
                        <c:v>45544.604166666664</c:v>
                      </c:pt>
                      <c:pt idx="77">
                        <c:v>45544.625</c:v>
                      </c:pt>
                      <c:pt idx="78">
                        <c:v>45544.645833333336</c:v>
                      </c:pt>
                      <c:pt idx="79">
                        <c:v>45544.666666666664</c:v>
                      </c:pt>
                      <c:pt idx="80">
                        <c:v>45544.6875</c:v>
                      </c:pt>
                      <c:pt idx="81">
                        <c:v>45544.708333333336</c:v>
                      </c:pt>
                      <c:pt idx="82">
                        <c:v>45544.729166666664</c:v>
                      </c:pt>
                      <c:pt idx="83">
                        <c:v>45544.75</c:v>
                      </c:pt>
                      <c:pt idx="84">
                        <c:v>45544.770833333336</c:v>
                      </c:pt>
                      <c:pt idx="85">
                        <c:v>45544.791666666664</c:v>
                      </c:pt>
                      <c:pt idx="86">
                        <c:v>45544.8125</c:v>
                      </c:pt>
                      <c:pt idx="87">
                        <c:v>45544.833333333336</c:v>
                      </c:pt>
                      <c:pt idx="88">
                        <c:v>45544.854166666664</c:v>
                      </c:pt>
                      <c:pt idx="89">
                        <c:v>45544.875</c:v>
                      </c:pt>
                      <c:pt idx="90">
                        <c:v>45544.895833333336</c:v>
                      </c:pt>
                      <c:pt idx="91">
                        <c:v>45544.916666666664</c:v>
                      </c:pt>
                      <c:pt idx="92">
                        <c:v>45544.9375</c:v>
                      </c:pt>
                      <c:pt idx="93">
                        <c:v>45544.958333333336</c:v>
                      </c:pt>
                      <c:pt idx="94">
                        <c:v>45544.979166666664</c:v>
                      </c:pt>
                      <c:pt idx="95">
                        <c:v>45545</c:v>
                      </c:pt>
                      <c:pt idx="96">
                        <c:v>45545.020833333336</c:v>
                      </c:pt>
                      <c:pt idx="97">
                        <c:v>45545.041666666664</c:v>
                      </c:pt>
                      <c:pt idx="98">
                        <c:v>45545.0625</c:v>
                      </c:pt>
                      <c:pt idx="99">
                        <c:v>45545.083333333336</c:v>
                      </c:pt>
                      <c:pt idx="100">
                        <c:v>45545.104166666664</c:v>
                      </c:pt>
                      <c:pt idx="101">
                        <c:v>45545.125</c:v>
                      </c:pt>
                      <c:pt idx="102">
                        <c:v>45545.145833333336</c:v>
                      </c:pt>
                      <c:pt idx="103">
                        <c:v>45545.166666666664</c:v>
                      </c:pt>
                      <c:pt idx="104">
                        <c:v>45545.1875</c:v>
                      </c:pt>
                      <c:pt idx="105">
                        <c:v>45545.208333333336</c:v>
                      </c:pt>
                      <c:pt idx="106">
                        <c:v>45545.229166666664</c:v>
                      </c:pt>
                      <c:pt idx="107">
                        <c:v>45545.25</c:v>
                      </c:pt>
                      <c:pt idx="108">
                        <c:v>45545.270833333336</c:v>
                      </c:pt>
                      <c:pt idx="109">
                        <c:v>45545.291666666664</c:v>
                      </c:pt>
                      <c:pt idx="110">
                        <c:v>45545.3125</c:v>
                      </c:pt>
                      <c:pt idx="111">
                        <c:v>45545.333333333336</c:v>
                      </c:pt>
                      <c:pt idx="112">
                        <c:v>45545.354166666664</c:v>
                      </c:pt>
                      <c:pt idx="113">
                        <c:v>45545.375</c:v>
                      </c:pt>
                      <c:pt idx="114">
                        <c:v>45545.395833333336</c:v>
                      </c:pt>
                      <c:pt idx="115">
                        <c:v>45545.416666666664</c:v>
                      </c:pt>
                      <c:pt idx="116">
                        <c:v>45545.4375</c:v>
                      </c:pt>
                      <c:pt idx="117">
                        <c:v>45545.458333333336</c:v>
                      </c:pt>
                      <c:pt idx="118">
                        <c:v>45545.479166666664</c:v>
                      </c:pt>
                      <c:pt idx="119">
                        <c:v>45545.5</c:v>
                      </c:pt>
                      <c:pt idx="120">
                        <c:v>45545.520833333336</c:v>
                      </c:pt>
                      <c:pt idx="121">
                        <c:v>45545.541666666664</c:v>
                      </c:pt>
                      <c:pt idx="122">
                        <c:v>45545.5625</c:v>
                      </c:pt>
                      <c:pt idx="123">
                        <c:v>45545.583333333336</c:v>
                      </c:pt>
                      <c:pt idx="124">
                        <c:v>45545.604166666664</c:v>
                      </c:pt>
                      <c:pt idx="125">
                        <c:v>45545.625</c:v>
                      </c:pt>
                      <c:pt idx="126">
                        <c:v>45545.645833333336</c:v>
                      </c:pt>
                      <c:pt idx="127">
                        <c:v>45545.666666666664</c:v>
                      </c:pt>
                      <c:pt idx="128">
                        <c:v>45545.6875</c:v>
                      </c:pt>
                      <c:pt idx="129">
                        <c:v>45545.708333333336</c:v>
                      </c:pt>
                      <c:pt idx="130">
                        <c:v>45545.729166666664</c:v>
                      </c:pt>
                      <c:pt idx="131">
                        <c:v>45545.75</c:v>
                      </c:pt>
                      <c:pt idx="132">
                        <c:v>45545.770833333336</c:v>
                      </c:pt>
                      <c:pt idx="133">
                        <c:v>45545.791666666664</c:v>
                      </c:pt>
                      <c:pt idx="134">
                        <c:v>45545.8125</c:v>
                      </c:pt>
                      <c:pt idx="135">
                        <c:v>45545.833333333336</c:v>
                      </c:pt>
                      <c:pt idx="136">
                        <c:v>45545.854166666664</c:v>
                      </c:pt>
                      <c:pt idx="137">
                        <c:v>45545.875</c:v>
                      </c:pt>
                      <c:pt idx="138">
                        <c:v>45545.895833333336</c:v>
                      </c:pt>
                      <c:pt idx="139">
                        <c:v>45545.916666666664</c:v>
                      </c:pt>
                      <c:pt idx="140">
                        <c:v>45545.9375</c:v>
                      </c:pt>
                      <c:pt idx="141">
                        <c:v>45545.958333333336</c:v>
                      </c:pt>
                      <c:pt idx="142">
                        <c:v>45545.979166666664</c:v>
                      </c:pt>
                      <c:pt idx="143">
                        <c:v>45546</c:v>
                      </c:pt>
                      <c:pt idx="144">
                        <c:v>45546.020833333336</c:v>
                      </c:pt>
                      <c:pt idx="145">
                        <c:v>45546.041666666664</c:v>
                      </c:pt>
                      <c:pt idx="146">
                        <c:v>45546.0625</c:v>
                      </c:pt>
                      <c:pt idx="147">
                        <c:v>45546.083333333336</c:v>
                      </c:pt>
                      <c:pt idx="148">
                        <c:v>45546.104166666664</c:v>
                      </c:pt>
                      <c:pt idx="149">
                        <c:v>45546.125</c:v>
                      </c:pt>
                      <c:pt idx="150">
                        <c:v>45546.145833333336</c:v>
                      </c:pt>
                      <c:pt idx="151">
                        <c:v>45546.166666666664</c:v>
                      </c:pt>
                      <c:pt idx="152">
                        <c:v>45546.1875</c:v>
                      </c:pt>
                      <c:pt idx="153">
                        <c:v>45546.208333333336</c:v>
                      </c:pt>
                      <c:pt idx="154">
                        <c:v>45546.229166666664</c:v>
                      </c:pt>
                      <c:pt idx="155">
                        <c:v>45546.25</c:v>
                      </c:pt>
                      <c:pt idx="156">
                        <c:v>45546.270833333336</c:v>
                      </c:pt>
                      <c:pt idx="157">
                        <c:v>45546.291666666664</c:v>
                      </c:pt>
                      <c:pt idx="158">
                        <c:v>45546.3125</c:v>
                      </c:pt>
                      <c:pt idx="159">
                        <c:v>45546.333333333336</c:v>
                      </c:pt>
                      <c:pt idx="160">
                        <c:v>45546.354166666664</c:v>
                      </c:pt>
                      <c:pt idx="161">
                        <c:v>45546.375</c:v>
                      </c:pt>
                      <c:pt idx="162">
                        <c:v>45546.395833333336</c:v>
                      </c:pt>
                      <c:pt idx="163">
                        <c:v>45546.416666666664</c:v>
                      </c:pt>
                      <c:pt idx="164">
                        <c:v>45546.4375</c:v>
                      </c:pt>
                      <c:pt idx="165">
                        <c:v>45546.458333333336</c:v>
                      </c:pt>
                      <c:pt idx="166">
                        <c:v>45546.479166666664</c:v>
                      </c:pt>
                      <c:pt idx="167">
                        <c:v>45546.5</c:v>
                      </c:pt>
                      <c:pt idx="168">
                        <c:v>45546.520833333336</c:v>
                      </c:pt>
                      <c:pt idx="169">
                        <c:v>45546.541666666664</c:v>
                      </c:pt>
                      <c:pt idx="170">
                        <c:v>45546.5625</c:v>
                      </c:pt>
                      <c:pt idx="171">
                        <c:v>45546.583333333336</c:v>
                      </c:pt>
                      <c:pt idx="172">
                        <c:v>45546.604166666664</c:v>
                      </c:pt>
                      <c:pt idx="173">
                        <c:v>45546.625</c:v>
                      </c:pt>
                      <c:pt idx="174">
                        <c:v>45546.645833333336</c:v>
                      </c:pt>
                      <c:pt idx="175">
                        <c:v>45546.666666666664</c:v>
                      </c:pt>
                      <c:pt idx="176">
                        <c:v>45546.6875</c:v>
                      </c:pt>
                      <c:pt idx="177">
                        <c:v>45546.708333333336</c:v>
                      </c:pt>
                      <c:pt idx="178">
                        <c:v>45546.729166666664</c:v>
                      </c:pt>
                      <c:pt idx="179">
                        <c:v>45546.75</c:v>
                      </c:pt>
                      <c:pt idx="180">
                        <c:v>45546.770833333336</c:v>
                      </c:pt>
                      <c:pt idx="181">
                        <c:v>45546.791666666664</c:v>
                      </c:pt>
                      <c:pt idx="182">
                        <c:v>45546.8125</c:v>
                      </c:pt>
                      <c:pt idx="183">
                        <c:v>45546.833333333336</c:v>
                      </c:pt>
                      <c:pt idx="184">
                        <c:v>45546.854166666664</c:v>
                      </c:pt>
                      <c:pt idx="185">
                        <c:v>45546.875</c:v>
                      </c:pt>
                      <c:pt idx="186">
                        <c:v>45546.895833333336</c:v>
                      </c:pt>
                      <c:pt idx="187">
                        <c:v>45546.916666666664</c:v>
                      </c:pt>
                      <c:pt idx="188">
                        <c:v>45546.9375</c:v>
                      </c:pt>
                      <c:pt idx="189">
                        <c:v>45546.958333333336</c:v>
                      </c:pt>
                      <c:pt idx="190">
                        <c:v>45546.979166666664</c:v>
                      </c:pt>
                      <c:pt idx="191">
                        <c:v>45547</c:v>
                      </c:pt>
                      <c:pt idx="192">
                        <c:v>45547.020833333336</c:v>
                      </c:pt>
                      <c:pt idx="193">
                        <c:v>45547.041666666664</c:v>
                      </c:pt>
                      <c:pt idx="194">
                        <c:v>45547.0625</c:v>
                      </c:pt>
                      <c:pt idx="195">
                        <c:v>45547.083333333336</c:v>
                      </c:pt>
                      <c:pt idx="196">
                        <c:v>45547.104166666664</c:v>
                      </c:pt>
                      <c:pt idx="197">
                        <c:v>45547.125</c:v>
                      </c:pt>
                      <c:pt idx="198">
                        <c:v>45547.145833333336</c:v>
                      </c:pt>
                      <c:pt idx="199">
                        <c:v>45547.166666666664</c:v>
                      </c:pt>
                      <c:pt idx="200">
                        <c:v>45547.1875</c:v>
                      </c:pt>
                      <c:pt idx="201">
                        <c:v>45547.208333333336</c:v>
                      </c:pt>
                      <c:pt idx="202">
                        <c:v>45547.229166666664</c:v>
                      </c:pt>
                      <c:pt idx="203">
                        <c:v>45547.25</c:v>
                      </c:pt>
                      <c:pt idx="204">
                        <c:v>45547.270833333336</c:v>
                      </c:pt>
                      <c:pt idx="205">
                        <c:v>45547.291666666664</c:v>
                      </c:pt>
                      <c:pt idx="206">
                        <c:v>45547.3125</c:v>
                      </c:pt>
                      <c:pt idx="207">
                        <c:v>45547.333333333336</c:v>
                      </c:pt>
                      <c:pt idx="208">
                        <c:v>45547.354166666664</c:v>
                      </c:pt>
                      <c:pt idx="209">
                        <c:v>45547.375</c:v>
                      </c:pt>
                      <c:pt idx="210">
                        <c:v>45547.395833333336</c:v>
                      </c:pt>
                      <c:pt idx="211">
                        <c:v>45547.416666666664</c:v>
                      </c:pt>
                      <c:pt idx="212">
                        <c:v>45547.4375</c:v>
                      </c:pt>
                      <c:pt idx="213">
                        <c:v>45547.458333333336</c:v>
                      </c:pt>
                      <c:pt idx="214">
                        <c:v>45547.479166666664</c:v>
                      </c:pt>
                      <c:pt idx="215">
                        <c:v>45547.5</c:v>
                      </c:pt>
                      <c:pt idx="216">
                        <c:v>45547.520833333336</c:v>
                      </c:pt>
                      <c:pt idx="217">
                        <c:v>45547.541666666664</c:v>
                      </c:pt>
                      <c:pt idx="218">
                        <c:v>45547.5625</c:v>
                      </c:pt>
                      <c:pt idx="219">
                        <c:v>45547.583333333336</c:v>
                      </c:pt>
                      <c:pt idx="220">
                        <c:v>45547.604166666664</c:v>
                      </c:pt>
                      <c:pt idx="221">
                        <c:v>45547.625</c:v>
                      </c:pt>
                      <c:pt idx="222">
                        <c:v>45547.645833333336</c:v>
                      </c:pt>
                      <c:pt idx="223">
                        <c:v>45547.666666666664</c:v>
                      </c:pt>
                      <c:pt idx="224">
                        <c:v>45547.6875</c:v>
                      </c:pt>
                      <c:pt idx="225">
                        <c:v>45547.708333333336</c:v>
                      </c:pt>
                      <c:pt idx="226">
                        <c:v>45547.729166666664</c:v>
                      </c:pt>
                      <c:pt idx="227">
                        <c:v>45547.75</c:v>
                      </c:pt>
                      <c:pt idx="228">
                        <c:v>45547.770833333336</c:v>
                      </c:pt>
                      <c:pt idx="229">
                        <c:v>45547.791666666664</c:v>
                      </c:pt>
                      <c:pt idx="230">
                        <c:v>45547.8125</c:v>
                      </c:pt>
                      <c:pt idx="231">
                        <c:v>45547.833333333336</c:v>
                      </c:pt>
                      <c:pt idx="232">
                        <c:v>45547.854166666664</c:v>
                      </c:pt>
                      <c:pt idx="233">
                        <c:v>45547.875</c:v>
                      </c:pt>
                      <c:pt idx="234">
                        <c:v>45547.895833333336</c:v>
                      </c:pt>
                      <c:pt idx="235">
                        <c:v>45547.916666666664</c:v>
                      </c:pt>
                      <c:pt idx="236">
                        <c:v>45547.9375</c:v>
                      </c:pt>
                      <c:pt idx="237">
                        <c:v>45547.958333333336</c:v>
                      </c:pt>
                      <c:pt idx="238">
                        <c:v>45547.979166666664</c:v>
                      </c:pt>
                      <c:pt idx="239">
                        <c:v>45548</c:v>
                      </c:pt>
                      <c:pt idx="240">
                        <c:v>45548.020833333336</c:v>
                      </c:pt>
                      <c:pt idx="241">
                        <c:v>45548.041666666664</c:v>
                      </c:pt>
                      <c:pt idx="242">
                        <c:v>45548.0625</c:v>
                      </c:pt>
                      <c:pt idx="243">
                        <c:v>45548.083333333336</c:v>
                      </c:pt>
                      <c:pt idx="244">
                        <c:v>45548.104166666664</c:v>
                      </c:pt>
                      <c:pt idx="245">
                        <c:v>45548.125</c:v>
                      </c:pt>
                      <c:pt idx="246">
                        <c:v>45548.145833333336</c:v>
                      </c:pt>
                      <c:pt idx="247">
                        <c:v>45548.166666666664</c:v>
                      </c:pt>
                      <c:pt idx="248">
                        <c:v>45548.1875</c:v>
                      </c:pt>
                      <c:pt idx="249">
                        <c:v>45548.208333333336</c:v>
                      </c:pt>
                      <c:pt idx="250">
                        <c:v>45548.229166666664</c:v>
                      </c:pt>
                      <c:pt idx="251">
                        <c:v>45548.25</c:v>
                      </c:pt>
                      <c:pt idx="252">
                        <c:v>45548.270833333336</c:v>
                      </c:pt>
                      <c:pt idx="253">
                        <c:v>45548.291666666664</c:v>
                      </c:pt>
                      <c:pt idx="254">
                        <c:v>45548.3125</c:v>
                      </c:pt>
                      <c:pt idx="255">
                        <c:v>45548.333333333336</c:v>
                      </c:pt>
                      <c:pt idx="256">
                        <c:v>45548.354166666664</c:v>
                      </c:pt>
                      <c:pt idx="257">
                        <c:v>45548.375</c:v>
                      </c:pt>
                      <c:pt idx="258">
                        <c:v>45548.395833333336</c:v>
                      </c:pt>
                      <c:pt idx="259">
                        <c:v>45548.416666666664</c:v>
                      </c:pt>
                      <c:pt idx="260">
                        <c:v>45548.4375</c:v>
                      </c:pt>
                      <c:pt idx="261">
                        <c:v>45548.458333333336</c:v>
                      </c:pt>
                      <c:pt idx="262">
                        <c:v>45548.479166666664</c:v>
                      </c:pt>
                      <c:pt idx="263">
                        <c:v>45548.5</c:v>
                      </c:pt>
                      <c:pt idx="264">
                        <c:v>45548.520833333336</c:v>
                      </c:pt>
                      <c:pt idx="265">
                        <c:v>45548.541666666664</c:v>
                      </c:pt>
                      <c:pt idx="266">
                        <c:v>45548.5625</c:v>
                      </c:pt>
                      <c:pt idx="267">
                        <c:v>45548.583333333336</c:v>
                      </c:pt>
                      <c:pt idx="268">
                        <c:v>45548.604166666664</c:v>
                      </c:pt>
                      <c:pt idx="269">
                        <c:v>45548.625</c:v>
                      </c:pt>
                      <c:pt idx="270">
                        <c:v>45548.645833333336</c:v>
                      </c:pt>
                      <c:pt idx="271">
                        <c:v>45548.666666666664</c:v>
                      </c:pt>
                      <c:pt idx="272">
                        <c:v>45548.6875</c:v>
                      </c:pt>
                      <c:pt idx="273">
                        <c:v>45548.708333333336</c:v>
                      </c:pt>
                      <c:pt idx="274">
                        <c:v>45548.729166666664</c:v>
                      </c:pt>
                      <c:pt idx="275">
                        <c:v>45548.75</c:v>
                      </c:pt>
                      <c:pt idx="276">
                        <c:v>45548.770833333336</c:v>
                      </c:pt>
                      <c:pt idx="277">
                        <c:v>45548.791666666664</c:v>
                      </c:pt>
                      <c:pt idx="278">
                        <c:v>45548.8125</c:v>
                      </c:pt>
                      <c:pt idx="279">
                        <c:v>45548.833333333336</c:v>
                      </c:pt>
                      <c:pt idx="280">
                        <c:v>45548.854166666664</c:v>
                      </c:pt>
                      <c:pt idx="281">
                        <c:v>45548.875</c:v>
                      </c:pt>
                      <c:pt idx="282">
                        <c:v>45548.895833333336</c:v>
                      </c:pt>
                      <c:pt idx="283">
                        <c:v>45548.916666666664</c:v>
                      </c:pt>
                      <c:pt idx="284">
                        <c:v>45548.9375</c:v>
                      </c:pt>
                      <c:pt idx="285">
                        <c:v>45548.958333333336</c:v>
                      </c:pt>
                      <c:pt idx="286">
                        <c:v>45548.979166666664</c:v>
                      </c:pt>
                      <c:pt idx="287">
                        <c:v>45549</c:v>
                      </c:pt>
                      <c:pt idx="288">
                        <c:v>45549.020833333336</c:v>
                      </c:pt>
                      <c:pt idx="289">
                        <c:v>45549.041666666664</c:v>
                      </c:pt>
                      <c:pt idx="290">
                        <c:v>45549.0625</c:v>
                      </c:pt>
                      <c:pt idx="291">
                        <c:v>45549.083333333336</c:v>
                      </c:pt>
                      <c:pt idx="292">
                        <c:v>45549.104166666664</c:v>
                      </c:pt>
                      <c:pt idx="293">
                        <c:v>45549.125</c:v>
                      </c:pt>
                      <c:pt idx="294">
                        <c:v>45549.145833333336</c:v>
                      </c:pt>
                      <c:pt idx="295">
                        <c:v>45549.166666666664</c:v>
                      </c:pt>
                      <c:pt idx="296">
                        <c:v>45549.1875</c:v>
                      </c:pt>
                      <c:pt idx="297">
                        <c:v>45549.208333333336</c:v>
                      </c:pt>
                      <c:pt idx="298">
                        <c:v>45549.229166666664</c:v>
                      </c:pt>
                      <c:pt idx="299">
                        <c:v>45549.25</c:v>
                      </c:pt>
                      <c:pt idx="300">
                        <c:v>45549.270833333336</c:v>
                      </c:pt>
                      <c:pt idx="301">
                        <c:v>45549.291666666664</c:v>
                      </c:pt>
                      <c:pt idx="302">
                        <c:v>45549.3125</c:v>
                      </c:pt>
                      <c:pt idx="303">
                        <c:v>45549.333333333336</c:v>
                      </c:pt>
                      <c:pt idx="304">
                        <c:v>45549.354166666664</c:v>
                      </c:pt>
                      <c:pt idx="305">
                        <c:v>45549.375</c:v>
                      </c:pt>
                      <c:pt idx="306">
                        <c:v>45549.395833333336</c:v>
                      </c:pt>
                      <c:pt idx="307">
                        <c:v>45549.416666666664</c:v>
                      </c:pt>
                      <c:pt idx="308">
                        <c:v>45549.4375</c:v>
                      </c:pt>
                      <c:pt idx="309">
                        <c:v>45549.458333333336</c:v>
                      </c:pt>
                      <c:pt idx="310">
                        <c:v>45549.479166666664</c:v>
                      </c:pt>
                      <c:pt idx="311">
                        <c:v>45549.5</c:v>
                      </c:pt>
                      <c:pt idx="312">
                        <c:v>45549.520833333336</c:v>
                      </c:pt>
                      <c:pt idx="313">
                        <c:v>45549.541666666664</c:v>
                      </c:pt>
                      <c:pt idx="314">
                        <c:v>45549.5625</c:v>
                      </c:pt>
                      <c:pt idx="315">
                        <c:v>45549.583333333336</c:v>
                      </c:pt>
                      <c:pt idx="316">
                        <c:v>45549.604166666664</c:v>
                      </c:pt>
                      <c:pt idx="317">
                        <c:v>45549.625</c:v>
                      </c:pt>
                      <c:pt idx="318">
                        <c:v>45549.645833333336</c:v>
                      </c:pt>
                      <c:pt idx="319">
                        <c:v>45549.666666666664</c:v>
                      </c:pt>
                      <c:pt idx="320">
                        <c:v>45549.6875</c:v>
                      </c:pt>
                      <c:pt idx="321">
                        <c:v>45549.708333333336</c:v>
                      </c:pt>
                      <c:pt idx="322">
                        <c:v>45549.729166666664</c:v>
                      </c:pt>
                      <c:pt idx="323">
                        <c:v>45549.75</c:v>
                      </c:pt>
                      <c:pt idx="324">
                        <c:v>45549.770833333336</c:v>
                      </c:pt>
                      <c:pt idx="325">
                        <c:v>45549.791666666664</c:v>
                      </c:pt>
                      <c:pt idx="326">
                        <c:v>45549.8125</c:v>
                      </c:pt>
                      <c:pt idx="327">
                        <c:v>45549.833333333336</c:v>
                      </c:pt>
                      <c:pt idx="328">
                        <c:v>45549.854166666664</c:v>
                      </c:pt>
                      <c:pt idx="329">
                        <c:v>45549.875</c:v>
                      </c:pt>
                      <c:pt idx="330">
                        <c:v>45549.895833333336</c:v>
                      </c:pt>
                      <c:pt idx="331">
                        <c:v>45549.916666666664</c:v>
                      </c:pt>
                      <c:pt idx="332">
                        <c:v>45549.9375</c:v>
                      </c:pt>
                      <c:pt idx="333">
                        <c:v>45549.958333333336</c:v>
                      </c:pt>
                      <c:pt idx="334">
                        <c:v>45549.979166666664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[0]!E_Tipo_II_C</c15:sqref>
                        </c15:formulaRef>
                      </c:ext>
                    </c:extLst>
                    <c:numCache>
                      <c:formatCode>General</c:formatCode>
                      <c:ptCount val="624"/>
                      <c:pt idx="0">
                        <c:v>20215</c:v>
                      </c:pt>
                      <c:pt idx="1">
                        <c:v>20408</c:v>
                      </c:pt>
                      <c:pt idx="2">
                        <c:v>20485</c:v>
                      </c:pt>
                      <c:pt idx="3">
                        <c:v>20447</c:v>
                      </c:pt>
                      <c:pt idx="4">
                        <c:v>20458</c:v>
                      </c:pt>
                      <c:pt idx="5">
                        <c:v>20459</c:v>
                      </c:pt>
                      <c:pt idx="6">
                        <c:v>20403</c:v>
                      </c:pt>
                      <c:pt idx="7">
                        <c:v>20447</c:v>
                      </c:pt>
                      <c:pt idx="8">
                        <c:v>20380</c:v>
                      </c:pt>
                      <c:pt idx="9">
                        <c:v>20264</c:v>
                      </c:pt>
                      <c:pt idx="10">
                        <c:v>20033</c:v>
                      </c:pt>
                      <c:pt idx="11">
                        <c:v>19390</c:v>
                      </c:pt>
                      <c:pt idx="12">
                        <c:v>18120</c:v>
                      </c:pt>
                      <c:pt idx="13">
                        <c:v>15617</c:v>
                      </c:pt>
                      <c:pt idx="14">
                        <c:v>12423</c:v>
                      </c:pt>
                      <c:pt idx="15">
                        <c:v>10038</c:v>
                      </c:pt>
                      <c:pt idx="16">
                        <c:v>9086</c:v>
                      </c:pt>
                      <c:pt idx="17">
                        <c:v>7712</c:v>
                      </c:pt>
                      <c:pt idx="18">
                        <c:v>6789</c:v>
                      </c:pt>
                      <c:pt idx="19">
                        <c:v>6040</c:v>
                      </c:pt>
                      <c:pt idx="20">
                        <c:v>5797</c:v>
                      </c:pt>
                      <c:pt idx="21">
                        <c:v>5615</c:v>
                      </c:pt>
                      <c:pt idx="22">
                        <c:v>5517</c:v>
                      </c:pt>
                      <c:pt idx="23">
                        <c:v>5573</c:v>
                      </c:pt>
                      <c:pt idx="24">
                        <c:v>5464</c:v>
                      </c:pt>
                      <c:pt idx="25">
                        <c:v>5387</c:v>
                      </c:pt>
                      <c:pt idx="26">
                        <c:v>5631</c:v>
                      </c:pt>
                      <c:pt idx="27">
                        <c:v>6201</c:v>
                      </c:pt>
                      <c:pt idx="28">
                        <c:v>6966</c:v>
                      </c:pt>
                      <c:pt idx="29">
                        <c:v>7771</c:v>
                      </c:pt>
                      <c:pt idx="30">
                        <c:v>9638</c:v>
                      </c:pt>
                      <c:pt idx="31">
                        <c:v>11846</c:v>
                      </c:pt>
                      <c:pt idx="32">
                        <c:v>14620</c:v>
                      </c:pt>
                      <c:pt idx="33">
                        <c:v>16271</c:v>
                      </c:pt>
                      <c:pt idx="34">
                        <c:v>16289</c:v>
                      </c:pt>
                      <c:pt idx="35">
                        <c:v>16479</c:v>
                      </c:pt>
                      <c:pt idx="36">
                        <c:v>16803</c:v>
                      </c:pt>
                      <c:pt idx="37">
                        <c:v>17426</c:v>
                      </c:pt>
                      <c:pt idx="38">
                        <c:v>18153</c:v>
                      </c:pt>
                      <c:pt idx="39">
                        <c:v>18613</c:v>
                      </c:pt>
                      <c:pt idx="40">
                        <c:v>19047</c:v>
                      </c:pt>
                      <c:pt idx="41">
                        <c:v>19304</c:v>
                      </c:pt>
                      <c:pt idx="42">
                        <c:v>19459</c:v>
                      </c:pt>
                      <c:pt idx="43">
                        <c:v>19670</c:v>
                      </c:pt>
                      <c:pt idx="44">
                        <c:v>19982</c:v>
                      </c:pt>
                      <c:pt idx="45">
                        <c:v>20236</c:v>
                      </c:pt>
                      <c:pt idx="46">
                        <c:v>20368</c:v>
                      </c:pt>
                      <c:pt idx="47">
                        <c:v>20386</c:v>
                      </c:pt>
                      <c:pt idx="48">
                        <c:v>20238</c:v>
                      </c:pt>
                      <c:pt idx="49">
                        <c:v>20424</c:v>
                      </c:pt>
                      <c:pt idx="50">
                        <c:v>20519</c:v>
                      </c:pt>
                      <c:pt idx="51">
                        <c:v>20508</c:v>
                      </c:pt>
                      <c:pt idx="52">
                        <c:v>20491</c:v>
                      </c:pt>
                      <c:pt idx="53">
                        <c:v>20485</c:v>
                      </c:pt>
                      <c:pt idx="54">
                        <c:v>20430</c:v>
                      </c:pt>
                      <c:pt idx="55">
                        <c:v>20346</c:v>
                      </c:pt>
                      <c:pt idx="56">
                        <c:v>20290</c:v>
                      </c:pt>
                      <c:pt idx="57">
                        <c:v>20275</c:v>
                      </c:pt>
                      <c:pt idx="58">
                        <c:v>20205</c:v>
                      </c:pt>
                      <c:pt idx="59">
                        <c:v>20042</c:v>
                      </c:pt>
                      <c:pt idx="60">
                        <c:v>19743</c:v>
                      </c:pt>
                      <c:pt idx="61">
                        <c:v>19354</c:v>
                      </c:pt>
                      <c:pt idx="62">
                        <c:v>18345</c:v>
                      </c:pt>
                      <c:pt idx="63">
                        <c:v>16666</c:v>
                      </c:pt>
                      <c:pt idx="64">
                        <c:v>15203</c:v>
                      </c:pt>
                      <c:pt idx="65">
                        <c:v>13913</c:v>
                      </c:pt>
                      <c:pt idx="66">
                        <c:v>13236</c:v>
                      </c:pt>
                      <c:pt idx="67">
                        <c:v>12859</c:v>
                      </c:pt>
                      <c:pt idx="68">
                        <c:v>12598</c:v>
                      </c:pt>
                      <c:pt idx="69">
                        <c:v>12472</c:v>
                      </c:pt>
                      <c:pt idx="70">
                        <c:v>12389</c:v>
                      </c:pt>
                      <c:pt idx="71">
                        <c:v>12320</c:v>
                      </c:pt>
                      <c:pt idx="72">
                        <c:v>12238</c:v>
                      </c:pt>
                      <c:pt idx="73">
                        <c:v>12510</c:v>
                      </c:pt>
                      <c:pt idx="74">
                        <c:v>12779</c:v>
                      </c:pt>
                      <c:pt idx="75">
                        <c:v>13236</c:v>
                      </c:pt>
                      <c:pt idx="76">
                        <c:v>13928</c:v>
                      </c:pt>
                      <c:pt idx="77">
                        <c:v>14928</c:v>
                      </c:pt>
                      <c:pt idx="78">
                        <c:v>15371</c:v>
                      </c:pt>
                      <c:pt idx="79">
                        <c:v>15752</c:v>
                      </c:pt>
                      <c:pt idx="80">
                        <c:v>16099</c:v>
                      </c:pt>
                      <c:pt idx="81">
                        <c:v>16372</c:v>
                      </c:pt>
                      <c:pt idx="82">
                        <c:v>16616</c:v>
                      </c:pt>
                      <c:pt idx="83">
                        <c:v>16894</c:v>
                      </c:pt>
                      <c:pt idx="84">
                        <c:v>16128</c:v>
                      </c:pt>
                      <c:pt idx="85">
                        <c:v>16014</c:v>
                      </c:pt>
                      <c:pt idx="86">
                        <c:v>16573</c:v>
                      </c:pt>
                      <c:pt idx="87">
                        <c:v>17037</c:v>
                      </c:pt>
                      <c:pt idx="88">
                        <c:v>17425</c:v>
                      </c:pt>
                      <c:pt idx="89">
                        <c:v>17792</c:v>
                      </c:pt>
                      <c:pt idx="90">
                        <c:v>17992</c:v>
                      </c:pt>
                      <c:pt idx="91">
                        <c:v>18193</c:v>
                      </c:pt>
                      <c:pt idx="92">
                        <c:v>17135</c:v>
                      </c:pt>
                      <c:pt idx="93">
                        <c:v>18055</c:v>
                      </c:pt>
                      <c:pt idx="94">
                        <c:v>18934</c:v>
                      </c:pt>
                      <c:pt idx="95">
                        <c:v>19004</c:v>
                      </c:pt>
                      <c:pt idx="96">
                        <c:v>19666</c:v>
                      </c:pt>
                      <c:pt idx="97">
                        <c:v>20456</c:v>
                      </c:pt>
                      <c:pt idx="98">
                        <c:v>20454</c:v>
                      </c:pt>
                      <c:pt idx="99">
                        <c:v>20388</c:v>
                      </c:pt>
                      <c:pt idx="100">
                        <c:v>20045</c:v>
                      </c:pt>
                      <c:pt idx="101">
                        <c:v>19922</c:v>
                      </c:pt>
                      <c:pt idx="102">
                        <c:v>19539</c:v>
                      </c:pt>
                      <c:pt idx="103">
                        <c:v>19459</c:v>
                      </c:pt>
                      <c:pt idx="104">
                        <c:v>19381</c:v>
                      </c:pt>
                      <c:pt idx="105">
                        <c:v>19297</c:v>
                      </c:pt>
                      <c:pt idx="106">
                        <c:v>19156</c:v>
                      </c:pt>
                      <c:pt idx="107">
                        <c:v>18666</c:v>
                      </c:pt>
                      <c:pt idx="108">
                        <c:v>17858</c:v>
                      </c:pt>
                      <c:pt idx="109">
                        <c:v>16538</c:v>
                      </c:pt>
                      <c:pt idx="110">
                        <c:v>16736</c:v>
                      </c:pt>
                      <c:pt idx="111">
                        <c:v>16160</c:v>
                      </c:pt>
                      <c:pt idx="112">
                        <c:v>15757</c:v>
                      </c:pt>
                      <c:pt idx="113">
                        <c:v>15093</c:v>
                      </c:pt>
                      <c:pt idx="114">
                        <c:v>15111</c:v>
                      </c:pt>
                      <c:pt idx="115">
                        <c:v>14843</c:v>
                      </c:pt>
                      <c:pt idx="116">
                        <c:v>14473</c:v>
                      </c:pt>
                      <c:pt idx="117">
                        <c:v>13158</c:v>
                      </c:pt>
                      <c:pt idx="118">
                        <c:v>12677</c:v>
                      </c:pt>
                      <c:pt idx="119">
                        <c:v>12427</c:v>
                      </c:pt>
                      <c:pt idx="120">
                        <c:v>12018</c:v>
                      </c:pt>
                      <c:pt idx="121">
                        <c:v>11738</c:v>
                      </c:pt>
                      <c:pt idx="122">
                        <c:v>11930</c:v>
                      </c:pt>
                      <c:pt idx="123">
                        <c:v>12137</c:v>
                      </c:pt>
                      <c:pt idx="124">
                        <c:v>12254</c:v>
                      </c:pt>
                      <c:pt idx="125">
                        <c:v>12607</c:v>
                      </c:pt>
                      <c:pt idx="126">
                        <c:v>13168</c:v>
                      </c:pt>
                      <c:pt idx="127">
                        <c:v>13896</c:v>
                      </c:pt>
                      <c:pt idx="128">
                        <c:v>14685</c:v>
                      </c:pt>
                      <c:pt idx="129">
                        <c:v>15449</c:v>
                      </c:pt>
                      <c:pt idx="130">
                        <c:v>16053</c:v>
                      </c:pt>
                      <c:pt idx="131">
                        <c:v>16520</c:v>
                      </c:pt>
                      <c:pt idx="132">
                        <c:v>17003</c:v>
                      </c:pt>
                      <c:pt idx="133">
                        <c:v>17695</c:v>
                      </c:pt>
                      <c:pt idx="134">
                        <c:v>17892</c:v>
                      </c:pt>
                      <c:pt idx="135">
                        <c:v>17818</c:v>
                      </c:pt>
                      <c:pt idx="136">
                        <c:v>17805</c:v>
                      </c:pt>
                      <c:pt idx="137">
                        <c:v>17887</c:v>
                      </c:pt>
                      <c:pt idx="138">
                        <c:v>18109</c:v>
                      </c:pt>
                      <c:pt idx="139">
                        <c:v>18404</c:v>
                      </c:pt>
                      <c:pt idx="140">
                        <c:v>17606</c:v>
                      </c:pt>
                      <c:pt idx="141">
                        <c:v>18242</c:v>
                      </c:pt>
                      <c:pt idx="142">
                        <c:v>19195</c:v>
                      </c:pt>
                      <c:pt idx="143">
                        <c:v>18854</c:v>
                      </c:pt>
                      <c:pt idx="144">
                        <c:v>20283</c:v>
                      </c:pt>
                      <c:pt idx="145">
                        <c:v>20587</c:v>
                      </c:pt>
                      <c:pt idx="146">
                        <c:v>20853</c:v>
                      </c:pt>
                      <c:pt idx="147">
                        <c:v>20789</c:v>
                      </c:pt>
                      <c:pt idx="148">
                        <c:v>20695</c:v>
                      </c:pt>
                      <c:pt idx="149">
                        <c:v>20640</c:v>
                      </c:pt>
                      <c:pt idx="150">
                        <c:v>20612</c:v>
                      </c:pt>
                      <c:pt idx="151">
                        <c:v>20566</c:v>
                      </c:pt>
                      <c:pt idx="152">
                        <c:v>20466</c:v>
                      </c:pt>
                      <c:pt idx="153">
                        <c:v>20372</c:v>
                      </c:pt>
                      <c:pt idx="154">
                        <c:v>20276</c:v>
                      </c:pt>
                      <c:pt idx="155">
                        <c:v>20073</c:v>
                      </c:pt>
                      <c:pt idx="156">
                        <c:v>19706</c:v>
                      </c:pt>
                      <c:pt idx="157">
                        <c:v>18486</c:v>
                      </c:pt>
                      <c:pt idx="158">
                        <c:v>16202</c:v>
                      </c:pt>
                      <c:pt idx="159">
                        <c:v>15332</c:v>
                      </c:pt>
                      <c:pt idx="160">
                        <c:v>14884</c:v>
                      </c:pt>
                      <c:pt idx="161">
                        <c:v>14821</c:v>
                      </c:pt>
                      <c:pt idx="162">
                        <c:v>14665</c:v>
                      </c:pt>
                      <c:pt idx="163">
                        <c:v>14420</c:v>
                      </c:pt>
                      <c:pt idx="164">
                        <c:v>13205</c:v>
                      </c:pt>
                      <c:pt idx="165">
                        <c:v>13593</c:v>
                      </c:pt>
                      <c:pt idx="166">
                        <c:v>13391</c:v>
                      </c:pt>
                      <c:pt idx="167">
                        <c:v>13224</c:v>
                      </c:pt>
                      <c:pt idx="168">
                        <c:v>13009</c:v>
                      </c:pt>
                      <c:pt idx="169">
                        <c:v>13192</c:v>
                      </c:pt>
                      <c:pt idx="170">
                        <c:v>13729</c:v>
                      </c:pt>
                      <c:pt idx="171">
                        <c:v>14575</c:v>
                      </c:pt>
                      <c:pt idx="172">
                        <c:v>15080</c:v>
                      </c:pt>
                      <c:pt idx="173">
                        <c:v>15488</c:v>
                      </c:pt>
                      <c:pt idx="174">
                        <c:v>16337</c:v>
                      </c:pt>
                      <c:pt idx="175">
                        <c:v>17032</c:v>
                      </c:pt>
                      <c:pt idx="176">
                        <c:v>17948</c:v>
                      </c:pt>
                      <c:pt idx="177">
                        <c:v>18428</c:v>
                      </c:pt>
                      <c:pt idx="178">
                        <c:v>18789</c:v>
                      </c:pt>
                      <c:pt idx="179">
                        <c:v>19047</c:v>
                      </c:pt>
                      <c:pt idx="180">
                        <c:v>19038</c:v>
                      </c:pt>
                      <c:pt idx="181">
                        <c:v>18795</c:v>
                      </c:pt>
                      <c:pt idx="182">
                        <c:v>18465</c:v>
                      </c:pt>
                      <c:pt idx="183">
                        <c:v>18689</c:v>
                      </c:pt>
                      <c:pt idx="184">
                        <c:v>18555</c:v>
                      </c:pt>
                      <c:pt idx="185">
                        <c:v>19025</c:v>
                      </c:pt>
                      <c:pt idx="186">
                        <c:v>19339</c:v>
                      </c:pt>
                      <c:pt idx="187">
                        <c:v>19603</c:v>
                      </c:pt>
                      <c:pt idx="188">
                        <c:v>20204</c:v>
                      </c:pt>
                      <c:pt idx="189">
                        <c:v>20586</c:v>
                      </c:pt>
                      <c:pt idx="190">
                        <c:v>20860</c:v>
                      </c:pt>
                      <c:pt idx="191">
                        <c:v>21186</c:v>
                      </c:pt>
                      <c:pt idx="192">
                        <c:v>20580</c:v>
                      </c:pt>
                      <c:pt idx="193">
                        <c:v>21018</c:v>
                      </c:pt>
                      <c:pt idx="194">
                        <c:v>21027</c:v>
                      </c:pt>
                      <c:pt idx="195">
                        <c:v>20908</c:v>
                      </c:pt>
                      <c:pt idx="196">
                        <c:v>20947</c:v>
                      </c:pt>
                      <c:pt idx="197">
                        <c:v>20952</c:v>
                      </c:pt>
                      <c:pt idx="198">
                        <c:v>20966</c:v>
                      </c:pt>
                      <c:pt idx="199">
                        <c:v>20893</c:v>
                      </c:pt>
                      <c:pt idx="200">
                        <c:v>20808</c:v>
                      </c:pt>
                      <c:pt idx="201">
                        <c:v>20759</c:v>
                      </c:pt>
                      <c:pt idx="202">
                        <c:v>20649</c:v>
                      </c:pt>
                      <c:pt idx="203">
                        <c:v>20552</c:v>
                      </c:pt>
                      <c:pt idx="204">
                        <c:v>19541</c:v>
                      </c:pt>
                      <c:pt idx="205">
                        <c:v>17840</c:v>
                      </c:pt>
                      <c:pt idx="206">
                        <c:v>17030</c:v>
                      </c:pt>
                      <c:pt idx="207">
                        <c:v>16519</c:v>
                      </c:pt>
                      <c:pt idx="208">
                        <c:v>15995</c:v>
                      </c:pt>
                      <c:pt idx="209">
                        <c:v>14044</c:v>
                      </c:pt>
                      <c:pt idx="210">
                        <c:v>13955</c:v>
                      </c:pt>
                      <c:pt idx="211">
                        <c:v>13868</c:v>
                      </c:pt>
                      <c:pt idx="212">
                        <c:v>13612</c:v>
                      </c:pt>
                      <c:pt idx="213">
                        <c:v>13663</c:v>
                      </c:pt>
                      <c:pt idx="214">
                        <c:v>13575</c:v>
                      </c:pt>
                      <c:pt idx="215">
                        <c:v>13563</c:v>
                      </c:pt>
                      <c:pt idx="216">
                        <c:v>13063</c:v>
                      </c:pt>
                      <c:pt idx="217">
                        <c:v>13145</c:v>
                      </c:pt>
                      <c:pt idx="218">
                        <c:v>13489</c:v>
                      </c:pt>
                      <c:pt idx="219">
                        <c:v>14263</c:v>
                      </c:pt>
                      <c:pt idx="220">
                        <c:v>14329</c:v>
                      </c:pt>
                      <c:pt idx="221">
                        <c:v>15050</c:v>
                      </c:pt>
                      <c:pt idx="222">
                        <c:v>15946</c:v>
                      </c:pt>
                      <c:pt idx="223">
                        <c:v>16491</c:v>
                      </c:pt>
                      <c:pt idx="224">
                        <c:v>16990</c:v>
                      </c:pt>
                      <c:pt idx="225">
                        <c:v>17214</c:v>
                      </c:pt>
                      <c:pt idx="226">
                        <c:v>17966</c:v>
                      </c:pt>
                      <c:pt idx="227">
                        <c:v>18052</c:v>
                      </c:pt>
                      <c:pt idx="228">
                        <c:v>17120</c:v>
                      </c:pt>
                      <c:pt idx="229">
                        <c:v>16177</c:v>
                      </c:pt>
                      <c:pt idx="230">
                        <c:v>16108</c:v>
                      </c:pt>
                      <c:pt idx="231">
                        <c:v>16679</c:v>
                      </c:pt>
                      <c:pt idx="232">
                        <c:v>16824</c:v>
                      </c:pt>
                      <c:pt idx="233">
                        <c:v>17019</c:v>
                      </c:pt>
                      <c:pt idx="234">
                        <c:v>17266</c:v>
                      </c:pt>
                      <c:pt idx="235">
                        <c:v>17492</c:v>
                      </c:pt>
                      <c:pt idx="236">
                        <c:v>17830</c:v>
                      </c:pt>
                      <c:pt idx="237">
                        <c:v>18400</c:v>
                      </c:pt>
                      <c:pt idx="238">
                        <c:v>18922</c:v>
                      </c:pt>
                      <c:pt idx="239">
                        <c:v>19691</c:v>
                      </c:pt>
                      <c:pt idx="240">
                        <c:v>20119</c:v>
                      </c:pt>
                      <c:pt idx="241">
                        <c:v>20330</c:v>
                      </c:pt>
                      <c:pt idx="242">
                        <c:v>20260</c:v>
                      </c:pt>
                      <c:pt idx="243">
                        <c:v>20226</c:v>
                      </c:pt>
                      <c:pt idx="244">
                        <c:v>20206</c:v>
                      </c:pt>
                      <c:pt idx="245">
                        <c:v>20230</c:v>
                      </c:pt>
                      <c:pt idx="246">
                        <c:v>20250</c:v>
                      </c:pt>
                      <c:pt idx="247">
                        <c:v>20244</c:v>
                      </c:pt>
                      <c:pt idx="248">
                        <c:v>20193</c:v>
                      </c:pt>
                      <c:pt idx="249">
                        <c:v>20104</c:v>
                      </c:pt>
                      <c:pt idx="250">
                        <c:v>19965</c:v>
                      </c:pt>
                      <c:pt idx="251">
                        <c:v>19703</c:v>
                      </c:pt>
                      <c:pt idx="252">
                        <c:v>18712</c:v>
                      </c:pt>
                      <c:pt idx="253">
                        <c:v>16989</c:v>
                      </c:pt>
                      <c:pt idx="254">
                        <c:v>16180</c:v>
                      </c:pt>
                      <c:pt idx="255">
                        <c:v>14818</c:v>
                      </c:pt>
                      <c:pt idx="256">
                        <c:v>13860</c:v>
                      </c:pt>
                      <c:pt idx="257">
                        <c:v>13577</c:v>
                      </c:pt>
                      <c:pt idx="258">
                        <c:v>13298</c:v>
                      </c:pt>
                      <c:pt idx="259">
                        <c:v>12948</c:v>
                      </c:pt>
                      <c:pt idx="260">
                        <c:v>12794</c:v>
                      </c:pt>
                      <c:pt idx="261">
                        <c:v>12652</c:v>
                      </c:pt>
                      <c:pt idx="262">
                        <c:v>12119</c:v>
                      </c:pt>
                      <c:pt idx="263">
                        <c:v>11743</c:v>
                      </c:pt>
                      <c:pt idx="264">
                        <c:v>11232</c:v>
                      </c:pt>
                      <c:pt idx="265">
                        <c:v>11216</c:v>
                      </c:pt>
                      <c:pt idx="266">
                        <c:v>11932</c:v>
                      </c:pt>
                      <c:pt idx="267">
                        <c:v>12467</c:v>
                      </c:pt>
                      <c:pt idx="268">
                        <c:v>12764</c:v>
                      </c:pt>
                      <c:pt idx="269">
                        <c:v>13037</c:v>
                      </c:pt>
                      <c:pt idx="270">
                        <c:v>13957</c:v>
                      </c:pt>
                      <c:pt idx="271">
                        <c:v>14607</c:v>
                      </c:pt>
                      <c:pt idx="272">
                        <c:v>14968</c:v>
                      </c:pt>
                      <c:pt idx="273">
                        <c:v>15229</c:v>
                      </c:pt>
                      <c:pt idx="274">
                        <c:v>15555</c:v>
                      </c:pt>
                      <c:pt idx="275">
                        <c:v>15871</c:v>
                      </c:pt>
                      <c:pt idx="276">
                        <c:v>16179</c:v>
                      </c:pt>
                      <c:pt idx="277">
                        <c:v>16732</c:v>
                      </c:pt>
                      <c:pt idx="278">
                        <c:v>16944</c:v>
                      </c:pt>
                      <c:pt idx="279">
                        <c:v>16869</c:v>
                      </c:pt>
                      <c:pt idx="280">
                        <c:v>16787</c:v>
                      </c:pt>
                      <c:pt idx="281">
                        <c:v>17018</c:v>
                      </c:pt>
                      <c:pt idx="282">
                        <c:v>17169</c:v>
                      </c:pt>
                      <c:pt idx="283">
                        <c:v>17361</c:v>
                      </c:pt>
                      <c:pt idx="284">
                        <c:v>17880</c:v>
                      </c:pt>
                      <c:pt idx="285">
                        <c:v>18317</c:v>
                      </c:pt>
                      <c:pt idx="286">
                        <c:v>18480</c:v>
                      </c:pt>
                      <c:pt idx="287">
                        <c:v>19096</c:v>
                      </c:pt>
                      <c:pt idx="288">
                        <c:v>20177</c:v>
                      </c:pt>
                      <c:pt idx="289">
                        <c:v>20185</c:v>
                      </c:pt>
                      <c:pt idx="290">
                        <c:v>20255</c:v>
                      </c:pt>
                      <c:pt idx="291">
                        <c:v>20194</c:v>
                      </c:pt>
                      <c:pt idx="292">
                        <c:v>20128</c:v>
                      </c:pt>
                      <c:pt idx="293">
                        <c:v>20044</c:v>
                      </c:pt>
                      <c:pt idx="294">
                        <c:v>19941</c:v>
                      </c:pt>
                      <c:pt idx="295">
                        <c:v>19808</c:v>
                      </c:pt>
                      <c:pt idx="296">
                        <c:v>19679</c:v>
                      </c:pt>
                      <c:pt idx="297">
                        <c:v>19601</c:v>
                      </c:pt>
                      <c:pt idx="298">
                        <c:v>19478</c:v>
                      </c:pt>
                      <c:pt idx="299">
                        <c:v>19351</c:v>
                      </c:pt>
                      <c:pt idx="300">
                        <c:v>18681</c:v>
                      </c:pt>
                      <c:pt idx="301">
                        <c:v>16843</c:v>
                      </c:pt>
                      <c:pt idx="302">
                        <c:v>14664</c:v>
                      </c:pt>
                      <c:pt idx="303">
                        <c:v>12509</c:v>
                      </c:pt>
                      <c:pt idx="304">
                        <c:v>11341</c:v>
                      </c:pt>
                      <c:pt idx="305">
                        <c:v>11333</c:v>
                      </c:pt>
                      <c:pt idx="306">
                        <c:v>11417</c:v>
                      </c:pt>
                      <c:pt idx="307">
                        <c:v>11679</c:v>
                      </c:pt>
                      <c:pt idx="308">
                        <c:v>11719</c:v>
                      </c:pt>
                      <c:pt idx="309">
                        <c:v>11680</c:v>
                      </c:pt>
                      <c:pt idx="310">
                        <c:v>11399</c:v>
                      </c:pt>
                      <c:pt idx="311">
                        <c:v>11195</c:v>
                      </c:pt>
                      <c:pt idx="312">
                        <c:v>11042</c:v>
                      </c:pt>
                      <c:pt idx="313">
                        <c:v>10957</c:v>
                      </c:pt>
                      <c:pt idx="314">
                        <c:v>10756</c:v>
                      </c:pt>
                      <c:pt idx="315">
                        <c:v>11038</c:v>
                      </c:pt>
                      <c:pt idx="316">
                        <c:v>11269</c:v>
                      </c:pt>
                      <c:pt idx="317">
                        <c:v>11814</c:v>
                      </c:pt>
                      <c:pt idx="318">
                        <c:v>12337</c:v>
                      </c:pt>
                      <c:pt idx="319">
                        <c:v>13242</c:v>
                      </c:pt>
                      <c:pt idx="320">
                        <c:v>13976</c:v>
                      </c:pt>
                      <c:pt idx="321">
                        <c:v>14514</c:v>
                      </c:pt>
                      <c:pt idx="322">
                        <c:v>14976</c:v>
                      </c:pt>
                      <c:pt idx="323">
                        <c:v>15469</c:v>
                      </c:pt>
                      <c:pt idx="324">
                        <c:v>16035</c:v>
                      </c:pt>
                      <c:pt idx="325">
                        <c:v>16669</c:v>
                      </c:pt>
                      <c:pt idx="326">
                        <c:v>17063</c:v>
                      </c:pt>
                      <c:pt idx="327">
                        <c:v>17497</c:v>
                      </c:pt>
                      <c:pt idx="328">
                        <c:v>17872</c:v>
                      </c:pt>
                      <c:pt idx="329">
                        <c:v>18215</c:v>
                      </c:pt>
                      <c:pt idx="330">
                        <c:v>18525</c:v>
                      </c:pt>
                      <c:pt idx="331">
                        <c:v>18840</c:v>
                      </c:pt>
                      <c:pt idx="332">
                        <c:v>19114</c:v>
                      </c:pt>
                      <c:pt idx="333">
                        <c:v>19376</c:v>
                      </c:pt>
                      <c:pt idx="334">
                        <c:v>19477</c:v>
                      </c:pt>
                      <c:pt idx="335">
                        <c:v>19503</c:v>
                      </c:pt>
                      <c:pt idx="336">
                        <c:v>0</c:v>
                      </c:pt>
                      <c:pt idx="337">
                        <c:v>0</c:v>
                      </c:pt>
                      <c:pt idx="338">
                        <c:v>0</c:v>
                      </c:pt>
                      <c:pt idx="339">
                        <c:v>0</c:v>
                      </c:pt>
                      <c:pt idx="340">
                        <c:v>0</c:v>
                      </c:pt>
                      <c:pt idx="341">
                        <c:v>0</c:v>
                      </c:pt>
                      <c:pt idx="342">
                        <c:v>0</c:v>
                      </c:pt>
                      <c:pt idx="343">
                        <c:v>0</c:v>
                      </c:pt>
                      <c:pt idx="344">
                        <c:v>0</c:v>
                      </c:pt>
                      <c:pt idx="345">
                        <c:v>0</c:v>
                      </c:pt>
                      <c:pt idx="346">
                        <c:v>0</c:v>
                      </c:pt>
                      <c:pt idx="347">
                        <c:v>0</c:v>
                      </c:pt>
                      <c:pt idx="348">
                        <c:v>0</c:v>
                      </c:pt>
                      <c:pt idx="349">
                        <c:v>0</c:v>
                      </c:pt>
                      <c:pt idx="350">
                        <c:v>0</c:v>
                      </c:pt>
                      <c:pt idx="351">
                        <c:v>0</c:v>
                      </c:pt>
                      <c:pt idx="352">
                        <c:v>0</c:v>
                      </c:pt>
                      <c:pt idx="353">
                        <c:v>0</c:v>
                      </c:pt>
                      <c:pt idx="354">
                        <c:v>0</c:v>
                      </c:pt>
                      <c:pt idx="355">
                        <c:v>0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0</c:v>
                      </c:pt>
                      <c:pt idx="360">
                        <c:v>0</c:v>
                      </c:pt>
                      <c:pt idx="361">
                        <c:v>0</c:v>
                      </c:pt>
                      <c:pt idx="362">
                        <c:v>0</c:v>
                      </c:pt>
                      <c:pt idx="363">
                        <c:v>0</c:v>
                      </c:pt>
                      <c:pt idx="364">
                        <c:v>0</c:v>
                      </c:pt>
                      <c:pt idx="365">
                        <c:v>0</c:v>
                      </c:pt>
                      <c:pt idx="366">
                        <c:v>0</c:v>
                      </c:pt>
                      <c:pt idx="367">
                        <c:v>0</c:v>
                      </c:pt>
                      <c:pt idx="368">
                        <c:v>0</c:v>
                      </c:pt>
                      <c:pt idx="369">
                        <c:v>0</c:v>
                      </c:pt>
                      <c:pt idx="370">
                        <c:v>0</c:v>
                      </c:pt>
                      <c:pt idx="371">
                        <c:v>0</c:v>
                      </c:pt>
                      <c:pt idx="372">
                        <c:v>0</c:v>
                      </c:pt>
                      <c:pt idx="373">
                        <c:v>0</c:v>
                      </c:pt>
                      <c:pt idx="374">
                        <c:v>0</c:v>
                      </c:pt>
                      <c:pt idx="375">
                        <c:v>0</c:v>
                      </c:pt>
                      <c:pt idx="376">
                        <c:v>0</c:v>
                      </c:pt>
                      <c:pt idx="377">
                        <c:v>0</c:v>
                      </c:pt>
                      <c:pt idx="378">
                        <c:v>0</c:v>
                      </c:pt>
                      <c:pt idx="379">
                        <c:v>0</c:v>
                      </c:pt>
                      <c:pt idx="380">
                        <c:v>0</c:v>
                      </c:pt>
                      <c:pt idx="381">
                        <c:v>0</c:v>
                      </c:pt>
                      <c:pt idx="382">
                        <c:v>0</c:v>
                      </c:pt>
                      <c:pt idx="383">
                        <c:v>0</c:v>
                      </c:pt>
                      <c:pt idx="384">
                        <c:v>0</c:v>
                      </c:pt>
                      <c:pt idx="385">
                        <c:v>0</c:v>
                      </c:pt>
                      <c:pt idx="386">
                        <c:v>0</c:v>
                      </c:pt>
                      <c:pt idx="387">
                        <c:v>0</c:v>
                      </c:pt>
                      <c:pt idx="388">
                        <c:v>0</c:v>
                      </c:pt>
                      <c:pt idx="389">
                        <c:v>0</c:v>
                      </c:pt>
                      <c:pt idx="390">
                        <c:v>0</c:v>
                      </c:pt>
                      <c:pt idx="391">
                        <c:v>0</c:v>
                      </c:pt>
                      <c:pt idx="392">
                        <c:v>0</c:v>
                      </c:pt>
                      <c:pt idx="393">
                        <c:v>0</c:v>
                      </c:pt>
                      <c:pt idx="394">
                        <c:v>0</c:v>
                      </c:pt>
                      <c:pt idx="395">
                        <c:v>0</c:v>
                      </c:pt>
                      <c:pt idx="396">
                        <c:v>0</c:v>
                      </c:pt>
                      <c:pt idx="397">
                        <c:v>0</c:v>
                      </c:pt>
                      <c:pt idx="398">
                        <c:v>0</c:v>
                      </c:pt>
                      <c:pt idx="399">
                        <c:v>0</c:v>
                      </c:pt>
                      <c:pt idx="400">
                        <c:v>0</c:v>
                      </c:pt>
                      <c:pt idx="401">
                        <c:v>0</c:v>
                      </c:pt>
                      <c:pt idx="402">
                        <c:v>0</c:v>
                      </c:pt>
                      <c:pt idx="403">
                        <c:v>0</c:v>
                      </c:pt>
                      <c:pt idx="404">
                        <c:v>0</c:v>
                      </c:pt>
                      <c:pt idx="405">
                        <c:v>0</c:v>
                      </c:pt>
                      <c:pt idx="406">
                        <c:v>0</c:v>
                      </c:pt>
                      <c:pt idx="407">
                        <c:v>0</c:v>
                      </c:pt>
                      <c:pt idx="408">
                        <c:v>0</c:v>
                      </c:pt>
                      <c:pt idx="409">
                        <c:v>0</c:v>
                      </c:pt>
                      <c:pt idx="410">
                        <c:v>0</c:v>
                      </c:pt>
                      <c:pt idx="411">
                        <c:v>0</c:v>
                      </c:pt>
                      <c:pt idx="412">
                        <c:v>0</c:v>
                      </c:pt>
                      <c:pt idx="413">
                        <c:v>0</c:v>
                      </c:pt>
                      <c:pt idx="414">
                        <c:v>0</c:v>
                      </c:pt>
                      <c:pt idx="415">
                        <c:v>0</c:v>
                      </c:pt>
                      <c:pt idx="416">
                        <c:v>0</c:v>
                      </c:pt>
                      <c:pt idx="417">
                        <c:v>0</c:v>
                      </c:pt>
                      <c:pt idx="418">
                        <c:v>0</c:v>
                      </c:pt>
                      <c:pt idx="419">
                        <c:v>0</c:v>
                      </c:pt>
                      <c:pt idx="420">
                        <c:v>0</c:v>
                      </c:pt>
                      <c:pt idx="421">
                        <c:v>0</c:v>
                      </c:pt>
                      <c:pt idx="422">
                        <c:v>0</c:v>
                      </c:pt>
                      <c:pt idx="423">
                        <c:v>0</c:v>
                      </c:pt>
                      <c:pt idx="424">
                        <c:v>0</c:v>
                      </c:pt>
                      <c:pt idx="425">
                        <c:v>0</c:v>
                      </c:pt>
                      <c:pt idx="426">
                        <c:v>0</c:v>
                      </c:pt>
                      <c:pt idx="427">
                        <c:v>0</c:v>
                      </c:pt>
                      <c:pt idx="428">
                        <c:v>0</c:v>
                      </c:pt>
                      <c:pt idx="429">
                        <c:v>0</c:v>
                      </c:pt>
                      <c:pt idx="430">
                        <c:v>0</c:v>
                      </c:pt>
                      <c:pt idx="431">
                        <c:v>0</c:v>
                      </c:pt>
                      <c:pt idx="432">
                        <c:v>0</c:v>
                      </c:pt>
                      <c:pt idx="433">
                        <c:v>0</c:v>
                      </c:pt>
                      <c:pt idx="434">
                        <c:v>0</c:v>
                      </c:pt>
                      <c:pt idx="435">
                        <c:v>0</c:v>
                      </c:pt>
                      <c:pt idx="436">
                        <c:v>0</c:v>
                      </c:pt>
                      <c:pt idx="437">
                        <c:v>0</c:v>
                      </c:pt>
                      <c:pt idx="438">
                        <c:v>0</c:v>
                      </c:pt>
                      <c:pt idx="439">
                        <c:v>0</c:v>
                      </c:pt>
                      <c:pt idx="440">
                        <c:v>0</c:v>
                      </c:pt>
                      <c:pt idx="441">
                        <c:v>0</c:v>
                      </c:pt>
                      <c:pt idx="442">
                        <c:v>0</c:v>
                      </c:pt>
                      <c:pt idx="443">
                        <c:v>0</c:v>
                      </c:pt>
                      <c:pt idx="444">
                        <c:v>0</c:v>
                      </c:pt>
                      <c:pt idx="445">
                        <c:v>0</c:v>
                      </c:pt>
                      <c:pt idx="446">
                        <c:v>0</c:v>
                      </c:pt>
                      <c:pt idx="447">
                        <c:v>0</c:v>
                      </c:pt>
                      <c:pt idx="448">
                        <c:v>0</c:v>
                      </c:pt>
                      <c:pt idx="449">
                        <c:v>0</c:v>
                      </c:pt>
                      <c:pt idx="450">
                        <c:v>0</c:v>
                      </c:pt>
                      <c:pt idx="451">
                        <c:v>0</c:v>
                      </c:pt>
                      <c:pt idx="452">
                        <c:v>0</c:v>
                      </c:pt>
                      <c:pt idx="453">
                        <c:v>0</c:v>
                      </c:pt>
                      <c:pt idx="454">
                        <c:v>0</c:v>
                      </c:pt>
                      <c:pt idx="455">
                        <c:v>0</c:v>
                      </c:pt>
                      <c:pt idx="456">
                        <c:v>0</c:v>
                      </c:pt>
                      <c:pt idx="457">
                        <c:v>0</c:v>
                      </c:pt>
                      <c:pt idx="458">
                        <c:v>0</c:v>
                      </c:pt>
                      <c:pt idx="459">
                        <c:v>0</c:v>
                      </c:pt>
                      <c:pt idx="460">
                        <c:v>0</c:v>
                      </c:pt>
                      <c:pt idx="461">
                        <c:v>0</c:v>
                      </c:pt>
                      <c:pt idx="462">
                        <c:v>0</c:v>
                      </c:pt>
                      <c:pt idx="463">
                        <c:v>0</c:v>
                      </c:pt>
                      <c:pt idx="464">
                        <c:v>0</c:v>
                      </c:pt>
                      <c:pt idx="465">
                        <c:v>0</c:v>
                      </c:pt>
                      <c:pt idx="466">
                        <c:v>0</c:v>
                      </c:pt>
                      <c:pt idx="467">
                        <c:v>0</c:v>
                      </c:pt>
                      <c:pt idx="468">
                        <c:v>0</c:v>
                      </c:pt>
                      <c:pt idx="469">
                        <c:v>0</c:v>
                      </c:pt>
                      <c:pt idx="470">
                        <c:v>0</c:v>
                      </c:pt>
                      <c:pt idx="471">
                        <c:v>0</c:v>
                      </c:pt>
                      <c:pt idx="472">
                        <c:v>0</c:v>
                      </c:pt>
                      <c:pt idx="473">
                        <c:v>0</c:v>
                      </c:pt>
                      <c:pt idx="474">
                        <c:v>0</c:v>
                      </c:pt>
                      <c:pt idx="475">
                        <c:v>0</c:v>
                      </c:pt>
                      <c:pt idx="476">
                        <c:v>0</c:v>
                      </c:pt>
                      <c:pt idx="477">
                        <c:v>0</c:v>
                      </c:pt>
                      <c:pt idx="478">
                        <c:v>0</c:v>
                      </c:pt>
                      <c:pt idx="479">
                        <c:v>0</c:v>
                      </c:pt>
                      <c:pt idx="480">
                        <c:v>0</c:v>
                      </c:pt>
                      <c:pt idx="481">
                        <c:v>0</c:v>
                      </c:pt>
                      <c:pt idx="482">
                        <c:v>0</c:v>
                      </c:pt>
                      <c:pt idx="483">
                        <c:v>0</c:v>
                      </c:pt>
                      <c:pt idx="484">
                        <c:v>0</c:v>
                      </c:pt>
                      <c:pt idx="485">
                        <c:v>0</c:v>
                      </c:pt>
                      <c:pt idx="486">
                        <c:v>0</c:v>
                      </c:pt>
                      <c:pt idx="487">
                        <c:v>0</c:v>
                      </c:pt>
                      <c:pt idx="488">
                        <c:v>0</c:v>
                      </c:pt>
                      <c:pt idx="489">
                        <c:v>0</c:v>
                      </c:pt>
                      <c:pt idx="490">
                        <c:v>0</c:v>
                      </c:pt>
                      <c:pt idx="491">
                        <c:v>0</c:v>
                      </c:pt>
                      <c:pt idx="492">
                        <c:v>0</c:v>
                      </c:pt>
                      <c:pt idx="493">
                        <c:v>0</c:v>
                      </c:pt>
                      <c:pt idx="494">
                        <c:v>0</c:v>
                      </c:pt>
                      <c:pt idx="495">
                        <c:v>0</c:v>
                      </c:pt>
                      <c:pt idx="496">
                        <c:v>0</c:v>
                      </c:pt>
                      <c:pt idx="497">
                        <c:v>0</c:v>
                      </c:pt>
                      <c:pt idx="498">
                        <c:v>0</c:v>
                      </c:pt>
                      <c:pt idx="499">
                        <c:v>0</c:v>
                      </c:pt>
                      <c:pt idx="500">
                        <c:v>0</c:v>
                      </c:pt>
                      <c:pt idx="501">
                        <c:v>0</c:v>
                      </c:pt>
                      <c:pt idx="502">
                        <c:v>0</c:v>
                      </c:pt>
                      <c:pt idx="503">
                        <c:v>0</c:v>
                      </c:pt>
                      <c:pt idx="504">
                        <c:v>0</c:v>
                      </c:pt>
                      <c:pt idx="505">
                        <c:v>0</c:v>
                      </c:pt>
                      <c:pt idx="506">
                        <c:v>0</c:v>
                      </c:pt>
                      <c:pt idx="507">
                        <c:v>0</c:v>
                      </c:pt>
                      <c:pt idx="508">
                        <c:v>0</c:v>
                      </c:pt>
                      <c:pt idx="509">
                        <c:v>0</c:v>
                      </c:pt>
                      <c:pt idx="510">
                        <c:v>0</c:v>
                      </c:pt>
                      <c:pt idx="511">
                        <c:v>0</c:v>
                      </c:pt>
                      <c:pt idx="512">
                        <c:v>0</c:v>
                      </c:pt>
                      <c:pt idx="513">
                        <c:v>0</c:v>
                      </c:pt>
                      <c:pt idx="514">
                        <c:v>0</c:v>
                      </c:pt>
                      <c:pt idx="515">
                        <c:v>0</c:v>
                      </c:pt>
                      <c:pt idx="516">
                        <c:v>0</c:v>
                      </c:pt>
                      <c:pt idx="517">
                        <c:v>0</c:v>
                      </c:pt>
                      <c:pt idx="518">
                        <c:v>0</c:v>
                      </c:pt>
                      <c:pt idx="519">
                        <c:v>0</c:v>
                      </c:pt>
                      <c:pt idx="520">
                        <c:v>0</c:v>
                      </c:pt>
                      <c:pt idx="521">
                        <c:v>0</c:v>
                      </c:pt>
                      <c:pt idx="522">
                        <c:v>0</c:v>
                      </c:pt>
                      <c:pt idx="523">
                        <c:v>0</c:v>
                      </c:pt>
                      <c:pt idx="524">
                        <c:v>0</c:v>
                      </c:pt>
                      <c:pt idx="525">
                        <c:v>0</c:v>
                      </c:pt>
                      <c:pt idx="526">
                        <c:v>0</c:v>
                      </c:pt>
                      <c:pt idx="527">
                        <c:v>0</c:v>
                      </c:pt>
                      <c:pt idx="528">
                        <c:v>0</c:v>
                      </c:pt>
                      <c:pt idx="529">
                        <c:v>0</c:v>
                      </c:pt>
                      <c:pt idx="530">
                        <c:v>0</c:v>
                      </c:pt>
                      <c:pt idx="531">
                        <c:v>0</c:v>
                      </c:pt>
                      <c:pt idx="532">
                        <c:v>0</c:v>
                      </c:pt>
                      <c:pt idx="533">
                        <c:v>0</c:v>
                      </c:pt>
                      <c:pt idx="534">
                        <c:v>0</c:v>
                      </c:pt>
                      <c:pt idx="535">
                        <c:v>0</c:v>
                      </c:pt>
                      <c:pt idx="536">
                        <c:v>0</c:v>
                      </c:pt>
                      <c:pt idx="537">
                        <c:v>0</c:v>
                      </c:pt>
                      <c:pt idx="538">
                        <c:v>0</c:v>
                      </c:pt>
                      <c:pt idx="539">
                        <c:v>0</c:v>
                      </c:pt>
                      <c:pt idx="540">
                        <c:v>0</c:v>
                      </c:pt>
                      <c:pt idx="541">
                        <c:v>0</c:v>
                      </c:pt>
                      <c:pt idx="542">
                        <c:v>0</c:v>
                      </c:pt>
                      <c:pt idx="543">
                        <c:v>0</c:v>
                      </c:pt>
                      <c:pt idx="544">
                        <c:v>0</c:v>
                      </c:pt>
                      <c:pt idx="545">
                        <c:v>0</c:v>
                      </c:pt>
                      <c:pt idx="546">
                        <c:v>0</c:v>
                      </c:pt>
                      <c:pt idx="547">
                        <c:v>0</c:v>
                      </c:pt>
                      <c:pt idx="548">
                        <c:v>0</c:v>
                      </c:pt>
                      <c:pt idx="549">
                        <c:v>0</c:v>
                      </c:pt>
                      <c:pt idx="550">
                        <c:v>0</c:v>
                      </c:pt>
                      <c:pt idx="551">
                        <c:v>0</c:v>
                      </c:pt>
                      <c:pt idx="552">
                        <c:v>0</c:v>
                      </c:pt>
                      <c:pt idx="553">
                        <c:v>0</c:v>
                      </c:pt>
                      <c:pt idx="554">
                        <c:v>0</c:v>
                      </c:pt>
                      <c:pt idx="555">
                        <c:v>0</c:v>
                      </c:pt>
                      <c:pt idx="556">
                        <c:v>0</c:v>
                      </c:pt>
                      <c:pt idx="557">
                        <c:v>0</c:v>
                      </c:pt>
                      <c:pt idx="558">
                        <c:v>0</c:v>
                      </c:pt>
                      <c:pt idx="559">
                        <c:v>0</c:v>
                      </c:pt>
                      <c:pt idx="560">
                        <c:v>0</c:v>
                      </c:pt>
                      <c:pt idx="561">
                        <c:v>0</c:v>
                      </c:pt>
                      <c:pt idx="562">
                        <c:v>0</c:v>
                      </c:pt>
                      <c:pt idx="563">
                        <c:v>0</c:v>
                      </c:pt>
                      <c:pt idx="564">
                        <c:v>0</c:v>
                      </c:pt>
                      <c:pt idx="565">
                        <c:v>0</c:v>
                      </c:pt>
                      <c:pt idx="566">
                        <c:v>0</c:v>
                      </c:pt>
                      <c:pt idx="567">
                        <c:v>0</c:v>
                      </c:pt>
                      <c:pt idx="568">
                        <c:v>0</c:v>
                      </c:pt>
                      <c:pt idx="569">
                        <c:v>0</c:v>
                      </c:pt>
                      <c:pt idx="570">
                        <c:v>0</c:v>
                      </c:pt>
                      <c:pt idx="571">
                        <c:v>0</c:v>
                      </c:pt>
                      <c:pt idx="572">
                        <c:v>0</c:v>
                      </c:pt>
                      <c:pt idx="573">
                        <c:v>0</c:v>
                      </c:pt>
                      <c:pt idx="574">
                        <c:v>0</c:v>
                      </c:pt>
                      <c:pt idx="575">
                        <c:v>0</c:v>
                      </c:pt>
                      <c:pt idx="576">
                        <c:v>0</c:v>
                      </c:pt>
                      <c:pt idx="577">
                        <c:v>0</c:v>
                      </c:pt>
                      <c:pt idx="578">
                        <c:v>0</c:v>
                      </c:pt>
                      <c:pt idx="579">
                        <c:v>0</c:v>
                      </c:pt>
                      <c:pt idx="580">
                        <c:v>0</c:v>
                      </c:pt>
                      <c:pt idx="581">
                        <c:v>0</c:v>
                      </c:pt>
                      <c:pt idx="582">
                        <c:v>0</c:v>
                      </c:pt>
                      <c:pt idx="583">
                        <c:v>0</c:v>
                      </c:pt>
                      <c:pt idx="584">
                        <c:v>0</c:v>
                      </c:pt>
                      <c:pt idx="585">
                        <c:v>0</c:v>
                      </c:pt>
                      <c:pt idx="586">
                        <c:v>0</c:v>
                      </c:pt>
                      <c:pt idx="587">
                        <c:v>0</c:v>
                      </c:pt>
                      <c:pt idx="588">
                        <c:v>0</c:v>
                      </c:pt>
                      <c:pt idx="589">
                        <c:v>0</c:v>
                      </c:pt>
                      <c:pt idx="590">
                        <c:v>0</c:v>
                      </c:pt>
                      <c:pt idx="591">
                        <c:v>0</c:v>
                      </c:pt>
                      <c:pt idx="592">
                        <c:v>0</c:v>
                      </c:pt>
                      <c:pt idx="593">
                        <c:v>0</c:v>
                      </c:pt>
                      <c:pt idx="594">
                        <c:v>0</c:v>
                      </c:pt>
                      <c:pt idx="595">
                        <c:v>0</c:v>
                      </c:pt>
                      <c:pt idx="596">
                        <c:v>0</c:v>
                      </c:pt>
                      <c:pt idx="597">
                        <c:v>0</c:v>
                      </c:pt>
                      <c:pt idx="598">
                        <c:v>0</c:v>
                      </c:pt>
                      <c:pt idx="599">
                        <c:v>0</c:v>
                      </c:pt>
                      <c:pt idx="600">
                        <c:v>0</c:v>
                      </c:pt>
                      <c:pt idx="601">
                        <c:v>0</c:v>
                      </c:pt>
                      <c:pt idx="602">
                        <c:v>0</c:v>
                      </c:pt>
                      <c:pt idx="603">
                        <c:v>0</c:v>
                      </c:pt>
                      <c:pt idx="604">
                        <c:v>0</c:v>
                      </c:pt>
                      <c:pt idx="605">
                        <c:v>0</c:v>
                      </c:pt>
                      <c:pt idx="606">
                        <c:v>0</c:v>
                      </c:pt>
                      <c:pt idx="607">
                        <c:v>0</c:v>
                      </c:pt>
                      <c:pt idx="608">
                        <c:v>0</c:v>
                      </c:pt>
                      <c:pt idx="609">
                        <c:v>0</c:v>
                      </c:pt>
                      <c:pt idx="610">
                        <c:v>0</c:v>
                      </c:pt>
                      <c:pt idx="611">
                        <c:v>0</c:v>
                      </c:pt>
                      <c:pt idx="612">
                        <c:v>0</c:v>
                      </c:pt>
                      <c:pt idx="613">
                        <c:v>0</c:v>
                      </c:pt>
                      <c:pt idx="614">
                        <c:v>0</c:v>
                      </c:pt>
                      <c:pt idx="615">
                        <c:v>0</c:v>
                      </c:pt>
                      <c:pt idx="616">
                        <c:v>0</c:v>
                      </c:pt>
                      <c:pt idx="617">
                        <c:v>0</c:v>
                      </c:pt>
                      <c:pt idx="618">
                        <c:v>0</c:v>
                      </c:pt>
                      <c:pt idx="619">
                        <c:v>0</c:v>
                      </c:pt>
                      <c:pt idx="620">
                        <c:v>0</c:v>
                      </c:pt>
                      <c:pt idx="621">
                        <c:v>0</c:v>
                      </c:pt>
                      <c:pt idx="622">
                        <c:v>0</c:v>
                      </c:pt>
                      <c:pt idx="62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8E0B-4FB5-834F-0483E5394E67}"/>
                  </c:ext>
                </c:extLst>
              </c15:ser>
            </c15:filteredAreaSeries>
            <c15:filteredAreaSeries>
              <c15:ser>
                <c:idx val="9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Planilha1!$P$3:$P$4</c15:sqref>
                        </c15:formulaRef>
                      </c:ext>
                    </c:extLst>
                    <c:strCache>
                      <c:ptCount val="2"/>
                      <c:pt idx="0">
                        <c:v>Eólica</c:v>
                      </c:pt>
                      <c:pt idx="1">
                        <c:v>Tipo II-B</c:v>
                      </c:pt>
                    </c:strCache>
                  </c:strRef>
                </c:tx>
                <c:spPr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Planilha1!$F$5:$F$339</c15:sqref>
                        </c15:formulaRef>
                      </c:ext>
                    </c:extLst>
                    <c:numCache>
                      <c:formatCode>m/d/yyyy\ h:mm</c:formatCode>
                      <c:ptCount val="335"/>
                      <c:pt idx="0">
                        <c:v>45543.020833333336</c:v>
                      </c:pt>
                      <c:pt idx="1">
                        <c:v>45543.041666666664</c:v>
                      </c:pt>
                      <c:pt idx="2">
                        <c:v>45543.0625</c:v>
                      </c:pt>
                      <c:pt idx="3">
                        <c:v>45543.083333333336</c:v>
                      </c:pt>
                      <c:pt idx="4">
                        <c:v>45543.104166666664</c:v>
                      </c:pt>
                      <c:pt idx="5">
                        <c:v>45543.125</c:v>
                      </c:pt>
                      <c:pt idx="6">
                        <c:v>45543.145833333336</c:v>
                      </c:pt>
                      <c:pt idx="7">
                        <c:v>45543.166666666664</c:v>
                      </c:pt>
                      <c:pt idx="8">
                        <c:v>45543.1875</c:v>
                      </c:pt>
                      <c:pt idx="9">
                        <c:v>45543.208333333336</c:v>
                      </c:pt>
                      <c:pt idx="10">
                        <c:v>45543.229166666664</c:v>
                      </c:pt>
                      <c:pt idx="11">
                        <c:v>45543.25</c:v>
                      </c:pt>
                      <c:pt idx="12">
                        <c:v>45543.270833333336</c:v>
                      </c:pt>
                      <c:pt idx="13">
                        <c:v>45543.291666666664</c:v>
                      </c:pt>
                      <c:pt idx="14">
                        <c:v>45543.3125</c:v>
                      </c:pt>
                      <c:pt idx="15">
                        <c:v>45543.333333333336</c:v>
                      </c:pt>
                      <c:pt idx="16">
                        <c:v>45543.354166666664</c:v>
                      </c:pt>
                      <c:pt idx="17">
                        <c:v>45543.375</c:v>
                      </c:pt>
                      <c:pt idx="18">
                        <c:v>45543.395833333336</c:v>
                      </c:pt>
                      <c:pt idx="19">
                        <c:v>45543.416666666664</c:v>
                      </c:pt>
                      <c:pt idx="20">
                        <c:v>45543.4375</c:v>
                      </c:pt>
                      <c:pt idx="21">
                        <c:v>45543.458333333336</c:v>
                      </c:pt>
                      <c:pt idx="22">
                        <c:v>45543.479166666664</c:v>
                      </c:pt>
                      <c:pt idx="23">
                        <c:v>45543.5</c:v>
                      </c:pt>
                      <c:pt idx="24">
                        <c:v>45543.520833333336</c:v>
                      </c:pt>
                      <c:pt idx="25">
                        <c:v>45543.541666666664</c:v>
                      </c:pt>
                      <c:pt idx="26">
                        <c:v>45543.5625</c:v>
                      </c:pt>
                      <c:pt idx="27">
                        <c:v>45543.583333333336</c:v>
                      </c:pt>
                      <c:pt idx="28">
                        <c:v>45543.604166666664</c:v>
                      </c:pt>
                      <c:pt idx="29">
                        <c:v>45543.625</c:v>
                      </c:pt>
                      <c:pt idx="30">
                        <c:v>45543.645833333336</c:v>
                      </c:pt>
                      <c:pt idx="31">
                        <c:v>45543.666666666664</c:v>
                      </c:pt>
                      <c:pt idx="32">
                        <c:v>45543.6875</c:v>
                      </c:pt>
                      <c:pt idx="33">
                        <c:v>45543.708333333336</c:v>
                      </c:pt>
                      <c:pt idx="34">
                        <c:v>45543.729166666664</c:v>
                      </c:pt>
                      <c:pt idx="35">
                        <c:v>45543.75</c:v>
                      </c:pt>
                      <c:pt idx="36">
                        <c:v>45543.770833333336</c:v>
                      </c:pt>
                      <c:pt idx="37">
                        <c:v>45543.791666666664</c:v>
                      </c:pt>
                      <c:pt idx="38">
                        <c:v>45543.8125</c:v>
                      </c:pt>
                      <c:pt idx="39">
                        <c:v>45543.833333333336</c:v>
                      </c:pt>
                      <c:pt idx="40">
                        <c:v>45543.854166666664</c:v>
                      </c:pt>
                      <c:pt idx="41">
                        <c:v>45543.875</c:v>
                      </c:pt>
                      <c:pt idx="42">
                        <c:v>45543.895833333336</c:v>
                      </c:pt>
                      <c:pt idx="43">
                        <c:v>45543.916666666664</c:v>
                      </c:pt>
                      <c:pt idx="44">
                        <c:v>45543.9375</c:v>
                      </c:pt>
                      <c:pt idx="45">
                        <c:v>45543.958333333336</c:v>
                      </c:pt>
                      <c:pt idx="46">
                        <c:v>45543.979166666664</c:v>
                      </c:pt>
                      <c:pt idx="47">
                        <c:v>45544</c:v>
                      </c:pt>
                      <c:pt idx="48">
                        <c:v>45544.020833333336</c:v>
                      </c:pt>
                      <c:pt idx="49">
                        <c:v>45544.041666666664</c:v>
                      </c:pt>
                      <c:pt idx="50">
                        <c:v>45544.0625</c:v>
                      </c:pt>
                      <c:pt idx="51">
                        <c:v>45544.083333333336</c:v>
                      </c:pt>
                      <c:pt idx="52">
                        <c:v>45544.104166666664</c:v>
                      </c:pt>
                      <c:pt idx="53">
                        <c:v>45544.125</c:v>
                      </c:pt>
                      <c:pt idx="54">
                        <c:v>45544.145833333336</c:v>
                      </c:pt>
                      <c:pt idx="55">
                        <c:v>45544.166666666664</c:v>
                      </c:pt>
                      <c:pt idx="56">
                        <c:v>45544.1875</c:v>
                      </c:pt>
                      <c:pt idx="57">
                        <c:v>45544.208333333336</c:v>
                      </c:pt>
                      <c:pt idx="58">
                        <c:v>45544.229166666664</c:v>
                      </c:pt>
                      <c:pt idx="59">
                        <c:v>45544.25</c:v>
                      </c:pt>
                      <c:pt idx="60">
                        <c:v>45544.270833333336</c:v>
                      </c:pt>
                      <c:pt idx="61">
                        <c:v>45544.291666666664</c:v>
                      </c:pt>
                      <c:pt idx="62">
                        <c:v>45544.3125</c:v>
                      </c:pt>
                      <c:pt idx="63">
                        <c:v>45544.333333333336</c:v>
                      </c:pt>
                      <c:pt idx="64">
                        <c:v>45544.354166666664</c:v>
                      </c:pt>
                      <c:pt idx="65">
                        <c:v>45544.375</c:v>
                      </c:pt>
                      <c:pt idx="66">
                        <c:v>45544.395833333336</c:v>
                      </c:pt>
                      <c:pt idx="67">
                        <c:v>45544.416666666664</c:v>
                      </c:pt>
                      <c:pt idx="68">
                        <c:v>45544.4375</c:v>
                      </c:pt>
                      <c:pt idx="69">
                        <c:v>45544.458333333336</c:v>
                      </c:pt>
                      <c:pt idx="70">
                        <c:v>45544.479166666664</c:v>
                      </c:pt>
                      <c:pt idx="71">
                        <c:v>45544.5</c:v>
                      </c:pt>
                      <c:pt idx="72">
                        <c:v>45544.520833333336</c:v>
                      </c:pt>
                      <c:pt idx="73">
                        <c:v>45544.541666666664</c:v>
                      </c:pt>
                      <c:pt idx="74">
                        <c:v>45544.5625</c:v>
                      </c:pt>
                      <c:pt idx="75">
                        <c:v>45544.583333333336</c:v>
                      </c:pt>
                      <c:pt idx="76">
                        <c:v>45544.604166666664</c:v>
                      </c:pt>
                      <c:pt idx="77">
                        <c:v>45544.625</c:v>
                      </c:pt>
                      <c:pt idx="78">
                        <c:v>45544.645833333336</c:v>
                      </c:pt>
                      <c:pt idx="79">
                        <c:v>45544.666666666664</c:v>
                      </c:pt>
                      <c:pt idx="80">
                        <c:v>45544.6875</c:v>
                      </c:pt>
                      <c:pt idx="81">
                        <c:v>45544.708333333336</c:v>
                      </c:pt>
                      <c:pt idx="82">
                        <c:v>45544.729166666664</c:v>
                      </c:pt>
                      <c:pt idx="83">
                        <c:v>45544.75</c:v>
                      </c:pt>
                      <c:pt idx="84">
                        <c:v>45544.770833333336</c:v>
                      </c:pt>
                      <c:pt idx="85">
                        <c:v>45544.791666666664</c:v>
                      </c:pt>
                      <c:pt idx="86">
                        <c:v>45544.8125</c:v>
                      </c:pt>
                      <c:pt idx="87">
                        <c:v>45544.833333333336</c:v>
                      </c:pt>
                      <c:pt idx="88">
                        <c:v>45544.854166666664</c:v>
                      </c:pt>
                      <c:pt idx="89">
                        <c:v>45544.875</c:v>
                      </c:pt>
                      <c:pt idx="90">
                        <c:v>45544.895833333336</c:v>
                      </c:pt>
                      <c:pt idx="91">
                        <c:v>45544.916666666664</c:v>
                      </c:pt>
                      <c:pt idx="92">
                        <c:v>45544.9375</c:v>
                      </c:pt>
                      <c:pt idx="93">
                        <c:v>45544.958333333336</c:v>
                      </c:pt>
                      <c:pt idx="94">
                        <c:v>45544.979166666664</c:v>
                      </c:pt>
                      <c:pt idx="95">
                        <c:v>45545</c:v>
                      </c:pt>
                      <c:pt idx="96">
                        <c:v>45545.020833333336</c:v>
                      </c:pt>
                      <c:pt idx="97">
                        <c:v>45545.041666666664</c:v>
                      </c:pt>
                      <c:pt idx="98">
                        <c:v>45545.0625</c:v>
                      </c:pt>
                      <c:pt idx="99">
                        <c:v>45545.083333333336</c:v>
                      </c:pt>
                      <c:pt idx="100">
                        <c:v>45545.104166666664</c:v>
                      </c:pt>
                      <c:pt idx="101">
                        <c:v>45545.125</c:v>
                      </c:pt>
                      <c:pt idx="102">
                        <c:v>45545.145833333336</c:v>
                      </c:pt>
                      <c:pt idx="103">
                        <c:v>45545.166666666664</c:v>
                      </c:pt>
                      <c:pt idx="104">
                        <c:v>45545.1875</c:v>
                      </c:pt>
                      <c:pt idx="105">
                        <c:v>45545.208333333336</c:v>
                      </c:pt>
                      <c:pt idx="106">
                        <c:v>45545.229166666664</c:v>
                      </c:pt>
                      <c:pt idx="107">
                        <c:v>45545.25</c:v>
                      </c:pt>
                      <c:pt idx="108">
                        <c:v>45545.270833333336</c:v>
                      </c:pt>
                      <c:pt idx="109">
                        <c:v>45545.291666666664</c:v>
                      </c:pt>
                      <c:pt idx="110">
                        <c:v>45545.3125</c:v>
                      </c:pt>
                      <c:pt idx="111">
                        <c:v>45545.333333333336</c:v>
                      </c:pt>
                      <c:pt idx="112">
                        <c:v>45545.354166666664</c:v>
                      </c:pt>
                      <c:pt idx="113">
                        <c:v>45545.375</c:v>
                      </c:pt>
                      <c:pt idx="114">
                        <c:v>45545.395833333336</c:v>
                      </c:pt>
                      <c:pt idx="115">
                        <c:v>45545.416666666664</c:v>
                      </c:pt>
                      <c:pt idx="116">
                        <c:v>45545.4375</c:v>
                      </c:pt>
                      <c:pt idx="117">
                        <c:v>45545.458333333336</c:v>
                      </c:pt>
                      <c:pt idx="118">
                        <c:v>45545.479166666664</c:v>
                      </c:pt>
                      <c:pt idx="119">
                        <c:v>45545.5</c:v>
                      </c:pt>
                      <c:pt idx="120">
                        <c:v>45545.520833333336</c:v>
                      </c:pt>
                      <c:pt idx="121">
                        <c:v>45545.541666666664</c:v>
                      </c:pt>
                      <c:pt idx="122">
                        <c:v>45545.5625</c:v>
                      </c:pt>
                      <c:pt idx="123">
                        <c:v>45545.583333333336</c:v>
                      </c:pt>
                      <c:pt idx="124">
                        <c:v>45545.604166666664</c:v>
                      </c:pt>
                      <c:pt idx="125">
                        <c:v>45545.625</c:v>
                      </c:pt>
                      <c:pt idx="126">
                        <c:v>45545.645833333336</c:v>
                      </c:pt>
                      <c:pt idx="127">
                        <c:v>45545.666666666664</c:v>
                      </c:pt>
                      <c:pt idx="128">
                        <c:v>45545.6875</c:v>
                      </c:pt>
                      <c:pt idx="129">
                        <c:v>45545.708333333336</c:v>
                      </c:pt>
                      <c:pt idx="130">
                        <c:v>45545.729166666664</c:v>
                      </c:pt>
                      <c:pt idx="131">
                        <c:v>45545.75</c:v>
                      </c:pt>
                      <c:pt idx="132">
                        <c:v>45545.770833333336</c:v>
                      </c:pt>
                      <c:pt idx="133">
                        <c:v>45545.791666666664</c:v>
                      </c:pt>
                      <c:pt idx="134">
                        <c:v>45545.8125</c:v>
                      </c:pt>
                      <c:pt idx="135">
                        <c:v>45545.833333333336</c:v>
                      </c:pt>
                      <c:pt idx="136">
                        <c:v>45545.854166666664</c:v>
                      </c:pt>
                      <c:pt idx="137">
                        <c:v>45545.875</c:v>
                      </c:pt>
                      <c:pt idx="138">
                        <c:v>45545.895833333336</c:v>
                      </c:pt>
                      <c:pt idx="139">
                        <c:v>45545.916666666664</c:v>
                      </c:pt>
                      <c:pt idx="140">
                        <c:v>45545.9375</c:v>
                      </c:pt>
                      <c:pt idx="141">
                        <c:v>45545.958333333336</c:v>
                      </c:pt>
                      <c:pt idx="142">
                        <c:v>45545.979166666664</c:v>
                      </c:pt>
                      <c:pt idx="143">
                        <c:v>45546</c:v>
                      </c:pt>
                      <c:pt idx="144">
                        <c:v>45546.020833333336</c:v>
                      </c:pt>
                      <c:pt idx="145">
                        <c:v>45546.041666666664</c:v>
                      </c:pt>
                      <c:pt idx="146">
                        <c:v>45546.0625</c:v>
                      </c:pt>
                      <c:pt idx="147">
                        <c:v>45546.083333333336</c:v>
                      </c:pt>
                      <c:pt idx="148">
                        <c:v>45546.104166666664</c:v>
                      </c:pt>
                      <c:pt idx="149">
                        <c:v>45546.125</c:v>
                      </c:pt>
                      <c:pt idx="150">
                        <c:v>45546.145833333336</c:v>
                      </c:pt>
                      <c:pt idx="151">
                        <c:v>45546.166666666664</c:v>
                      </c:pt>
                      <c:pt idx="152">
                        <c:v>45546.1875</c:v>
                      </c:pt>
                      <c:pt idx="153">
                        <c:v>45546.208333333336</c:v>
                      </c:pt>
                      <c:pt idx="154">
                        <c:v>45546.229166666664</c:v>
                      </c:pt>
                      <c:pt idx="155">
                        <c:v>45546.25</c:v>
                      </c:pt>
                      <c:pt idx="156">
                        <c:v>45546.270833333336</c:v>
                      </c:pt>
                      <c:pt idx="157">
                        <c:v>45546.291666666664</c:v>
                      </c:pt>
                      <c:pt idx="158">
                        <c:v>45546.3125</c:v>
                      </c:pt>
                      <c:pt idx="159">
                        <c:v>45546.333333333336</c:v>
                      </c:pt>
                      <c:pt idx="160">
                        <c:v>45546.354166666664</c:v>
                      </c:pt>
                      <c:pt idx="161">
                        <c:v>45546.375</c:v>
                      </c:pt>
                      <c:pt idx="162">
                        <c:v>45546.395833333336</c:v>
                      </c:pt>
                      <c:pt idx="163">
                        <c:v>45546.416666666664</c:v>
                      </c:pt>
                      <c:pt idx="164">
                        <c:v>45546.4375</c:v>
                      </c:pt>
                      <c:pt idx="165">
                        <c:v>45546.458333333336</c:v>
                      </c:pt>
                      <c:pt idx="166">
                        <c:v>45546.479166666664</c:v>
                      </c:pt>
                      <c:pt idx="167">
                        <c:v>45546.5</c:v>
                      </c:pt>
                      <c:pt idx="168">
                        <c:v>45546.520833333336</c:v>
                      </c:pt>
                      <c:pt idx="169">
                        <c:v>45546.541666666664</c:v>
                      </c:pt>
                      <c:pt idx="170">
                        <c:v>45546.5625</c:v>
                      </c:pt>
                      <c:pt idx="171">
                        <c:v>45546.583333333336</c:v>
                      </c:pt>
                      <c:pt idx="172">
                        <c:v>45546.604166666664</c:v>
                      </c:pt>
                      <c:pt idx="173">
                        <c:v>45546.625</c:v>
                      </c:pt>
                      <c:pt idx="174">
                        <c:v>45546.645833333336</c:v>
                      </c:pt>
                      <c:pt idx="175">
                        <c:v>45546.666666666664</c:v>
                      </c:pt>
                      <c:pt idx="176">
                        <c:v>45546.6875</c:v>
                      </c:pt>
                      <c:pt idx="177">
                        <c:v>45546.708333333336</c:v>
                      </c:pt>
                      <c:pt idx="178">
                        <c:v>45546.729166666664</c:v>
                      </c:pt>
                      <c:pt idx="179">
                        <c:v>45546.75</c:v>
                      </c:pt>
                      <c:pt idx="180">
                        <c:v>45546.770833333336</c:v>
                      </c:pt>
                      <c:pt idx="181">
                        <c:v>45546.791666666664</c:v>
                      </c:pt>
                      <c:pt idx="182">
                        <c:v>45546.8125</c:v>
                      </c:pt>
                      <c:pt idx="183">
                        <c:v>45546.833333333336</c:v>
                      </c:pt>
                      <c:pt idx="184">
                        <c:v>45546.854166666664</c:v>
                      </c:pt>
                      <c:pt idx="185">
                        <c:v>45546.875</c:v>
                      </c:pt>
                      <c:pt idx="186">
                        <c:v>45546.895833333336</c:v>
                      </c:pt>
                      <c:pt idx="187">
                        <c:v>45546.916666666664</c:v>
                      </c:pt>
                      <c:pt idx="188">
                        <c:v>45546.9375</c:v>
                      </c:pt>
                      <c:pt idx="189">
                        <c:v>45546.958333333336</c:v>
                      </c:pt>
                      <c:pt idx="190">
                        <c:v>45546.979166666664</c:v>
                      </c:pt>
                      <c:pt idx="191">
                        <c:v>45547</c:v>
                      </c:pt>
                      <c:pt idx="192">
                        <c:v>45547.020833333336</c:v>
                      </c:pt>
                      <c:pt idx="193">
                        <c:v>45547.041666666664</c:v>
                      </c:pt>
                      <c:pt idx="194">
                        <c:v>45547.0625</c:v>
                      </c:pt>
                      <c:pt idx="195">
                        <c:v>45547.083333333336</c:v>
                      </c:pt>
                      <c:pt idx="196">
                        <c:v>45547.104166666664</c:v>
                      </c:pt>
                      <c:pt idx="197">
                        <c:v>45547.125</c:v>
                      </c:pt>
                      <c:pt idx="198">
                        <c:v>45547.145833333336</c:v>
                      </c:pt>
                      <c:pt idx="199">
                        <c:v>45547.166666666664</c:v>
                      </c:pt>
                      <c:pt idx="200">
                        <c:v>45547.1875</c:v>
                      </c:pt>
                      <c:pt idx="201">
                        <c:v>45547.208333333336</c:v>
                      </c:pt>
                      <c:pt idx="202">
                        <c:v>45547.229166666664</c:v>
                      </c:pt>
                      <c:pt idx="203">
                        <c:v>45547.25</c:v>
                      </c:pt>
                      <c:pt idx="204">
                        <c:v>45547.270833333336</c:v>
                      </c:pt>
                      <c:pt idx="205">
                        <c:v>45547.291666666664</c:v>
                      </c:pt>
                      <c:pt idx="206">
                        <c:v>45547.3125</c:v>
                      </c:pt>
                      <c:pt idx="207">
                        <c:v>45547.333333333336</c:v>
                      </c:pt>
                      <c:pt idx="208">
                        <c:v>45547.354166666664</c:v>
                      </c:pt>
                      <c:pt idx="209">
                        <c:v>45547.375</c:v>
                      </c:pt>
                      <c:pt idx="210">
                        <c:v>45547.395833333336</c:v>
                      </c:pt>
                      <c:pt idx="211">
                        <c:v>45547.416666666664</c:v>
                      </c:pt>
                      <c:pt idx="212">
                        <c:v>45547.4375</c:v>
                      </c:pt>
                      <c:pt idx="213">
                        <c:v>45547.458333333336</c:v>
                      </c:pt>
                      <c:pt idx="214">
                        <c:v>45547.479166666664</c:v>
                      </c:pt>
                      <c:pt idx="215">
                        <c:v>45547.5</c:v>
                      </c:pt>
                      <c:pt idx="216">
                        <c:v>45547.520833333336</c:v>
                      </c:pt>
                      <c:pt idx="217">
                        <c:v>45547.541666666664</c:v>
                      </c:pt>
                      <c:pt idx="218">
                        <c:v>45547.5625</c:v>
                      </c:pt>
                      <c:pt idx="219">
                        <c:v>45547.583333333336</c:v>
                      </c:pt>
                      <c:pt idx="220">
                        <c:v>45547.604166666664</c:v>
                      </c:pt>
                      <c:pt idx="221">
                        <c:v>45547.625</c:v>
                      </c:pt>
                      <c:pt idx="222">
                        <c:v>45547.645833333336</c:v>
                      </c:pt>
                      <c:pt idx="223">
                        <c:v>45547.666666666664</c:v>
                      </c:pt>
                      <c:pt idx="224">
                        <c:v>45547.6875</c:v>
                      </c:pt>
                      <c:pt idx="225">
                        <c:v>45547.708333333336</c:v>
                      </c:pt>
                      <c:pt idx="226">
                        <c:v>45547.729166666664</c:v>
                      </c:pt>
                      <c:pt idx="227">
                        <c:v>45547.75</c:v>
                      </c:pt>
                      <c:pt idx="228">
                        <c:v>45547.770833333336</c:v>
                      </c:pt>
                      <c:pt idx="229">
                        <c:v>45547.791666666664</c:v>
                      </c:pt>
                      <c:pt idx="230">
                        <c:v>45547.8125</c:v>
                      </c:pt>
                      <c:pt idx="231">
                        <c:v>45547.833333333336</c:v>
                      </c:pt>
                      <c:pt idx="232">
                        <c:v>45547.854166666664</c:v>
                      </c:pt>
                      <c:pt idx="233">
                        <c:v>45547.875</c:v>
                      </c:pt>
                      <c:pt idx="234">
                        <c:v>45547.895833333336</c:v>
                      </c:pt>
                      <c:pt idx="235">
                        <c:v>45547.916666666664</c:v>
                      </c:pt>
                      <c:pt idx="236">
                        <c:v>45547.9375</c:v>
                      </c:pt>
                      <c:pt idx="237">
                        <c:v>45547.958333333336</c:v>
                      </c:pt>
                      <c:pt idx="238">
                        <c:v>45547.979166666664</c:v>
                      </c:pt>
                      <c:pt idx="239">
                        <c:v>45548</c:v>
                      </c:pt>
                      <c:pt idx="240">
                        <c:v>45548.020833333336</c:v>
                      </c:pt>
                      <c:pt idx="241">
                        <c:v>45548.041666666664</c:v>
                      </c:pt>
                      <c:pt idx="242">
                        <c:v>45548.0625</c:v>
                      </c:pt>
                      <c:pt idx="243">
                        <c:v>45548.083333333336</c:v>
                      </c:pt>
                      <c:pt idx="244">
                        <c:v>45548.104166666664</c:v>
                      </c:pt>
                      <c:pt idx="245">
                        <c:v>45548.125</c:v>
                      </c:pt>
                      <c:pt idx="246">
                        <c:v>45548.145833333336</c:v>
                      </c:pt>
                      <c:pt idx="247">
                        <c:v>45548.166666666664</c:v>
                      </c:pt>
                      <c:pt idx="248">
                        <c:v>45548.1875</c:v>
                      </c:pt>
                      <c:pt idx="249">
                        <c:v>45548.208333333336</c:v>
                      </c:pt>
                      <c:pt idx="250">
                        <c:v>45548.229166666664</c:v>
                      </c:pt>
                      <c:pt idx="251">
                        <c:v>45548.25</c:v>
                      </c:pt>
                      <c:pt idx="252">
                        <c:v>45548.270833333336</c:v>
                      </c:pt>
                      <c:pt idx="253">
                        <c:v>45548.291666666664</c:v>
                      </c:pt>
                      <c:pt idx="254">
                        <c:v>45548.3125</c:v>
                      </c:pt>
                      <c:pt idx="255">
                        <c:v>45548.333333333336</c:v>
                      </c:pt>
                      <c:pt idx="256">
                        <c:v>45548.354166666664</c:v>
                      </c:pt>
                      <c:pt idx="257">
                        <c:v>45548.375</c:v>
                      </c:pt>
                      <c:pt idx="258">
                        <c:v>45548.395833333336</c:v>
                      </c:pt>
                      <c:pt idx="259">
                        <c:v>45548.416666666664</c:v>
                      </c:pt>
                      <c:pt idx="260">
                        <c:v>45548.4375</c:v>
                      </c:pt>
                      <c:pt idx="261">
                        <c:v>45548.458333333336</c:v>
                      </c:pt>
                      <c:pt idx="262">
                        <c:v>45548.479166666664</c:v>
                      </c:pt>
                      <c:pt idx="263">
                        <c:v>45548.5</c:v>
                      </c:pt>
                      <c:pt idx="264">
                        <c:v>45548.520833333336</c:v>
                      </c:pt>
                      <c:pt idx="265">
                        <c:v>45548.541666666664</c:v>
                      </c:pt>
                      <c:pt idx="266">
                        <c:v>45548.5625</c:v>
                      </c:pt>
                      <c:pt idx="267">
                        <c:v>45548.583333333336</c:v>
                      </c:pt>
                      <c:pt idx="268">
                        <c:v>45548.604166666664</c:v>
                      </c:pt>
                      <c:pt idx="269">
                        <c:v>45548.625</c:v>
                      </c:pt>
                      <c:pt idx="270">
                        <c:v>45548.645833333336</c:v>
                      </c:pt>
                      <c:pt idx="271">
                        <c:v>45548.666666666664</c:v>
                      </c:pt>
                      <c:pt idx="272">
                        <c:v>45548.6875</c:v>
                      </c:pt>
                      <c:pt idx="273">
                        <c:v>45548.708333333336</c:v>
                      </c:pt>
                      <c:pt idx="274">
                        <c:v>45548.729166666664</c:v>
                      </c:pt>
                      <c:pt idx="275">
                        <c:v>45548.75</c:v>
                      </c:pt>
                      <c:pt idx="276">
                        <c:v>45548.770833333336</c:v>
                      </c:pt>
                      <c:pt idx="277">
                        <c:v>45548.791666666664</c:v>
                      </c:pt>
                      <c:pt idx="278">
                        <c:v>45548.8125</c:v>
                      </c:pt>
                      <c:pt idx="279">
                        <c:v>45548.833333333336</c:v>
                      </c:pt>
                      <c:pt idx="280">
                        <c:v>45548.854166666664</c:v>
                      </c:pt>
                      <c:pt idx="281">
                        <c:v>45548.875</c:v>
                      </c:pt>
                      <c:pt idx="282">
                        <c:v>45548.895833333336</c:v>
                      </c:pt>
                      <c:pt idx="283">
                        <c:v>45548.916666666664</c:v>
                      </c:pt>
                      <c:pt idx="284">
                        <c:v>45548.9375</c:v>
                      </c:pt>
                      <c:pt idx="285">
                        <c:v>45548.958333333336</c:v>
                      </c:pt>
                      <c:pt idx="286">
                        <c:v>45548.979166666664</c:v>
                      </c:pt>
                      <c:pt idx="287">
                        <c:v>45549</c:v>
                      </c:pt>
                      <c:pt idx="288">
                        <c:v>45549.020833333336</c:v>
                      </c:pt>
                      <c:pt idx="289">
                        <c:v>45549.041666666664</c:v>
                      </c:pt>
                      <c:pt idx="290">
                        <c:v>45549.0625</c:v>
                      </c:pt>
                      <c:pt idx="291">
                        <c:v>45549.083333333336</c:v>
                      </c:pt>
                      <c:pt idx="292">
                        <c:v>45549.104166666664</c:v>
                      </c:pt>
                      <c:pt idx="293">
                        <c:v>45549.125</c:v>
                      </c:pt>
                      <c:pt idx="294">
                        <c:v>45549.145833333336</c:v>
                      </c:pt>
                      <c:pt idx="295">
                        <c:v>45549.166666666664</c:v>
                      </c:pt>
                      <c:pt idx="296">
                        <c:v>45549.1875</c:v>
                      </c:pt>
                      <c:pt idx="297">
                        <c:v>45549.208333333336</c:v>
                      </c:pt>
                      <c:pt idx="298">
                        <c:v>45549.229166666664</c:v>
                      </c:pt>
                      <c:pt idx="299">
                        <c:v>45549.25</c:v>
                      </c:pt>
                      <c:pt idx="300">
                        <c:v>45549.270833333336</c:v>
                      </c:pt>
                      <c:pt idx="301">
                        <c:v>45549.291666666664</c:v>
                      </c:pt>
                      <c:pt idx="302">
                        <c:v>45549.3125</c:v>
                      </c:pt>
                      <c:pt idx="303">
                        <c:v>45549.333333333336</c:v>
                      </c:pt>
                      <c:pt idx="304">
                        <c:v>45549.354166666664</c:v>
                      </c:pt>
                      <c:pt idx="305">
                        <c:v>45549.375</c:v>
                      </c:pt>
                      <c:pt idx="306">
                        <c:v>45549.395833333336</c:v>
                      </c:pt>
                      <c:pt idx="307">
                        <c:v>45549.416666666664</c:v>
                      </c:pt>
                      <c:pt idx="308">
                        <c:v>45549.4375</c:v>
                      </c:pt>
                      <c:pt idx="309">
                        <c:v>45549.458333333336</c:v>
                      </c:pt>
                      <c:pt idx="310">
                        <c:v>45549.479166666664</c:v>
                      </c:pt>
                      <c:pt idx="311">
                        <c:v>45549.5</c:v>
                      </c:pt>
                      <c:pt idx="312">
                        <c:v>45549.520833333336</c:v>
                      </c:pt>
                      <c:pt idx="313">
                        <c:v>45549.541666666664</c:v>
                      </c:pt>
                      <c:pt idx="314">
                        <c:v>45549.5625</c:v>
                      </c:pt>
                      <c:pt idx="315">
                        <c:v>45549.583333333336</c:v>
                      </c:pt>
                      <c:pt idx="316">
                        <c:v>45549.604166666664</c:v>
                      </c:pt>
                      <c:pt idx="317">
                        <c:v>45549.625</c:v>
                      </c:pt>
                      <c:pt idx="318">
                        <c:v>45549.645833333336</c:v>
                      </c:pt>
                      <c:pt idx="319">
                        <c:v>45549.666666666664</c:v>
                      </c:pt>
                      <c:pt idx="320">
                        <c:v>45549.6875</c:v>
                      </c:pt>
                      <c:pt idx="321">
                        <c:v>45549.708333333336</c:v>
                      </c:pt>
                      <c:pt idx="322">
                        <c:v>45549.729166666664</c:v>
                      </c:pt>
                      <c:pt idx="323">
                        <c:v>45549.75</c:v>
                      </c:pt>
                      <c:pt idx="324">
                        <c:v>45549.770833333336</c:v>
                      </c:pt>
                      <c:pt idx="325">
                        <c:v>45549.791666666664</c:v>
                      </c:pt>
                      <c:pt idx="326">
                        <c:v>45549.8125</c:v>
                      </c:pt>
                      <c:pt idx="327">
                        <c:v>45549.833333333336</c:v>
                      </c:pt>
                      <c:pt idx="328">
                        <c:v>45549.854166666664</c:v>
                      </c:pt>
                      <c:pt idx="329">
                        <c:v>45549.875</c:v>
                      </c:pt>
                      <c:pt idx="330">
                        <c:v>45549.895833333336</c:v>
                      </c:pt>
                      <c:pt idx="331">
                        <c:v>45549.916666666664</c:v>
                      </c:pt>
                      <c:pt idx="332">
                        <c:v>45549.9375</c:v>
                      </c:pt>
                      <c:pt idx="333">
                        <c:v>45549.958333333336</c:v>
                      </c:pt>
                      <c:pt idx="334">
                        <c:v>45549.979166666664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[0]!E_Tipo_II_B</c15:sqref>
                        </c15:formulaRef>
                      </c:ext>
                    </c:extLst>
                    <c:numCache>
                      <c:formatCode>General</c:formatCode>
                      <c:ptCount val="624"/>
                      <c:pt idx="0">
                        <c:v>37</c:v>
                      </c:pt>
                      <c:pt idx="1">
                        <c:v>35</c:v>
                      </c:pt>
                      <c:pt idx="2">
                        <c:v>33</c:v>
                      </c:pt>
                      <c:pt idx="3">
                        <c:v>31</c:v>
                      </c:pt>
                      <c:pt idx="4">
                        <c:v>30</c:v>
                      </c:pt>
                      <c:pt idx="5">
                        <c:v>27</c:v>
                      </c:pt>
                      <c:pt idx="6">
                        <c:v>24</c:v>
                      </c:pt>
                      <c:pt idx="7">
                        <c:v>23</c:v>
                      </c:pt>
                      <c:pt idx="8">
                        <c:v>25</c:v>
                      </c:pt>
                      <c:pt idx="9">
                        <c:v>25</c:v>
                      </c:pt>
                      <c:pt idx="10">
                        <c:v>26</c:v>
                      </c:pt>
                      <c:pt idx="11">
                        <c:v>24</c:v>
                      </c:pt>
                      <c:pt idx="12">
                        <c:v>23</c:v>
                      </c:pt>
                      <c:pt idx="13">
                        <c:v>21</c:v>
                      </c:pt>
                      <c:pt idx="14">
                        <c:v>18</c:v>
                      </c:pt>
                      <c:pt idx="15">
                        <c:v>16</c:v>
                      </c:pt>
                      <c:pt idx="16">
                        <c:v>16</c:v>
                      </c:pt>
                      <c:pt idx="17">
                        <c:v>14</c:v>
                      </c:pt>
                      <c:pt idx="18">
                        <c:v>13</c:v>
                      </c:pt>
                      <c:pt idx="19">
                        <c:v>13</c:v>
                      </c:pt>
                      <c:pt idx="20">
                        <c:v>14</c:v>
                      </c:pt>
                      <c:pt idx="21">
                        <c:v>13</c:v>
                      </c:pt>
                      <c:pt idx="22">
                        <c:v>13</c:v>
                      </c:pt>
                      <c:pt idx="23">
                        <c:v>14</c:v>
                      </c:pt>
                      <c:pt idx="24">
                        <c:v>12</c:v>
                      </c:pt>
                      <c:pt idx="25">
                        <c:v>11</c:v>
                      </c:pt>
                      <c:pt idx="26">
                        <c:v>12</c:v>
                      </c:pt>
                      <c:pt idx="27">
                        <c:v>14</c:v>
                      </c:pt>
                      <c:pt idx="28">
                        <c:v>17</c:v>
                      </c:pt>
                      <c:pt idx="29">
                        <c:v>17</c:v>
                      </c:pt>
                      <c:pt idx="30">
                        <c:v>18</c:v>
                      </c:pt>
                      <c:pt idx="31">
                        <c:v>22</c:v>
                      </c:pt>
                      <c:pt idx="32">
                        <c:v>26</c:v>
                      </c:pt>
                      <c:pt idx="33">
                        <c:v>27</c:v>
                      </c:pt>
                      <c:pt idx="34">
                        <c:v>26</c:v>
                      </c:pt>
                      <c:pt idx="35">
                        <c:v>25</c:v>
                      </c:pt>
                      <c:pt idx="36">
                        <c:v>25</c:v>
                      </c:pt>
                      <c:pt idx="37">
                        <c:v>24</c:v>
                      </c:pt>
                      <c:pt idx="38">
                        <c:v>26</c:v>
                      </c:pt>
                      <c:pt idx="39">
                        <c:v>27</c:v>
                      </c:pt>
                      <c:pt idx="40">
                        <c:v>28</c:v>
                      </c:pt>
                      <c:pt idx="41">
                        <c:v>29</c:v>
                      </c:pt>
                      <c:pt idx="42">
                        <c:v>31</c:v>
                      </c:pt>
                      <c:pt idx="43">
                        <c:v>33</c:v>
                      </c:pt>
                      <c:pt idx="44">
                        <c:v>36</c:v>
                      </c:pt>
                      <c:pt idx="45">
                        <c:v>37</c:v>
                      </c:pt>
                      <c:pt idx="46">
                        <c:v>37</c:v>
                      </c:pt>
                      <c:pt idx="47">
                        <c:v>36</c:v>
                      </c:pt>
                      <c:pt idx="48">
                        <c:v>31</c:v>
                      </c:pt>
                      <c:pt idx="49">
                        <c:v>33</c:v>
                      </c:pt>
                      <c:pt idx="50">
                        <c:v>34</c:v>
                      </c:pt>
                      <c:pt idx="51">
                        <c:v>36</c:v>
                      </c:pt>
                      <c:pt idx="52">
                        <c:v>38</c:v>
                      </c:pt>
                      <c:pt idx="53">
                        <c:v>38</c:v>
                      </c:pt>
                      <c:pt idx="54">
                        <c:v>38</c:v>
                      </c:pt>
                      <c:pt idx="55">
                        <c:v>39</c:v>
                      </c:pt>
                      <c:pt idx="56">
                        <c:v>37</c:v>
                      </c:pt>
                      <c:pt idx="57">
                        <c:v>39</c:v>
                      </c:pt>
                      <c:pt idx="58">
                        <c:v>38</c:v>
                      </c:pt>
                      <c:pt idx="59">
                        <c:v>37</c:v>
                      </c:pt>
                      <c:pt idx="60">
                        <c:v>35</c:v>
                      </c:pt>
                      <c:pt idx="61">
                        <c:v>33</c:v>
                      </c:pt>
                      <c:pt idx="62">
                        <c:v>31</c:v>
                      </c:pt>
                      <c:pt idx="63">
                        <c:v>17</c:v>
                      </c:pt>
                      <c:pt idx="64">
                        <c:v>18</c:v>
                      </c:pt>
                      <c:pt idx="65">
                        <c:v>18</c:v>
                      </c:pt>
                      <c:pt idx="66">
                        <c:v>19</c:v>
                      </c:pt>
                      <c:pt idx="67">
                        <c:v>21</c:v>
                      </c:pt>
                      <c:pt idx="68">
                        <c:v>24</c:v>
                      </c:pt>
                      <c:pt idx="69">
                        <c:v>27</c:v>
                      </c:pt>
                      <c:pt idx="70">
                        <c:v>32</c:v>
                      </c:pt>
                      <c:pt idx="71">
                        <c:v>34</c:v>
                      </c:pt>
                      <c:pt idx="72">
                        <c:v>36</c:v>
                      </c:pt>
                      <c:pt idx="73">
                        <c:v>38</c:v>
                      </c:pt>
                      <c:pt idx="74">
                        <c:v>39</c:v>
                      </c:pt>
                      <c:pt idx="75">
                        <c:v>40</c:v>
                      </c:pt>
                      <c:pt idx="76">
                        <c:v>45</c:v>
                      </c:pt>
                      <c:pt idx="77">
                        <c:v>55</c:v>
                      </c:pt>
                      <c:pt idx="78">
                        <c:v>62</c:v>
                      </c:pt>
                      <c:pt idx="79">
                        <c:v>71</c:v>
                      </c:pt>
                      <c:pt idx="80">
                        <c:v>78</c:v>
                      </c:pt>
                      <c:pt idx="81">
                        <c:v>81</c:v>
                      </c:pt>
                      <c:pt idx="82">
                        <c:v>84</c:v>
                      </c:pt>
                      <c:pt idx="83">
                        <c:v>85</c:v>
                      </c:pt>
                      <c:pt idx="84">
                        <c:v>85</c:v>
                      </c:pt>
                      <c:pt idx="85">
                        <c:v>83</c:v>
                      </c:pt>
                      <c:pt idx="86">
                        <c:v>83</c:v>
                      </c:pt>
                      <c:pt idx="87">
                        <c:v>82</c:v>
                      </c:pt>
                      <c:pt idx="88">
                        <c:v>81</c:v>
                      </c:pt>
                      <c:pt idx="89">
                        <c:v>81</c:v>
                      </c:pt>
                      <c:pt idx="90">
                        <c:v>77</c:v>
                      </c:pt>
                      <c:pt idx="91">
                        <c:v>77</c:v>
                      </c:pt>
                      <c:pt idx="92">
                        <c:v>79</c:v>
                      </c:pt>
                      <c:pt idx="93">
                        <c:v>78</c:v>
                      </c:pt>
                      <c:pt idx="94">
                        <c:v>77</c:v>
                      </c:pt>
                      <c:pt idx="95">
                        <c:v>76</c:v>
                      </c:pt>
                      <c:pt idx="96">
                        <c:v>89</c:v>
                      </c:pt>
                      <c:pt idx="97">
                        <c:v>85</c:v>
                      </c:pt>
                      <c:pt idx="98">
                        <c:v>82</c:v>
                      </c:pt>
                      <c:pt idx="99">
                        <c:v>77</c:v>
                      </c:pt>
                      <c:pt idx="100">
                        <c:v>72</c:v>
                      </c:pt>
                      <c:pt idx="101">
                        <c:v>68</c:v>
                      </c:pt>
                      <c:pt idx="102">
                        <c:v>63</c:v>
                      </c:pt>
                      <c:pt idx="103">
                        <c:v>59</c:v>
                      </c:pt>
                      <c:pt idx="104">
                        <c:v>56</c:v>
                      </c:pt>
                      <c:pt idx="105">
                        <c:v>52</c:v>
                      </c:pt>
                      <c:pt idx="106">
                        <c:v>46</c:v>
                      </c:pt>
                      <c:pt idx="107">
                        <c:v>40</c:v>
                      </c:pt>
                      <c:pt idx="108">
                        <c:v>35</c:v>
                      </c:pt>
                      <c:pt idx="109">
                        <c:v>32</c:v>
                      </c:pt>
                      <c:pt idx="110">
                        <c:v>29</c:v>
                      </c:pt>
                      <c:pt idx="111">
                        <c:v>14</c:v>
                      </c:pt>
                      <c:pt idx="112">
                        <c:v>11</c:v>
                      </c:pt>
                      <c:pt idx="113">
                        <c:v>10</c:v>
                      </c:pt>
                      <c:pt idx="114">
                        <c:v>9</c:v>
                      </c:pt>
                      <c:pt idx="115">
                        <c:v>8</c:v>
                      </c:pt>
                      <c:pt idx="116">
                        <c:v>8</c:v>
                      </c:pt>
                      <c:pt idx="117">
                        <c:v>8</c:v>
                      </c:pt>
                      <c:pt idx="118">
                        <c:v>14</c:v>
                      </c:pt>
                      <c:pt idx="119">
                        <c:v>13</c:v>
                      </c:pt>
                      <c:pt idx="120">
                        <c:v>12</c:v>
                      </c:pt>
                      <c:pt idx="121">
                        <c:v>13</c:v>
                      </c:pt>
                      <c:pt idx="122">
                        <c:v>16</c:v>
                      </c:pt>
                      <c:pt idx="123">
                        <c:v>18</c:v>
                      </c:pt>
                      <c:pt idx="124">
                        <c:v>20</c:v>
                      </c:pt>
                      <c:pt idx="125">
                        <c:v>22</c:v>
                      </c:pt>
                      <c:pt idx="126">
                        <c:v>24</c:v>
                      </c:pt>
                      <c:pt idx="127">
                        <c:v>29</c:v>
                      </c:pt>
                      <c:pt idx="128">
                        <c:v>32</c:v>
                      </c:pt>
                      <c:pt idx="129">
                        <c:v>36</c:v>
                      </c:pt>
                      <c:pt idx="130">
                        <c:v>38</c:v>
                      </c:pt>
                      <c:pt idx="131">
                        <c:v>38</c:v>
                      </c:pt>
                      <c:pt idx="132">
                        <c:v>38</c:v>
                      </c:pt>
                      <c:pt idx="133">
                        <c:v>39</c:v>
                      </c:pt>
                      <c:pt idx="134">
                        <c:v>40</c:v>
                      </c:pt>
                      <c:pt idx="135">
                        <c:v>38</c:v>
                      </c:pt>
                      <c:pt idx="136">
                        <c:v>40</c:v>
                      </c:pt>
                      <c:pt idx="137">
                        <c:v>40</c:v>
                      </c:pt>
                      <c:pt idx="138">
                        <c:v>40</c:v>
                      </c:pt>
                      <c:pt idx="139">
                        <c:v>40</c:v>
                      </c:pt>
                      <c:pt idx="140">
                        <c:v>41</c:v>
                      </c:pt>
                      <c:pt idx="141">
                        <c:v>40</c:v>
                      </c:pt>
                      <c:pt idx="142">
                        <c:v>39</c:v>
                      </c:pt>
                      <c:pt idx="143">
                        <c:v>38</c:v>
                      </c:pt>
                      <c:pt idx="144">
                        <c:v>41</c:v>
                      </c:pt>
                      <c:pt idx="145">
                        <c:v>41</c:v>
                      </c:pt>
                      <c:pt idx="146">
                        <c:v>40</c:v>
                      </c:pt>
                      <c:pt idx="147">
                        <c:v>40</c:v>
                      </c:pt>
                      <c:pt idx="148">
                        <c:v>40</c:v>
                      </c:pt>
                      <c:pt idx="149">
                        <c:v>40</c:v>
                      </c:pt>
                      <c:pt idx="150">
                        <c:v>41</c:v>
                      </c:pt>
                      <c:pt idx="151">
                        <c:v>40</c:v>
                      </c:pt>
                      <c:pt idx="152">
                        <c:v>38</c:v>
                      </c:pt>
                      <c:pt idx="153">
                        <c:v>36</c:v>
                      </c:pt>
                      <c:pt idx="154">
                        <c:v>33</c:v>
                      </c:pt>
                      <c:pt idx="155">
                        <c:v>34</c:v>
                      </c:pt>
                      <c:pt idx="156">
                        <c:v>33</c:v>
                      </c:pt>
                      <c:pt idx="157">
                        <c:v>31</c:v>
                      </c:pt>
                      <c:pt idx="158">
                        <c:v>18</c:v>
                      </c:pt>
                      <c:pt idx="159">
                        <c:v>17</c:v>
                      </c:pt>
                      <c:pt idx="160">
                        <c:v>18</c:v>
                      </c:pt>
                      <c:pt idx="161">
                        <c:v>23</c:v>
                      </c:pt>
                      <c:pt idx="162">
                        <c:v>25</c:v>
                      </c:pt>
                      <c:pt idx="163">
                        <c:v>26</c:v>
                      </c:pt>
                      <c:pt idx="164">
                        <c:v>22</c:v>
                      </c:pt>
                      <c:pt idx="165">
                        <c:v>24</c:v>
                      </c:pt>
                      <c:pt idx="166">
                        <c:v>25</c:v>
                      </c:pt>
                      <c:pt idx="167">
                        <c:v>26</c:v>
                      </c:pt>
                      <c:pt idx="168">
                        <c:v>25</c:v>
                      </c:pt>
                      <c:pt idx="169">
                        <c:v>23</c:v>
                      </c:pt>
                      <c:pt idx="170">
                        <c:v>20</c:v>
                      </c:pt>
                      <c:pt idx="171">
                        <c:v>25</c:v>
                      </c:pt>
                      <c:pt idx="172">
                        <c:v>20</c:v>
                      </c:pt>
                      <c:pt idx="173">
                        <c:v>18</c:v>
                      </c:pt>
                      <c:pt idx="174">
                        <c:v>18</c:v>
                      </c:pt>
                      <c:pt idx="175">
                        <c:v>22</c:v>
                      </c:pt>
                      <c:pt idx="176">
                        <c:v>30</c:v>
                      </c:pt>
                      <c:pt idx="177">
                        <c:v>34</c:v>
                      </c:pt>
                      <c:pt idx="178">
                        <c:v>35</c:v>
                      </c:pt>
                      <c:pt idx="179">
                        <c:v>36</c:v>
                      </c:pt>
                      <c:pt idx="180">
                        <c:v>39</c:v>
                      </c:pt>
                      <c:pt idx="181">
                        <c:v>45</c:v>
                      </c:pt>
                      <c:pt idx="182">
                        <c:v>48</c:v>
                      </c:pt>
                      <c:pt idx="183">
                        <c:v>48</c:v>
                      </c:pt>
                      <c:pt idx="184">
                        <c:v>46</c:v>
                      </c:pt>
                      <c:pt idx="185">
                        <c:v>40</c:v>
                      </c:pt>
                      <c:pt idx="186">
                        <c:v>41</c:v>
                      </c:pt>
                      <c:pt idx="187">
                        <c:v>41</c:v>
                      </c:pt>
                      <c:pt idx="188">
                        <c:v>43</c:v>
                      </c:pt>
                      <c:pt idx="189">
                        <c:v>43</c:v>
                      </c:pt>
                      <c:pt idx="190">
                        <c:v>44</c:v>
                      </c:pt>
                      <c:pt idx="191">
                        <c:v>44</c:v>
                      </c:pt>
                      <c:pt idx="192">
                        <c:v>21</c:v>
                      </c:pt>
                      <c:pt idx="193">
                        <c:v>28</c:v>
                      </c:pt>
                      <c:pt idx="194">
                        <c:v>31</c:v>
                      </c:pt>
                      <c:pt idx="195">
                        <c:v>34</c:v>
                      </c:pt>
                      <c:pt idx="196">
                        <c:v>35</c:v>
                      </c:pt>
                      <c:pt idx="197">
                        <c:v>33</c:v>
                      </c:pt>
                      <c:pt idx="198">
                        <c:v>32</c:v>
                      </c:pt>
                      <c:pt idx="199">
                        <c:v>28</c:v>
                      </c:pt>
                      <c:pt idx="200">
                        <c:v>27</c:v>
                      </c:pt>
                      <c:pt idx="201">
                        <c:v>26</c:v>
                      </c:pt>
                      <c:pt idx="202">
                        <c:v>25</c:v>
                      </c:pt>
                      <c:pt idx="203">
                        <c:v>24</c:v>
                      </c:pt>
                      <c:pt idx="204">
                        <c:v>22</c:v>
                      </c:pt>
                      <c:pt idx="205">
                        <c:v>20</c:v>
                      </c:pt>
                      <c:pt idx="206">
                        <c:v>11</c:v>
                      </c:pt>
                      <c:pt idx="207">
                        <c:v>13</c:v>
                      </c:pt>
                      <c:pt idx="208">
                        <c:v>17</c:v>
                      </c:pt>
                      <c:pt idx="209">
                        <c:v>20</c:v>
                      </c:pt>
                      <c:pt idx="210">
                        <c:v>24</c:v>
                      </c:pt>
                      <c:pt idx="211">
                        <c:v>27</c:v>
                      </c:pt>
                      <c:pt idx="212">
                        <c:v>28</c:v>
                      </c:pt>
                      <c:pt idx="213">
                        <c:v>29</c:v>
                      </c:pt>
                      <c:pt idx="214">
                        <c:v>27</c:v>
                      </c:pt>
                      <c:pt idx="215">
                        <c:v>27</c:v>
                      </c:pt>
                      <c:pt idx="216">
                        <c:v>26</c:v>
                      </c:pt>
                      <c:pt idx="217">
                        <c:v>27</c:v>
                      </c:pt>
                      <c:pt idx="218">
                        <c:v>28</c:v>
                      </c:pt>
                      <c:pt idx="219">
                        <c:v>31</c:v>
                      </c:pt>
                      <c:pt idx="220">
                        <c:v>49</c:v>
                      </c:pt>
                      <c:pt idx="221">
                        <c:v>54</c:v>
                      </c:pt>
                      <c:pt idx="222">
                        <c:v>56</c:v>
                      </c:pt>
                      <c:pt idx="223">
                        <c:v>58</c:v>
                      </c:pt>
                      <c:pt idx="224">
                        <c:v>53</c:v>
                      </c:pt>
                      <c:pt idx="225">
                        <c:v>56</c:v>
                      </c:pt>
                      <c:pt idx="226">
                        <c:v>53</c:v>
                      </c:pt>
                      <c:pt idx="227">
                        <c:v>50</c:v>
                      </c:pt>
                      <c:pt idx="228">
                        <c:v>46</c:v>
                      </c:pt>
                      <c:pt idx="229">
                        <c:v>38</c:v>
                      </c:pt>
                      <c:pt idx="230">
                        <c:v>33</c:v>
                      </c:pt>
                      <c:pt idx="231">
                        <c:v>29</c:v>
                      </c:pt>
                      <c:pt idx="232">
                        <c:v>26</c:v>
                      </c:pt>
                      <c:pt idx="233">
                        <c:v>24</c:v>
                      </c:pt>
                      <c:pt idx="234">
                        <c:v>23</c:v>
                      </c:pt>
                      <c:pt idx="235">
                        <c:v>21</c:v>
                      </c:pt>
                      <c:pt idx="236">
                        <c:v>19</c:v>
                      </c:pt>
                      <c:pt idx="237">
                        <c:v>20</c:v>
                      </c:pt>
                      <c:pt idx="238">
                        <c:v>21</c:v>
                      </c:pt>
                      <c:pt idx="239">
                        <c:v>24</c:v>
                      </c:pt>
                      <c:pt idx="240">
                        <c:v>59</c:v>
                      </c:pt>
                      <c:pt idx="241">
                        <c:v>60</c:v>
                      </c:pt>
                      <c:pt idx="242">
                        <c:v>59</c:v>
                      </c:pt>
                      <c:pt idx="243">
                        <c:v>56</c:v>
                      </c:pt>
                      <c:pt idx="244">
                        <c:v>52</c:v>
                      </c:pt>
                      <c:pt idx="245">
                        <c:v>47</c:v>
                      </c:pt>
                      <c:pt idx="246">
                        <c:v>45</c:v>
                      </c:pt>
                      <c:pt idx="247">
                        <c:v>44</c:v>
                      </c:pt>
                      <c:pt idx="248">
                        <c:v>43</c:v>
                      </c:pt>
                      <c:pt idx="249">
                        <c:v>43</c:v>
                      </c:pt>
                      <c:pt idx="250">
                        <c:v>41</c:v>
                      </c:pt>
                      <c:pt idx="251">
                        <c:v>39</c:v>
                      </c:pt>
                      <c:pt idx="252">
                        <c:v>35</c:v>
                      </c:pt>
                      <c:pt idx="253">
                        <c:v>32</c:v>
                      </c:pt>
                      <c:pt idx="254">
                        <c:v>14</c:v>
                      </c:pt>
                      <c:pt idx="255">
                        <c:v>13</c:v>
                      </c:pt>
                      <c:pt idx="256">
                        <c:v>13</c:v>
                      </c:pt>
                      <c:pt idx="257">
                        <c:v>11</c:v>
                      </c:pt>
                      <c:pt idx="258">
                        <c:v>11</c:v>
                      </c:pt>
                      <c:pt idx="259">
                        <c:v>12</c:v>
                      </c:pt>
                      <c:pt idx="260">
                        <c:v>12</c:v>
                      </c:pt>
                      <c:pt idx="261">
                        <c:v>13</c:v>
                      </c:pt>
                      <c:pt idx="262">
                        <c:v>14</c:v>
                      </c:pt>
                      <c:pt idx="263">
                        <c:v>15</c:v>
                      </c:pt>
                      <c:pt idx="264">
                        <c:v>15</c:v>
                      </c:pt>
                      <c:pt idx="265">
                        <c:v>15</c:v>
                      </c:pt>
                      <c:pt idx="266">
                        <c:v>15</c:v>
                      </c:pt>
                      <c:pt idx="267">
                        <c:v>15</c:v>
                      </c:pt>
                      <c:pt idx="268">
                        <c:v>17</c:v>
                      </c:pt>
                      <c:pt idx="269">
                        <c:v>19</c:v>
                      </c:pt>
                      <c:pt idx="270">
                        <c:v>26</c:v>
                      </c:pt>
                      <c:pt idx="271">
                        <c:v>35</c:v>
                      </c:pt>
                      <c:pt idx="272">
                        <c:v>41</c:v>
                      </c:pt>
                      <c:pt idx="273">
                        <c:v>43</c:v>
                      </c:pt>
                      <c:pt idx="274">
                        <c:v>43</c:v>
                      </c:pt>
                      <c:pt idx="275">
                        <c:v>42</c:v>
                      </c:pt>
                      <c:pt idx="276">
                        <c:v>41</c:v>
                      </c:pt>
                      <c:pt idx="277">
                        <c:v>37</c:v>
                      </c:pt>
                      <c:pt idx="278">
                        <c:v>33</c:v>
                      </c:pt>
                      <c:pt idx="279">
                        <c:v>30</c:v>
                      </c:pt>
                      <c:pt idx="280">
                        <c:v>27</c:v>
                      </c:pt>
                      <c:pt idx="281">
                        <c:v>24</c:v>
                      </c:pt>
                      <c:pt idx="282">
                        <c:v>22</c:v>
                      </c:pt>
                      <c:pt idx="283">
                        <c:v>20</c:v>
                      </c:pt>
                      <c:pt idx="284">
                        <c:v>21</c:v>
                      </c:pt>
                      <c:pt idx="285">
                        <c:v>21</c:v>
                      </c:pt>
                      <c:pt idx="286">
                        <c:v>21</c:v>
                      </c:pt>
                      <c:pt idx="287">
                        <c:v>23</c:v>
                      </c:pt>
                      <c:pt idx="288">
                        <c:v>34</c:v>
                      </c:pt>
                      <c:pt idx="289">
                        <c:v>35</c:v>
                      </c:pt>
                      <c:pt idx="290">
                        <c:v>35</c:v>
                      </c:pt>
                      <c:pt idx="291">
                        <c:v>36</c:v>
                      </c:pt>
                      <c:pt idx="292">
                        <c:v>37</c:v>
                      </c:pt>
                      <c:pt idx="293">
                        <c:v>40</c:v>
                      </c:pt>
                      <c:pt idx="294">
                        <c:v>42</c:v>
                      </c:pt>
                      <c:pt idx="295">
                        <c:v>46</c:v>
                      </c:pt>
                      <c:pt idx="296">
                        <c:v>51</c:v>
                      </c:pt>
                      <c:pt idx="297">
                        <c:v>56</c:v>
                      </c:pt>
                      <c:pt idx="298">
                        <c:v>61</c:v>
                      </c:pt>
                      <c:pt idx="299">
                        <c:v>67</c:v>
                      </c:pt>
                      <c:pt idx="300">
                        <c:v>71</c:v>
                      </c:pt>
                      <c:pt idx="301">
                        <c:v>73</c:v>
                      </c:pt>
                      <c:pt idx="302">
                        <c:v>74</c:v>
                      </c:pt>
                      <c:pt idx="303">
                        <c:v>75</c:v>
                      </c:pt>
                      <c:pt idx="304">
                        <c:v>75</c:v>
                      </c:pt>
                      <c:pt idx="305">
                        <c:v>78</c:v>
                      </c:pt>
                      <c:pt idx="306">
                        <c:v>80</c:v>
                      </c:pt>
                      <c:pt idx="307">
                        <c:v>80</c:v>
                      </c:pt>
                      <c:pt idx="308">
                        <c:v>81</c:v>
                      </c:pt>
                      <c:pt idx="309">
                        <c:v>78</c:v>
                      </c:pt>
                      <c:pt idx="310">
                        <c:v>76</c:v>
                      </c:pt>
                      <c:pt idx="311">
                        <c:v>74</c:v>
                      </c:pt>
                      <c:pt idx="312">
                        <c:v>70</c:v>
                      </c:pt>
                      <c:pt idx="313">
                        <c:v>69</c:v>
                      </c:pt>
                      <c:pt idx="314">
                        <c:v>66</c:v>
                      </c:pt>
                      <c:pt idx="315">
                        <c:v>66</c:v>
                      </c:pt>
                      <c:pt idx="316">
                        <c:v>67</c:v>
                      </c:pt>
                      <c:pt idx="317">
                        <c:v>66</c:v>
                      </c:pt>
                      <c:pt idx="318">
                        <c:v>66</c:v>
                      </c:pt>
                      <c:pt idx="319">
                        <c:v>62</c:v>
                      </c:pt>
                      <c:pt idx="320">
                        <c:v>58</c:v>
                      </c:pt>
                      <c:pt idx="321">
                        <c:v>53</c:v>
                      </c:pt>
                      <c:pt idx="322">
                        <c:v>48</c:v>
                      </c:pt>
                      <c:pt idx="323">
                        <c:v>45</c:v>
                      </c:pt>
                      <c:pt idx="324">
                        <c:v>43</c:v>
                      </c:pt>
                      <c:pt idx="325">
                        <c:v>41</c:v>
                      </c:pt>
                      <c:pt idx="326">
                        <c:v>39</c:v>
                      </c:pt>
                      <c:pt idx="327">
                        <c:v>38</c:v>
                      </c:pt>
                      <c:pt idx="328">
                        <c:v>36</c:v>
                      </c:pt>
                      <c:pt idx="329">
                        <c:v>34</c:v>
                      </c:pt>
                      <c:pt idx="330">
                        <c:v>33</c:v>
                      </c:pt>
                      <c:pt idx="331">
                        <c:v>32</c:v>
                      </c:pt>
                      <c:pt idx="332">
                        <c:v>32</c:v>
                      </c:pt>
                      <c:pt idx="333">
                        <c:v>31</c:v>
                      </c:pt>
                      <c:pt idx="334">
                        <c:v>31</c:v>
                      </c:pt>
                      <c:pt idx="335">
                        <c:v>31</c:v>
                      </c:pt>
                      <c:pt idx="336">
                        <c:v>0</c:v>
                      </c:pt>
                      <c:pt idx="337">
                        <c:v>0</c:v>
                      </c:pt>
                      <c:pt idx="338">
                        <c:v>0</c:v>
                      </c:pt>
                      <c:pt idx="339">
                        <c:v>0</c:v>
                      </c:pt>
                      <c:pt idx="340">
                        <c:v>0</c:v>
                      </c:pt>
                      <c:pt idx="341">
                        <c:v>0</c:v>
                      </c:pt>
                      <c:pt idx="342">
                        <c:v>0</c:v>
                      </c:pt>
                      <c:pt idx="343">
                        <c:v>0</c:v>
                      </c:pt>
                      <c:pt idx="344">
                        <c:v>0</c:v>
                      </c:pt>
                      <c:pt idx="345">
                        <c:v>0</c:v>
                      </c:pt>
                      <c:pt idx="346">
                        <c:v>0</c:v>
                      </c:pt>
                      <c:pt idx="347">
                        <c:v>0</c:v>
                      </c:pt>
                      <c:pt idx="348">
                        <c:v>0</c:v>
                      </c:pt>
                      <c:pt idx="349">
                        <c:v>0</c:v>
                      </c:pt>
                      <c:pt idx="350">
                        <c:v>0</c:v>
                      </c:pt>
                      <c:pt idx="351">
                        <c:v>0</c:v>
                      </c:pt>
                      <c:pt idx="352">
                        <c:v>0</c:v>
                      </c:pt>
                      <c:pt idx="353">
                        <c:v>0</c:v>
                      </c:pt>
                      <c:pt idx="354">
                        <c:v>0</c:v>
                      </c:pt>
                      <c:pt idx="355">
                        <c:v>0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0</c:v>
                      </c:pt>
                      <c:pt idx="360">
                        <c:v>0</c:v>
                      </c:pt>
                      <c:pt idx="361">
                        <c:v>0</c:v>
                      </c:pt>
                      <c:pt idx="362">
                        <c:v>0</c:v>
                      </c:pt>
                      <c:pt idx="363">
                        <c:v>0</c:v>
                      </c:pt>
                      <c:pt idx="364">
                        <c:v>0</c:v>
                      </c:pt>
                      <c:pt idx="365">
                        <c:v>0</c:v>
                      </c:pt>
                      <c:pt idx="366">
                        <c:v>0</c:v>
                      </c:pt>
                      <c:pt idx="367">
                        <c:v>0</c:v>
                      </c:pt>
                      <c:pt idx="368">
                        <c:v>0</c:v>
                      </c:pt>
                      <c:pt idx="369">
                        <c:v>0</c:v>
                      </c:pt>
                      <c:pt idx="370">
                        <c:v>0</c:v>
                      </c:pt>
                      <c:pt idx="371">
                        <c:v>0</c:v>
                      </c:pt>
                      <c:pt idx="372">
                        <c:v>0</c:v>
                      </c:pt>
                      <c:pt idx="373">
                        <c:v>0</c:v>
                      </c:pt>
                      <c:pt idx="374">
                        <c:v>0</c:v>
                      </c:pt>
                      <c:pt idx="375">
                        <c:v>0</c:v>
                      </c:pt>
                      <c:pt idx="376">
                        <c:v>0</c:v>
                      </c:pt>
                      <c:pt idx="377">
                        <c:v>0</c:v>
                      </c:pt>
                      <c:pt idx="378">
                        <c:v>0</c:v>
                      </c:pt>
                      <c:pt idx="379">
                        <c:v>0</c:v>
                      </c:pt>
                      <c:pt idx="380">
                        <c:v>0</c:v>
                      </c:pt>
                      <c:pt idx="381">
                        <c:v>0</c:v>
                      </c:pt>
                      <c:pt idx="382">
                        <c:v>0</c:v>
                      </c:pt>
                      <c:pt idx="383">
                        <c:v>0</c:v>
                      </c:pt>
                      <c:pt idx="384">
                        <c:v>0</c:v>
                      </c:pt>
                      <c:pt idx="385">
                        <c:v>0</c:v>
                      </c:pt>
                      <c:pt idx="386">
                        <c:v>0</c:v>
                      </c:pt>
                      <c:pt idx="387">
                        <c:v>0</c:v>
                      </c:pt>
                      <c:pt idx="388">
                        <c:v>0</c:v>
                      </c:pt>
                      <c:pt idx="389">
                        <c:v>0</c:v>
                      </c:pt>
                      <c:pt idx="390">
                        <c:v>0</c:v>
                      </c:pt>
                      <c:pt idx="391">
                        <c:v>0</c:v>
                      </c:pt>
                      <c:pt idx="392">
                        <c:v>0</c:v>
                      </c:pt>
                      <c:pt idx="393">
                        <c:v>0</c:v>
                      </c:pt>
                      <c:pt idx="394">
                        <c:v>0</c:v>
                      </c:pt>
                      <c:pt idx="395">
                        <c:v>0</c:v>
                      </c:pt>
                      <c:pt idx="396">
                        <c:v>0</c:v>
                      </c:pt>
                      <c:pt idx="397">
                        <c:v>0</c:v>
                      </c:pt>
                      <c:pt idx="398">
                        <c:v>0</c:v>
                      </c:pt>
                      <c:pt idx="399">
                        <c:v>0</c:v>
                      </c:pt>
                      <c:pt idx="400">
                        <c:v>0</c:v>
                      </c:pt>
                      <c:pt idx="401">
                        <c:v>0</c:v>
                      </c:pt>
                      <c:pt idx="402">
                        <c:v>0</c:v>
                      </c:pt>
                      <c:pt idx="403">
                        <c:v>0</c:v>
                      </c:pt>
                      <c:pt idx="404">
                        <c:v>0</c:v>
                      </c:pt>
                      <c:pt idx="405">
                        <c:v>0</c:v>
                      </c:pt>
                      <c:pt idx="406">
                        <c:v>0</c:v>
                      </c:pt>
                      <c:pt idx="407">
                        <c:v>0</c:v>
                      </c:pt>
                      <c:pt idx="408">
                        <c:v>0</c:v>
                      </c:pt>
                      <c:pt idx="409">
                        <c:v>0</c:v>
                      </c:pt>
                      <c:pt idx="410">
                        <c:v>0</c:v>
                      </c:pt>
                      <c:pt idx="411">
                        <c:v>0</c:v>
                      </c:pt>
                      <c:pt idx="412">
                        <c:v>0</c:v>
                      </c:pt>
                      <c:pt idx="413">
                        <c:v>0</c:v>
                      </c:pt>
                      <c:pt idx="414">
                        <c:v>0</c:v>
                      </c:pt>
                      <c:pt idx="415">
                        <c:v>0</c:v>
                      </c:pt>
                      <c:pt idx="416">
                        <c:v>0</c:v>
                      </c:pt>
                      <c:pt idx="417">
                        <c:v>0</c:v>
                      </c:pt>
                      <c:pt idx="418">
                        <c:v>0</c:v>
                      </c:pt>
                      <c:pt idx="419">
                        <c:v>0</c:v>
                      </c:pt>
                      <c:pt idx="420">
                        <c:v>0</c:v>
                      </c:pt>
                      <c:pt idx="421">
                        <c:v>0</c:v>
                      </c:pt>
                      <c:pt idx="422">
                        <c:v>0</c:v>
                      </c:pt>
                      <c:pt idx="423">
                        <c:v>0</c:v>
                      </c:pt>
                      <c:pt idx="424">
                        <c:v>0</c:v>
                      </c:pt>
                      <c:pt idx="425">
                        <c:v>0</c:v>
                      </c:pt>
                      <c:pt idx="426">
                        <c:v>0</c:v>
                      </c:pt>
                      <c:pt idx="427">
                        <c:v>0</c:v>
                      </c:pt>
                      <c:pt idx="428">
                        <c:v>0</c:v>
                      </c:pt>
                      <c:pt idx="429">
                        <c:v>0</c:v>
                      </c:pt>
                      <c:pt idx="430">
                        <c:v>0</c:v>
                      </c:pt>
                      <c:pt idx="431">
                        <c:v>0</c:v>
                      </c:pt>
                      <c:pt idx="432">
                        <c:v>0</c:v>
                      </c:pt>
                      <c:pt idx="433">
                        <c:v>0</c:v>
                      </c:pt>
                      <c:pt idx="434">
                        <c:v>0</c:v>
                      </c:pt>
                      <c:pt idx="435">
                        <c:v>0</c:v>
                      </c:pt>
                      <c:pt idx="436">
                        <c:v>0</c:v>
                      </c:pt>
                      <c:pt idx="437">
                        <c:v>0</c:v>
                      </c:pt>
                      <c:pt idx="438">
                        <c:v>0</c:v>
                      </c:pt>
                      <c:pt idx="439">
                        <c:v>0</c:v>
                      </c:pt>
                      <c:pt idx="440">
                        <c:v>0</c:v>
                      </c:pt>
                      <c:pt idx="441">
                        <c:v>0</c:v>
                      </c:pt>
                      <c:pt idx="442">
                        <c:v>0</c:v>
                      </c:pt>
                      <c:pt idx="443">
                        <c:v>0</c:v>
                      </c:pt>
                      <c:pt idx="444">
                        <c:v>0</c:v>
                      </c:pt>
                      <c:pt idx="445">
                        <c:v>0</c:v>
                      </c:pt>
                      <c:pt idx="446">
                        <c:v>0</c:v>
                      </c:pt>
                      <c:pt idx="447">
                        <c:v>0</c:v>
                      </c:pt>
                      <c:pt idx="448">
                        <c:v>0</c:v>
                      </c:pt>
                      <c:pt idx="449">
                        <c:v>0</c:v>
                      </c:pt>
                      <c:pt idx="450">
                        <c:v>0</c:v>
                      </c:pt>
                      <c:pt idx="451">
                        <c:v>0</c:v>
                      </c:pt>
                      <c:pt idx="452">
                        <c:v>0</c:v>
                      </c:pt>
                      <c:pt idx="453">
                        <c:v>0</c:v>
                      </c:pt>
                      <c:pt idx="454">
                        <c:v>0</c:v>
                      </c:pt>
                      <c:pt idx="455">
                        <c:v>0</c:v>
                      </c:pt>
                      <c:pt idx="456">
                        <c:v>0</c:v>
                      </c:pt>
                      <c:pt idx="457">
                        <c:v>0</c:v>
                      </c:pt>
                      <c:pt idx="458">
                        <c:v>0</c:v>
                      </c:pt>
                      <c:pt idx="459">
                        <c:v>0</c:v>
                      </c:pt>
                      <c:pt idx="460">
                        <c:v>0</c:v>
                      </c:pt>
                      <c:pt idx="461">
                        <c:v>0</c:v>
                      </c:pt>
                      <c:pt idx="462">
                        <c:v>0</c:v>
                      </c:pt>
                      <c:pt idx="463">
                        <c:v>0</c:v>
                      </c:pt>
                      <c:pt idx="464">
                        <c:v>0</c:v>
                      </c:pt>
                      <c:pt idx="465">
                        <c:v>0</c:v>
                      </c:pt>
                      <c:pt idx="466">
                        <c:v>0</c:v>
                      </c:pt>
                      <c:pt idx="467">
                        <c:v>0</c:v>
                      </c:pt>
                      <c:pt idx="468">
                        <c:v>0</c:v>
                      </c:pt>
                      <c:pt idx="469">
                        <c:v>0</c:v>
                      </c:pt>
                      <c:pt idx="470">
                        <c:v>0</c:v>
                      </c:pt>
                      <c:pt idx="471">
                        <c:v>0</c:v>
                      </c:pt>
                      <c:pt idx="472">
                        <c:v>0</c:v>
                      </c:pt>
                      <c:pt idx="473">
                        <c:v>0</c:v>
                      </c:pt>
                      <c:pt idx="474">
                        <c:v>0</c:v>
                      </c:pt>
                      <c:pt idx="475">
                        <c:v>0</c:v>
                      </c:pt>
                      <c:pt idx="476">
                        <c:v>0</c:v>
                      </c:pt>
                      <c:pt idx="477">
                        <c:v>0</c:v>
                      </c:pt>
                      <c:pt idx="478">
                        <c:v>0</c:v>
                      </c:pt>
                      <c:pt idx="479">
                        <c:v>0</c:v>
                      </c:pt>
                      <c:pt idx="480">
                        <c:v>0</c:v>
                      </c:pt>
                      <c:pt idx="481">
                        <c:v>0</c:v>
                      </c:pt>
                      <c:pt idx="482">
                        <c:v>0</c:v>
                      </c:pt>
                      <c:pt idx="483">
                        <c:v>0</c:v>
                      </c:pt>
                      <c:pt idx="484">
                        <c:v>0</c:v>
                      </c:pt>
                      <c:pt idx="485">
                        <c:v>0</c:v>
                      </c:pt>
                      <c:pt idx="486">
                        <c:v>0</c:v>
                      </c:pt>
                      <c:pt idx="487">
                        <c:v>0</c:v>
                      </c:pt>
                      <c:pt idx="488">
                        <c:v>0</c:v>
                      </c:pt>
                      <c:pt idx="489">
                        <c:v>0</c:v>
                      </c:pt>
                      <c:pt idx="490">
                        <c:v>0</c:v>
                      </c:pt>
                      <c:pt idx="491">
                        <c:v>0</c:v>
                      </c:pt>
                      <c:pt idx="492">
                        <c:v>0</c:v>
                      </c:pt>
                      <c:pt idx="493">
                        <c:v>0</c:v>
                      </c:pt>
                      <c:pt idx="494">
                        <c:v>0</c:v>
                      </c:pt>
                      <c:pt idx="495">
                        <c:v>0</c:v>
                      </c:pt>
                      <c:pt idx="496">
                        <c:v>0</c:v>
                      </c:pt>
                      <c:pt idx="497">
                        <c:v>0</c:v>
                      </c:pt>
                      <c:pt idx="498">
                        <c:v>0</c:v>
                      </c:pt>
                      <c:pt idx="499">
                        <c:v>0</c:v>
                      </c:pt>
                      <c:pt idx="500">
                        <c:v>0</c:v>
                      </c:pt>
                      <c:pt idx="501">
                        <c:v>0</c:v>
                      </c:pt>
                      <c:pt idx="502">
                        <c:v>0</c:v>
                      </c:pt>
                      <c:pt idx="503">
                        <c:v>0</c:v>
                      </c:pt>
                      <c:pt idx="504">
                        <c:v>0</c:v>
                      </c:pt>
                      <c:pt idx="505">
                        <c:v>0</c:v>
                      </c:pt>
                      <c:pt idx="506">
                        <c:v>0</c:v>
                      </c:pt>
                      <c:pt idx="507">
                        <c:v>0</c:v>
                      </c:pt>
                      <c:pt idx="508">
                        <c:v>0</c:v>
                      </c:pt>
                      <c:pt idx="509">
                        <c:v>0</c:v>
                      </c:pt>
                      <c:pt idx="510">
                        <c:v>0</c:v>
                      </c:pt>
                      <c:pt idx="511">
                        <c:v>0</c:v>
                      </c:pt>
                      <c:pt idx="512">
                        <c:v>0</c:v>
                      </c:pt>
                      <c:pt idx="513">
                        <c:v>0</c:v>
                      </c:pt>
                      <c:pt idx="514">
                        <c:v>0</c:v>
                      </c:pt>
                      <c:pt idx="515">
                        <c:v>0</c:v>
                      </c:pt>
                      <c:pt idx="516">
                        <c:v>0</c:v>
                      </c:pt>
                      <c:pt idx="517">
                        <c:v>0</c:v>
                      </c:pt>
                      <c:pt idx="518">
                        <c:v>0</c:v>
                      </c:pt>
                      <c:pt idx="519">
                        <c:v>0</c:v>
                      </c:pt>
                      <c:pt idx="520">
                        <c:v>0</c:v>
                      </c:pt>
                      <c:pt idx="521">
                        <c:v>0</c:v>
                      </c:pt>
                      <c:pt idx="522">
                        <c:v>0</c:v>
                      </c:pt>
                      <c:pt idx="523">
                        <c:v>0</c:v>
                      </c:pt>
                      <c:pt idx="524">
                        <c:v>0</c:v>
                      </c:pt>
                      <c:pt idx="525">
                        <c:v>0</c:v>
                      </c:pt>
                      <c:pt idx="526">
                        <c:v>0</c:v>
                      </c:pt>
                      <c:pt idx="527">
                        <c:v>0</c:v>
                      </c:pt>
                      <c:pt idx="528">
                        <c:v>0</c:v>
                      </c:pt>
                      <c:pt idx="529">
                        <c:v>0</c:v>
                      </c:pt>
                      <c:pt idx="530">
                        <c:v>0</c:v>
                      </c:pt>
                      <c:pt idx="531">
                        <c:v>0</c:v>
                      </c:pt>
                      <c:pt idx="532">
                        <c:v>0</c:v>
                      </c:pt>
                      <c:pt idx="533">
                        <c:v>0</c:v>
                      </c:pt>
                      <c:pt idx="534">
                        <c:v>0</c:v>
                      </c:pt>
                      <c:pt idx="535">
                        <c:v>0</c:v>
                      </c:pt>
                      <c:pt idx="536">
                        <c:v>0</c:v>
                      </c:pt>
                      <c:pt idx="537">
                        <c:v>0</c:v>
                      </c:pt>
                      <c:pt idx="538">
                        <c:v>0</c:v>
                      </c:pt>
                      <c:pt idx="539">
                        <c:v>0</c:v>
                      </c:pt>
                      <c:pt idx="540">
                        <c:v>0</c:v>
                      </c:pt>
                      <c:pt idx="541">
                        <c:v>0</c:v>
                      </c:pt>
                      <c:pt idx="542">
                        <c:v>0</c:v>
                      </c:pt>
                      <c:pt idx="543">
                        <c:v>0</c:v>
                      </c:pt>
                      <c:pt idx="544">
                        <c:v>0</c:v>
                      </c:pt>
                      <c:pt idx="545">
                        <c:v>0</c:v>
                      </c:pt>
                      <c:pt idx="546">
                        <c:v>0</c:v>
                      </c:pt>
                      <c:pt idx="547">
                        <c:v>0</c:v>
                      </c:pt>
                      <c:pt idx="548">
                        <c:v>0</c:v>
                      </c:pt>
                      <c:pt idx="549">
                        <c:v>0</c:v>
                      </c:pt>
                      <c:pt idx="550">
                        <c:v>0</c:v>
                      </c:pt>
                      <c:pt idx="551">
                        <c:v>0</c:v>
                      </c:pt>
                      <c:pt idx="552">
                        <c:v>0</c:v>
                      </c:pt>
                      <c:pt idx="553">
                        <c:v>0</c:v>
                      </c:pt>
                      <c:pt idx="554">
                        <c:v>0</c:v>
                      </c:pt>
                      <c:pt idx="555">
                        <c:v>0</c:v>
                      </c:pt>
                      <c:pt idx="556">
                        <c:v>0</c:v>
                      </c:pt>
                      <c:pt idx="557">
                        <c:v>0</c:v>
                      </c:pt>
                      <c:pt idx="558">
                        <c:v>0</c:v>
                      </c:pt>
                      <c:pt idx="559">
                        <c:v>0</c:v>
                      </c:pt>
                      <c:pt idx="560">
                        <c:v>0</c:v>
                      </c:pt>
                      <c:pt idx="561">
                        <c:v>0</c:v>
                      </c:pt>
                      <c:pt idx="562">
                        <c:v>0</c:v>
                      </c:pt>
                      <c:pt idx="563">
                        <c:v>0</c:v>
                      </c:pt>
                      <c:pt idx="564">
                        <c:v>0</c:v>
                      </c:pt>
                      <c:pt idx="565">
                        <c:v>0</c:v>
                      </c:pt>
                      <c:pt idx="566">
                        <c:v>0</c:v>
                      </c:pt>
                      <c:pt idx="567">
                        <c:v>0</c:v>
                      </c:pt>
                      <c:pt idx="568">
                        <c:v>0</c:v>
                      </c:pt>
                      <c:pt idx="569">
                        <c:v>0</c:v>
                      </c:pt>
                      <c:pt idx="570">
                        <c:v>0</c:v>
                      </c:pt>
                      <c:pt idx="571">
                        <c:v>0</c:v>
                      </c:pt>
                      <c:pt idx="572">
                        <c:v>0</c:v>
                      </c:pt>
                      <c:pt idx="573">
                        <c:v>0</c:v>
                      </c:pt>
                      <c:pt idx="574">
                        <c:v>0</c:v>
                      </c:pt>
                      <c:pt idx="575">
                        <c:v>0</c:v>
                      </c:pt>
                      <c:pt idx="576">
                        <c:v>0</c:v>
                      </c:pt>
                      <c:pt idx="577">
                        <c:v>0</c:v>
                      </c:pt>
                      <c:pt idx="578">
                        <c:v>0</c:v>
                      </c:pt>
                      <c:pt idx="579">
                        <c:v>0</c:v>
                      </c:pt>
                      <c:pt idx="580">
                        <c:v>0</c:v>
                      </c:pt>
                      <c:pt idx="581">
                        <c:v>0</c:v>
                      </c:pt>
                      <c:pt idx="582">
                        <c:v>0</c:v>
                      </c:pt>
                      <c:pt idx="583">
                        <c:v>0</c:v>
                      </c:pt>
                      <c:pt idx="584">
                        <c:v>0</c:v>
                      </c:pt>
                      <c:pt idx="585">
                        <c:v>0</c:v>
                      </c:pt>
                      <c:pt idx="586">
                        <c:v>0</c:v>
                      </c:pt>
                      <c:pt idx="587">
                        <c:v>0</c:v>
                      </c:pt>
                      <c:pt idx="588">
                        <c:v>0</c:v>
                      </c:pt>
                      <c:pt idx="589">
                        <c:v>0</c:v>
                      </c:pt>
                      <c:pt idx="590">
                        <c:v>0</c:v>
                      </c:pt>
                      <c:pt idx="591">
                        <c:v>0</c:v>
                      </c:pt>
                      <c:pt idx="592">
                        <c:v>0</c:v>
                      </c:pt>
                      <c:pt idx="593">
                        <c:v>0</c:v>
                      </c:pt>
                      <c:pt idx="594">
                        <c:v>0</c:v>
                      </c:pt>
                      <c:pt idx="595">
                        <c:v>0</c:v>
                      </c:pt>
                      <c:pt idx="596">
                        <c:v>0</c:v>
                      </c:pt>
                      <c:pt idx="597">
                        <c:v>0</c:v>
                      </c:pt>
                      <c:pt idx="598">
                        <c:v>0</c:v>
                      </c:pt>
                      <c:pt idx="599">
                        <c:v>0</c:v>
                      </c:pt>
                      <c:pt idx="600">
                        <c:v>0</c:v>
                      </c:pt>
                      <c:pt idx="601">
                        <c:v>0</c:v>
                      </c:pt>
                      <c:pt idx="602">
                        <c:v>0</c:v>
                      </c:pt>
                      <c:pt idx="603">
                        <c:v>0</c:v>
                      </c:pt>
                      <c:pt idx="604">
                        <c:v>0</c:v>
                      </c:pt>
                      <c:pt idx="605">
                        <c:v>0</c:v>
                      </c:pt>
                      <c:pt idx="606">
                        <c:v>0</c:v>
                      </c:pt>
                      <c:pt idx="607">
                        <c:v>0</c:v>
                      </c:pt>
                      <c:pt idx="608">
                        <c:v>0</c:v>
                      </c:pt>
                      <c:pt idx="609">
                        <c:v>0</c:v>
                      </c:pt>
                      <c:pt idx="610">
                        <c:v>0</c:v>
                      </c:pt>
                      <c:pt idx="611">
                        <c:v>0</c:v>
                      </c:pt>
                      <c:pt idx="612">
                        <c:v>0</c:v>
                      </c:pt>
                      <c:pt idx="613">
                        <c:v>0</c:v>
                      </c:pt>
                      <c:pt idx="614">
                        <c:v>0</c:v>
                      </c:pt>
                      <c:pt idx="615">
                        <c:v>0</c:v>
                      </c:pt>
                      <c:pt idx="616">
                        <c:v>0</c:v>
                      </c:pt>
                      <c:pt idx="617">
                        <c:v>0</c:v>
                      </c:pt>
                      <c:pt idx="618">
                        <c:v>0</c:v>
                      </c:pt>
                      <c:pt idx="619">
                        <c:v>0</c:v>
                      </c:pt>
                      <c:pt idx="620">
                        <c:v>0</c:v>
                      </c:pt>
                      <c:pt idx="621">
                        <c:v>0</c:v>
                      </c:pt>
                      <c:pt idx="622">
                        <c:v>0</c:v>
                      </c:pt>
                      <c:pt idx="62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8E0B-4FB5-834F-0483E5394E67}"/>
                  </c:ext>
                </c:extLst>
              </c15:ser>
            </c15:filteredAreaSeries>
            <c15:filteredArea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Planilha1!$R$3:$R$4</c15:sqref>
                        </c15:formulaRef>
                      </c:ext>
                    </c:extLst>
                    <c:strCache>
                      <c:ptCount val="2"/>
                      <c:pt idx="0">
                        <c:v>Eólica</c:v>
                      </c:pt>
                      <c:pt idx="1">
                        <c:v>Tipo III</c:v>
                      </c:pt>
                    </c:strCache>
                  </c:strRef>
                </c:tx>
                <c:spPr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Planilha1!$F$5:$F$339</c15:sqref>
                        </c15:formulaRef>
                      </c:ext>
                    </c:extLst>
                    <c:numCache>
                      <c:formatCode>m/d/yyyy\ h:mm</c:formatCode>
                      <c:ptCount val="335"/>
                      <c:pt idx="0">
                        <c:v>45543.020833333336</c:v>
                      </c:pt>
                      <c:pt idx="1">
                        <c:v>45543.041666666664</c:v>
                      </c:pt>
                      <c:pt idx="2">
                        <c:v>45543.0625</c:v>
                      </c:pt>
                      <c:pt idx="3">
                        <c:v>45543.083333333336</c:v>
                      </c:pt>
                      <c:pt idx="4">
                        <c:v>45543.104166666664</c:v>
                      </c:pt>
                      <c:pt idx="5">
                        <c:v>45543.125</c:v>
                      </c:pt>
                      <c:pt idx="6">
                        <c:v>45543.145833333336</c:v>
                      </c:pt>
                      <c:pt idx="7">
                        <c:v>45543.166666666664</c:v>
                      </c:pt>
                      <c:pt idx="8">
                        <c:v>45543.1875</c:v>
                      </c:pt>
                      <c:pt idx="9">
                        <c:v>45543.208333333336</c:v>
                      </c:pt>
                      <c:pt idx="10">
                        <c:v>45543.229166666664</c:v>
                      </c:pt>
                      <c:pt idx="11">
                        <c:v>45543.25</c:v>
                      </c:pt>
                      <c:pt idx="12">
                        <c:v>45543.270833333336</c:v>
                      </c:pt>
                      <c:pt idx="13">
                        <c:v>45543.291666666664</c:v>
                      </c:pt>
                      <c:pt idx="14">
                        <c:v>45543.3125</c:v>
                      </c:pt>
                      <c:pt idx="15">
                        <c:v>45543.333333333336</c:v>
                      </c:pt>
                      <c:pt idx="16">
                        <c:v>45543.354166666664</c:v>
                      </c:pt>
                      <c:pt idx="17">
                        <c:v>45543.375</c:v>
                      </c:pt>
                      <c:pt idx="18">
                        <c:v>45543.395833333336</c:v>
                      </c:pt>
                      <c:pt idx="19">
                        <c:v>45543.416666666664</c:v>
                      </c:pt>
                      <c:pt idx="20">
                        <c:v>45543.4375</c:v>
                      </c:pt>
                      <c:pt idx="21">
                        <c:v>45543.458333333336</c:v>
                      </c:pt>
                      <c:pt idx="22">
                        <c:v>45543.479166666664</c:v>
                      </c:pt>
                      <c:pt idx="23">
                        <c:v>45543.5</c:v>
                      </c:pt>
                      <c:pt idx="24">
                        <c:v>45543.520833333336</c:v>
                      </c:pt>
                      <c:pt idx="25">
                        <c:v>45543.541666666664</c:v>
                      </c:pt>
                      <c:pt idx="26">
                        <c:v>45543.5625</c:v>
                      </c:pt>
                      <c:pt idx="27">
                        <c:v>45543.583333333336</c:v>
                      </c:pt>
                      <c:pt idx="28">
                        <c:v>45543.604166666664</c:v>
                      </c:pt>
                      <c:pt idx="29">
                        <c:v>45543.625</c:v>
                      </c:pt>
                      <c:pt idx="30">
                        <c:v>45543.645833333336</c:v>
                      </c:pt>
                      <c:pt idx="31">
                        <c:v>45543.666666666664</c:v>
                      </c:pt>
                      <c:pt idx="32">
                        <c:v>45543.6875</c:v>
                      </c:pt>
                      <c:pt idx="33">
                        <c:v>45543.708333333336</c:v>
                      </c:pt>
                      <c:pt idx="34">
                        <c:v>45543.729166666664</c:v>
                      </c:pt>
                      <c:pt idx="35">
                        <c:v>45543.75</c:v>
                      </c:pt>
                      <c:pt idx="36">
                        <c:v>45543.770833333336</c:v>
                      </c:pt>
                      <c:pt idx="37">
                        <c:v>45543.791666666664</c:v>
                      </c:pt>
                      <c:pt idx="38">
                        <c:v>45543.8125</c:v>
                      </c:pt>
                      <c:pt idx="39">
                        <c:v>45543.833333333336</c:v>
                      </c:pt>
                      <c:pt idx="40">
                        <c:v>45543.854166666664</c:v>
                      </c:pt>
                      <c:pt idx="41">
                        <c:v>45543.875</c:v>
                      </c:pt>
                      <c:pt idx="42">
                        <c:v>45543.895833333336</c:v>
                      </c:pt>
                      <c:pt idx="43">
                        <c:v>45543.916666666664</c:v>
                      </c:pt>
                      <c:pt idx="44">
                        <c:v>45543.9375</c:v>
                      </c:pt>
                      <c:pt idx="45">
                        <c:v>45543.958333333336</c:v>
                      </c:pt>
                      <c:pt idx="46">
                        <c:v>45543.979166666664</c:v>
                      </c:pt>
                      <c:pt idx="47">
                        <c:v>45544</c:v>
                      </c:pt>
                      <c:pt idx="48">
                        <c:v>45544.020833333336</c:v>
                      </c:pt>
                      <c:pt idx="49">
                        <c:v>45544.041666666664</c:v>
                      </c:pt>
                      <c:pt idx="50">
                        <c:v>45544.0625</c:v>
                      </c:pt>
                      <c:pt idx="51">
                        <c:v>45544.083333333336</c:v>
                      </c:pt>
                      <c:pt idx="52">
                        <c:v>45544.104166666664</c:v>
                      </c:pt>
                      <c:pt idx="53">
                        <c:v>45544.125</c:v>
                      </c:pt>
                      <c:pt idx="54">
                        <c:v>45544.145833333336</c:v>
                      </c:pt>
                      <c:pt idx="55">
                        <c:v>45544.166666666664</c:v>
                      </c:pt>
                      <c:pt idx="56">
                        <c:v>45544.1875</c:v>
                      </c:pt>
                      <c:pt idx="57">
                        <c:v>45544.208333333336</c:v>
                      </c:pt>
                      <c:pt idx="58">
                        <c:v>45544.229166666664</c:v>
                      </c:pt>
                      <c:pt idx="59">
                        <c:v>45544.25</c:v>
                      </c:pt>
                      <c:pt idx="60">
                        <c:v>45544.270833333336</c:v>
                      </c:pt>
                      <c:pt idx="61">
                        <c:v>45544.291666666664</c:v>
                      </c:pt>
                      <c:pt idx="62">
                        <c:v>45544.3125</c:v>
                      </c:pt>
                      <c:pt idx="63">
                        <c:v>45544.333333333336</c:v>
                      </c:pt>
                      <c:pt idx="64">
                        <c:v>45544.354166666664</c:v>
                      </c:pt>
                      <c:pt idx="65">
                        <c:v>45544.375</c:v>
                      </c:pt>
                      <c:pt idx="66">
                        <c:v>45544.395833333336</c:v>
                      </c:pt>
                      <c:pt idx="67">
                        <c:v>45544.416666666664</c:v>
                      </c:pt>
                      <c:pt idx="68">
                        <c:v>45544.4375</c:v>
                      </c:pt>
                      <c:pt idx="69">
                        <c:v>45544.458333333336</c:v>
                      </c:pt>
                      <c:pt idx="70">
                        <c:v>45544.479166666664</c:v>
                      </c:pt>
                      <c:pt idx="71">
                        <c:v>45544.5</c:v>
                      </c:pt>
                      <c:pt idx="72">
                        <c:v>45544.520833333336</c:v>
                      </c:pt>
                      <c:pt idx="73">
                        <c:v>45544.541666666664</c:v>
                      </c:pt>
                      <c:pt idx="74">
                        <c:v>45544.5625</c:v>
                      </c:pt>
                      <c:pt idx="75">
                        <c:v>45544.583333333336</c:v>
                      </c:pt>
                      <c:pt idx="76">
                        <c:v>45544.604166666664</c:v>
                      </c:pt>
                      <c:pt idx="77">
                        <c:v>45544.625</c:v>
                      </c:pt>
                      <c:pt idx="78">
                        <c:v>45544.645833333336</c:v>
                      </c:pt>
                      <c:pt idx="79">
                        <c:v>45544.666666666664</c:v>
                      </c:pt>
                      <c:pt idx="80">
                        <c:v>45544.6875</c:v>
                      </c:pt>
                      <c:pt idx="81">
                        <c:v>45544.708333333336</c:v>
                      </c:pt>
                      <c:pt idx="82">
                        <c:v>45544.729166666664</c:v>
                      </c:pt>
                      <c:pt idx="83">
                        <c:v>45544.75</c:v>
                      </c:pt>
                      <c:pt idx="84">
                        <c:v>45544.770833333336</c:v>
                      </c:pt>
                      <c:pt idx="85">
                        <c:v>45544.791666666664</c:v>
                      </c:pt>
                      <c:pt idx="86">
                        <c:v>45544.8125</c:v>
                      </c:pt>
                      <c:pt idx="87">
                        <c:v>45544.833333333336</c:v>
                      </c:pt>
                      <c:pt idx="88">
                        <c:v>45544.854166666664</c:v>
                      </c:pt>
                      <c:pt idx="89">
                        <c:v>45544.875</c:v>
                      </c:pt>
                      <c:pt idx="90">
                        <c:v>45544.895833333336</c:v>
                      </c:pt>
                      <c:pt idx="91">
                        <c:v>45544.916666666664</c:v>
                      </c:pt>
                      <c:pt idx="92">
                        <c:v>45544.9375</c:v>
                      </c:pt>
                      <c:pt idx="93">
                        <c:v>45544.958333333336</c:v>
                      </c:pt>
                      <c:pt idx="94">
                        <c:v>45544.979166666664</c:v>
                      </c:pt>
                      <c:pt idx="95">
                        <c:v>45545</c:v>
                      </c:pt>
                      <c:pt idx="96">
                        <c:v>45545.020833333336</c:v>
                      </c:pt>
                      <c:pt idx="97">
                        <c:v>45545.041666666664</c:v>
                      </c:pt>
                      <c:pt idx="98">
                        <c:v>45545.0625</c:v>
                      </c:pt>
                      <c:pt idx="99">
                        <c:v>45545.083333333336</c:v>
                      </c:pt>
                      <c:pt idx="100">
                        <c:v>45545.104166666664</c:v>
                      </c:pt>
                      <c:pt idx="101">
                        <c:v>45545.125</c:v>
                      </c:pt>
                      <c:pt idx="102">
                        <c:v>45545.145833333336</c:v>
                      </c:pt>
                      <c:pt idx="103">
                        <c:v>45545.166666666664</c:v>
                      </c:pt>
                      <c:pt idx="104">
                        <c:v>45545.1875</c:v>
                      </c:pt>
                      <c:pt idx="105">
                        <c:v>45545.208333333336</c:v>
                      </c:pt>
                      <c:pt idx="106">
                        <c:v>45545.229166666664</c:v>
                      </c:pt>
                      <c:pt idx="107">
                        <c:v>45545.25</c:v>
                      </c:pt>
                      <c:pt idx="108">
                        <c:v>45545.270833333336</c:v>
                      </c:pt>
                      <c:pt idx="109">
                        <c:v>45545.291666666664</c:v>
                      </c:pt>
                      <c:pt idx="110">
                        <c:v>45545.3125</c:v>
                      </c:pt>
                      <c:pt idx="111">
                        <c:v>45545.333333333336</c:v>
                      </c:pt>
                      <c:pt idx="112">
                        <c:v>45545.354166666664</c:v>
                      </c:pt>
                      <c:pt idx="113">
                        <c:v>45545.375</c:v>
                      </c:pt>
                      <c:pt idx="114">
                        <c:v>45545.395833333336</c:v>
                      </c:pt>
                      <c:pt idx="115">
                        <c:v>45545.416666666664</c:v>
                      </c:pt>
                      <c:pt idx="116">
                        <c:v>45545.4375</c:v>
                      </c:pt>
                      <c:pt idx="117">
                        <c:v>45545.458333333336</c:v>
                      </c:pt>
                      <c:pt idx="118">
                        <c:v>45545.479166666664</c:v>
                      </c:pt>
                      <c:pt idx="119">
                        <c:v>45545.5</c:v>
                      </c:pt>
                      <c:pt idx="120">
                        <c:v>45545.520833333336</c:v>
                      </c:pt>
                      <c:pt idx="121">
                        <c:v>45545.541666666664</c:v>
                      </c:pt>
                      <c:pt idx="122">
                        <c:v>45545.5625</c:v>
                      </c:pt>
                      <c:pt idx="123">
                        <c:v>45545.583333333336</c:v>
                      </c:pt>
                      <c:pt idx="124">
                        <c:v>45545.604166666664</c:v>
                      </c:pt>
                      <c:pt idx="125">
                        <c:v>45545.625</c:v>
                      </c:pt>
                      <c:pt idx="126">
                        <c:v>45545.645833333336</c:v>
                      </c:pt>
                      <c:pt idx="127">
                        <c:v>45545.666666666664</c:v>
                      </c:pt>
                      <c:pt idx="128">
                        <c:v>45545.6875</c:v>
                      </c:pt>
                      <c:pt idx="129">
                        <c:v>45545.708333333336</c:v>
                      </c:pt>
                      <c:pt idx="130">
                        <c:v>45545.729166666664</c:v>
                      </c:pt>
                      <c:pt idx="131">
                        <c:v>45545.75</c:v>
                      </c:pt>
                      <c:pt idx="132">
                        <c:v>45545.770833333336</c:v>
                      </c:pt>
                      <c:pt idx="133">
                        <c:v>45545.791666666664</c:v>
                      </c:pt>
                      <c:pt idx="134">
                        <c:v>45545.8125</c:v>
                      </c:pt>
                      <c:pt idx="135">
                        <c:v>45545.833333333336</c:v>
                      </c:pt>
                      <c:pt idx="136">
                        <c:v>45545.854166666664</c:v>
                      </c:pt>
                      <c:pt idx="137">
                        <c:v>45545.875</c:v>
                      </c:pt>
                      <c:pt idx="138">
                        <c:v>45545.895833333336</c:v>
                      </c:pt>
                      <c:pt idx="139">
                        <c:v>45545.916666666664</c:v>
                      </c:pt>
                      <c:pt idx="140">
                        <c:v>45545.9375</c:v>
                      </c:pt>
                      <c:pt idx="141">
                        <c:v>45545.958333333336</c:v>
                      </c:pt>
                      <c:pt idx="142">
                        <c:v>45545.979166666664</c:v>
                      </c:pt>
                      <c:pt idx="143">
                        <c:v>45546</c:v>
                      </c:pt>
                      <c:pt idx="144">
                        <c:v>45546.020833333336</c:v>
                      </c:pt>
                      <c:pt idx="145">
                        <c:v>45546.041666666664</c:v>
                      </c:pt>
                      <c:pt idx="146">
                        <c:v>45546.0625</c:v>
                      </c:pt>
                      <c:pt idx="147">
                        <c:v>45546.083333333336</c:v>
                      </c:pt>
                      <c:pt idx="148">
                        <c:v>45546.104166666664</c:v>
                      </c:pt>
                      <c:pt idx="149">
                        <c:v>45546.125</c:v>
                      </c:pt>
                      <c:pt idx="150">
                        <c:v>45546.145833333336</c:v>
                      </c:pt>
                      <c:pt idx="151">
                        <c:v>45546.166666666664</c:v>
                      </c:pt>
                      <c:pt idx="152">
                        <c:v>45546.1875</c:v>
                      </c:pt>
                      <c:pt idx="153">
                        <c:v>45546.208333333336</c:v>
                      </c:pt>
                      <c:pt idx="154">
                        <c:v>45546.229166666664</c:v>
                      </c:pt>
                      <c:pt idx="155">
                        <c:v>45546.25</c:v>
                      </c:pt>
                      <c:pt idx="156">
                        <c:v>45546.270833333336</c:v>
                      </c:pt>
                      <c:pt idx="157">
                        <c:v>45546.291666666664</c:v>
                      </c:pt>
                      <c:pt idx="158">
                        <c:v>45546.3125</c:v>
                      </c:pt>
                      <c:pt idx="159">
                        <c:v>45546.333333333336</c:v>
                      </c:pt>
                      <c:pt idx="160">
                        <c:v>45546.354166666664</c:v>
                      </c:pt>
                      <c:pt idx="161">
                        <c:v>45546.375</c:v>
                      </c:pt>
                      <c:pt idx="162">
                        <c:v>45546.395833333336</c:v>
                      </c:pt>
                      <c:pt idx="163">
                        <c:v>45546.416666666664</c:v>
                      </c:pt>
                      <c:pt idx="164">
                        <c:v>45546.4375</c:v>
                      </c:pt>
                      <c:pt idx="165">
                        <c:v>45546.458333333336</c:v>
                      </c:pt>
                      <c:pt idx="166">
                        <c:v>45546.479166666664</c:v>
                      </c:pt>
                      <c:pt idx="167">
                        <c:v>45546.5</c:v>
                      </c:pt>
                      <c:pt idx="168">
                        <c:v>45546.520833333336</c:v>
                      </c:pt>
                      <c:pt idx="169">
                        <c:v>45546.541666666664</c:v>
                      </c:pt>
                      <c:pt idx="170">
                        <c:v>45546.5625</c:v>
                      </c:pt>
                      <c:pt idx="171">
                        <c:v>45546.583333333336</c:v>
                      </c:pt>
                      <c:pt idx="172">
                        <c:v>45546.604166666664</c:v>
                      </c:pt>
                      <c:pt idx="173">
                        <c:v>45546.625</c:v>
                      </c:pt>
                      <c:pt idx="174">
                        <c:v>45546.645833333336</c:v>
                      </c:pt>
                      <c:pt idx="175">
                        <c:v>45546.666666666664</c:v>
                      </c:pt>
                      <c:pt idx="176">
                        <c:v>45546.6875</c:v>
                      </c:pt>
                      <c:pt idx="177">
                        <c:v>45546.708333333336</c:v>
                      </c:pt>
                      <c:pt idx="178">
                        <c:v>45546.729166666664</c:v>
                      </c:pt>
                      <c:pt idx="179">
                        <c:v>45546.75</c:v>
                      </c:pt>
                      <c:pt idx="180">
                        <c:v>45546.770833333336</c:v>
                      </c:pt>
                      <c:pt idx="181">
                        <c:v>45546.791666666664</c:v>
                      </c:pt>
                      <c:pt idx="182">
                        <c:v>45546.8125</c:v>
                      </c:pt>
                      <c:pt idx="183">
                        <c:v>45546.833333333336</c:v>
                      </c:pt>
                      <c:pt idx="184">
                        <c:v>45546.854166666664</c:v>
                      </c:pt>
                      <c:pt idx="185">
                        <c:v>45546.875</c:v>
                      </c:pt>
                      <c:pt idx="186">
                        <c:v>45546.895833333336</c:v>
                      </c:pt>
                      <c:pt idx="187">
                        <c:v>45546.916666666664</c:v>
                      </c:pt>
                      <c:pt idx="188">
                        <c:v>45546.9375</c:v>
                      </c:pt>
                      <c:pt idx="189">
                        <c:v>45546.958333333336</c:v>
                      </c:pt>
                      <c:pt idx="190">
                        <c:v>45546.979166666664</c:v>
                      </c:pt>
                      <c:pt idx="191">
                        <c:v>45547</c:v>
                      </c:pt>
                      <c:pt idx="192">
                        <c:v>45547.020833333336</c:v>
                      </c:pt>
                      <c:pt idx="193">
                        <c:v>45547.041666666664</c:v>
                      </c:pt>
                      <c:pt idx="194">
                        <c:v>45547.0625</c:v>
                      </c:pt>
                      <c:pt idx="195">
                        <c:v>45547.083333333336</c:v>
                      </c:pt>
                      <c:pt idx="196">
                        <c:v>45547.104166666664</c:v>
                      </c:pt>
                      <c:pt idx="197">
                        <c:v>45547.125</c:v>
                      </c:pt>
                      <c:pt idx="198">
                        <c:v>45547.145833333336</c:v>
                      </c:pt>
                      <c:pt idx="199">
                        <c:v>45547.166666666664</c:v>
                      </c:pt>
                      <c:pt idx="200">
                        <c:v>45547.1875</c:v>
                      </c:pt>
                      <c:pt idx="201">
                        <c:v>45547.208333333336</c:v>
                      </c:pt>
                      <c:pt idx="202">
                        <c:v>45547.229166666664</c:v>
                      </c:pt>
                      <c:pt idx="203">
                        <c:v>45547.25</c:v>
                      </c:pt>
                      <c:pt idx="204">
                        <c:v>45547.270833333336</c:v>
                      </c:pt>
                      <c:pt idx="205">
                        <c:v>45547.291666666664</c:v>
                      </c:pt>
                      <c:pt idx="206">
                        <c:v>45547.3125</c:v>
                      </c:pt>
                      <c:pt idx="207">
                        <c:v>45547.333333333336</c:v>
                      </c:pt>
                      <c:pt idx="208">
                        <c:v>45547.354166666664</c:v>
                      </c:pt>
                      <c:pt idx="209">
                        <c:v>45547.375</c:v>
                      </c:pt>
                      <c:pt idx="210">
                        <c:v>45547.395833333336</c:v>
                      </c:pt>
                      <c:pt idx="211">
                        <c:v>45547.416666666664</c:v>
                      </c:pt>
                      <c:pt idx="212">
                        <c:v>45547.4375</c:v>
                      </c:pt>
                      <c:pt idx="213">
                        <c:v>45547.458333333336</c:v>
                      </c:pt>
                      <c:pt idx="214">
                        <c:v>45547.479166666664</c:v>
                      </c:pt>
                      <c:pt idx="215">
                        <c:v>45547.5</c:v>
                      </c:pt>
                      <c:pt idx="216">
                        <c:v>45547.520833333336</c:v>
                      </c:pt>
                      <c:pt idx="217">
                        <c:v>45547.541666666664</c:v>
                      </c:pt>
                      <c:pt idx="218">
                        <c:v>45547.5625</c:v>
                      </c:pt>
                      <c:pt idx="219">
                        <c:v>45547.583333333336</c:v>
                      </c:pt>
                      <c:pt idx="220">
                        <c:v>45547.604166666664</c:v>
                      </c:pt>
                      <c:pt idx="221">
                        <c:v>45547.625</c:v>
                      </c:pt>
                      <c:pt idx="222">
                        <c:v>45547.645833333336</c:v>
                      </c:pt>
                      <c:pt idx="223">
                        <c:v>45547.666666666664</c:v>
                      </c:pt>
                      <c:pt idx="224">
                        <c:v>45547.6875</c:v>
                      </c:pt>
                      <c:pt idx="225">
                        <c:v>45547.708333333336</c:v>
                      </c:pt>
                      <c:pt idx="226">
                        <c:v>45547.729166666664</c:v>
                      </c:pt>
                      <c:pt idx="227">
                        <c:v>45547.75</c:v>
                      </c:pt>
                      <c:pt idx="228">
                        <c:v>45547.770833333336</c:v>
                      </c:pt>
                      <c:pt idx="229">
                        <c:v>45547.791666666664</c:v>
                      </c:pt>
                      <c:pt idx="230">
                        <c:v>45547.8125</c:v>
                      </c:pt>
                      <c:pt idx="231">
                        <c:v>45547.833333333336</c:v>
                      </c:pt>
                      <c:pt idx="232">
                        <c:v>45547.854166666664</c:v>
                      </c:pt>
                      <c:pt idx="233">
                        <c:v>45547.875</c:v>
                      </c:pt>
                      <c:pt idx="234">
                        <c:v>45547.895833333336</c:v>
                      </c:pt>
                      <c:pt idx="235">
                        <c:v>45547.916666666664</c:v>
                      </c:pt>
                      <c:pt idx="236">
                        <c:v>45547.9375</c:v>
                      </c:pt>
                      <c:pt idx="237">
                        <c:v>45547.958333333336</c:v>
                      </c:pt>
                      <c:pt idx="238">
                        <c:v>45547.979166666664</c:v>
                      </c:pt>
                      <c:pt idx="239">
                        <c:v>45548</c:v>
                      </c:pt>
                      <c:pt idx="240">
                        <c:v>45548.020833333336</c:v>
                      </c:pt>
                      <c:pt idx="241">
                        <c:v>45548.041666666664</c:v>
                      </c:pt>
                      <c:pt idx="242">
                        <c:v>45548.0625</c:v>
                      </c:pt>
                      <c:pt idx="243">
                        <c:v>45548.083333333336</c:v>
                      </c:pt>
                      <c:pt idx="244">
                        <c:v>45548.104166666664</c:v>
                      </c:pt>
                      <c:pt idx="245">
                        <c:v>45548.125</c:v>
                      </c:pt>
                      <c:pt idx="246">
                        <c:v>45548.145833333336</c:v>
                      </c:pt>
                      <c:pt idx="247">
                        <c:v>45548.166666666664</c:v>
                      </c:pt>
                      <c:pt idx="248">
                        <c:v>45548.1875</c:v>
                      </c:pt>
                      <c:pt idx="249">
                        <c:v>45548.208333333336</c:v>
                      </c:pt>
                      <c:pt idx="250">
                        <c:v>45548.229166666664</c:v>
                      </c:pt>
                      <c:pt idx="251">
                        <c:v>45548.25</c:v>
                      </c:pt>
                      <c:pt idx="252">
                        <c:v>45548.270833333336</c:v>
                      </c:pt>
                      <c:pt idx="253">
                        <c:v>45548.291666666664</c:v>
                      </c:pt>
                      <c:pt idx="254">
                        <c:v>45548.3125</c:v>
                      </c:pt>
                      <c:pt idx="255">
                        <c:v>45548.333333333336</c:v>
                      </c:pt>
                      <c:pt idx="256">
                        <c:v>45548.354166666664</c:v>
                      </c:pt>
                      <c:pt idx="257">
                        <c:v>45548.375</c:v>
                      </c:pt>
                      <c:pt idx="258">
                        <c:v>45548.395833333336</c:v>
                      </c:pt>
                      <c:pt idx="259">
                        <c:v>45548.416666666664</c:v>
                      </c:pt>
                      <c:pt idx="260">
                        <c:v>45548.4375</c:v>
                      </c:pt>
                      <c:pt idx="261">
                        <c:v>45548.458333333336</c:v>
                      </c:pt>
                      <c:pt idx="262">
                        <c:v>45548.479166666664</c:v>
                      </c:pt>
                      <c:pt idx="263">
                        <c:v>45548.5</c:v>
                      </c:pt>
                      <c:pt idx="264">
                        <c:v>45548.520833333336</c:v>
                      </c:pt>
                      <c:pt idx="265">
                        <c:v>45548.541666666664</c:v>
                      </c:pt>
                      <c:pt idx="266">
                        <c:v>45548.5625</c:v>
                      </c:pt>
                      <c:pt idx="267">
                        <c:v>45548.583333333336</c:v>
                      </c:pt>
                      <c:pt idx="268">
                        <c:v>45548.604166666664</c:v>
                      </c:pt>
                      <c:pt idx="269">
                        <c:v>45548.625</c:v>
                      </c:pt>
                      <c:pt idx="270">
                        <c:v>45548.645833333336</c:v>
                      </c:pt>
                      <c:pt idx="271">
                        <c:v>45548.666666666664</c:v>
                      </c:pt>
                      <c:pt idx="272">
                        <c:v>45548.6875</c:v>
                      </c:pt>
                      <c:pt idx="273">
                        <c:v>45548.708333333336</c:v>
                      </c:pt>
                      <c:pt idx="274">
                        <c:v>45548.729166666664</c:v>
                      </c:pt>
                      <c:pt idx="275">
                        <c:v>45548.75</c:v>
                      </c:pt>
                      <c:pt idx="276">
                        <c:v>45548.770833333336</c:v>
                      </c:pt>
                      <c:pt idx="277">
                        <c:v>45548.791666666664</c:v>
                      </c:pt>
                      <c:pt idx="278">
                        <c:v>45548.8125</c:v>
                      </c:pt>
                      <c:pt idx="279">
                        <c:v>45548.833333333336</c:v>
                      </c:pt>
                      <c:pt idx="280">
                        <c:v>45548.854166666664</c:v>
                      </c:pt>
                      <c:pt idx="281">
                        <c:v>45548.875</c:v>
                      </c:pt>
                      <c:pt idx="282">
                        <c:v>45548.895833333336</c:v>
                      </c:pt>
                      <c:pt idx="283">
                        <c:v>45548.916666666664</c:v>
                      </c:pt>
                      <c:pt idx="284">
                        <c:v>45548.9375</c:v>
                      </c:pt>
                      <c:pt idx="285">
                        <c:v>45548.958333333336</c:v>
                      </c:pt>
                      <c:pt idx="286">
                        <c:v>45548.979166666664</c:v>
                      </c:pt>
                      <c:pt idx="287">
                        <c:v>45549</c:v>
                      </c:pt>
                      <c:pt idx="288">
                        <c:v>45549.020833333336</c:v>
                      </c:pt>
                      <c:pt idx="289">
                        <c:v>45549.041666666664</c:v>
                      </c:pt>
                      <c:pt idx="290">
                        <c:v>45549.0625</c:v>
                      </c:pt>
                      <c:pt idx="291">
                        <c:v>45549.083333333336</c:v>
                      </c:pt>
                      <c:pt idx="292">
                        <c:v>45549.104166666664</c:v>
                      </c:pt>
                      <c:pt idx="293">
                        <c:v>45549.125</c:v>
                      </c:pt>
                      <c:pt idx="294">
                        <c:v>45549.145833333336</c:v>
                      </c:pt>
                      <c:pt idx="295">
                        <c:v>45549.166666666664</c:v>
                      </c:pt>
                      <c:pt idx="296">
                        <c:v>45549.1875</c:v>
                      </c:pt>
                      <c:pt idx="297">
                        <c:v>45549.208333333336</c:v>
                      </c:pt>
                      <c:pt idx="298">
                        <c:v>45549.229166666664</c:v>
                      </c:pt>
                      <c:pt idx="299">
                        <c:v>45549.25</c:v>
                      </c:pt>
                      <c:pt idx="300">
                        <c:v>45549.270833333336</c:v>
                      </c:pt>
                      <c:pt idx="301">
                        <c:v>45549.291666666664</c:v>
                      </c:pt>
                      <c:pt idx="302">
                        <c:v>45549.3125</c:v>
                      </c:pt>
                      <c:pt idx="303">
                        <c:v>45549.333333333336</c:v>
                      </c:pt>
                      <c:pt idx="304">
                        <c:v>45549.354166666664</c:v>
                      </c:pt>
                      <c:pt idx="305">
                        <c:v>45549.375</c:v>
                      </c:pt>
                      <c:pt idx="306">
                        <c:v>45549.395833333336</c:v>
                      </c:pt>
                      <c:pt idx="307">
                        <c:v>45549.416666666664</c:v>
                      </c:pt>
                      <c:pt idx="308">
                        <c:v>45549.4375</c:v>
                      </c:pt>
                      <c:pt idx="309">
                        <c:v>45549.458333333336</c:v>
                      </c:pt>
                      <c:pt idx="310">
                        <c:v>45549.479166666664</c:v>
                      </c:pt>
                      <c:pt idx="311">
                        <c:v>45549.5</c:v>
                      </c:pt>
                      <c:pt idx="312">
                        <c:v>45549.520833333336</c:v>
                      </c:pt>
                      <c:pt idx="313">
                        <c:v>45549.541666666664</c:v>
                      </c:pt>
                      <c:pt idx="314">
                        <c:v>45549.5625</c:v>
                      </c:pt>
                      <c:pt idx="315">
                        <c:v>45549.583333333336</c:v>
                      </c:pt>
                      <c:pt idx="316">
                        <c:v>45549.604166666664</c:v>
                      </c:pt>
                      <c:pt idx="317">
                        <c:v>45549.625</c:v>
                      </c:pt>
                      <c:pt idx="318">
                        <c:v>45549.645833333336</c:v>
                      </c:pt>
                      <c:pt idx="319">
                        <c:v>45549.666666666664</c:v>
                      </c:pt>
                      <c:pt idx="320">
                        <c:v>45549.6875</c:v>
                      </c:pt>
                      <c:pt idx="321">
                        <c:v>45549.708333333336</c:v>
                      </c:pt>
                      <c:pt idx="322">
                        <c:v>45549.729166666664</c:v>
                      </c:pt>
                      <c:pt idx="323">
                        <c:v>45549.75</c:v>
                      </c:pt>
                      <c:pt idx="324">
                        <c:v>45549.770833333336</c:v>
                      </c:pt>
                      <c:pt idx="325">
                        <c:v>45549.791666666664</c:v>
                      </c:pt>
                      <c:pt idx="326">
                        <c:v>45549.8125</c:v>
                      </c:pt>
                      <c:pt idx="327">
                        <c:v>45549.833333333336</c:v>
                      </c:pt>
                      <c:pt idx="328">
                        <c:v>45549.854166666664</c:v>
                      </c:pt>
                      <c:pt idx="329">
                        <c:v>45549.875</c:v>
                      </c:pt>
                      <c:pt idx="330">
                        <c:v>45549.895833333336</c:v>
                      </c:pt>
                      <c:pt idx="331">
                        <c:v>45549.916666666664</c:v>
                      </c:pt>
                      <c:pt idx="332">
                        <c:v>45549.9375</c:v>
                      </c:pt>
                      <c:pt idx="333">
                        <c:v>45549.958333333336</c:v>
                      </c:pt>
                      <c:pt idx="334">
                        <c:v>45549.979166666664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[0]!E_Tipo_III</c15:sqref>
                        </c15:formulaRef>
                      </c:ext>
                    </c:extLst>
                    <c:numCache>
                      <c:formatCode>General</c:formatCode>
                      <c:ptCount val="624"/>
                      <c:pt idx="0">
                        <c:v>656</c:v>
                      </c:pt>
                      <c:pt idx="1">
                        <c:v>641</c:v>
                      </c:pt>
                      <c:pt idx="2">
                        <c:v>632</c:v>
                      </c:pt>
                      <c:pt idx="3">
                        <c:v>620</c:v>
                      </c:pt>
                      <c:pt idx="4">
                        <c:v>602</c:v>
                      </c:pt>
                      <c:pt idx="5">
                        <c:v>597</c:v>
                      </c:pt>
                      <c:pt idx="6">
                        <c:v>594</c:v>
                      </c:pt>
                      <c:pt idx="7">
                        <c:v>587</c:v>
                      </c:pt>
                      <c:pt idx="8">
                        <c:v>586</c:v>
                      </c:pt>
                      <c:pt idx="9">
                        <c:v>576</c:v>
                      </c:pt>
                      <c:pt idx="10">
                        <c:v>567</c:v>
                      </c:pt>
                      <c:pt idx="11">
                        <c:v>552</c:v>
                      </c:pt>
                      <c:pt idx="12">
                        <c:v>545</c:v>
                      </c:pt>
                      <c:pt idx="13">
                        <c:v>553</c:v>
                      </c:pt>
                      <c:pt idx="14">
                        <c:v>568</c:v>
                      </c:pt>
                      <c:pt idx="15">
                        <c:v>577</c:v>
                      </c:pt>
                      <c:pt idx="16">
                        <c:v>582</c:v>
                      </c:pt>
                      <c:pt idx="17">
                        <c:v>575</c:v>
                      </c:pt>
                      <c:pt idx="18">
                        <c:v>567</c:v>
                      </c:pt>
                      <c:pt idx="19">
                        <c:v>555</c:v>
                      </c:pt>
                      <c:pt idx="20">
                        <c:v>550</c:v>
                      </c:pt>
                      <c:pt idx="21">
                        <c:v>549</c:v>
                      </c:pt>
                      <c:pt idx="22">
                        <c:v>550</c:v>
                      </c:pt>
                      <c:pt idx="23">
                        <c:v>550</c:v>
                      </c:pt>
                      <c:pt idx="24">
                        <c:v>550</c:v>
                      </c:pt>
                      <c:pt idx="25">
                        <c:v>555</c:v>
                      </c:pt>
                      <c:pt idx="26">
                        <c:v>567</c:v>
                      </c:pt>
                      <c:pt idx="27">
                        <c:v>571</c:v>
                      </c:pt>
                      <c:pt idx="28">
                        <c:v>582</c:v>
                      </c:pt>
                      <c:pt idx="29">
                        <c:v>586</c:v>
                      </c:pt>
                      <c:pt idx="30">
                        <c:v>591</c:v>
                      </c:pt>
                      <c:pt idx="31">
                        <c:v>598</c:v>
                      </c:pt>
                      <c:pt idx="32">
                        <c:v>613</c:v>
                      </c:pt>
                      <c:pt idx="33">
                        <c:v>620</c:v>
                      </c:pt>
                      <c:pt idx="34">
                        <c:v>630</c:v>
                      </c:pt>
                      <c:pt idx="35">
                        <c:v>636</c:v>
                      </c:pt>
                      <c:pt idx="36">
                        <c:v>645</c:v>
                      </c:pt>
                      <c:pt idx="37">
                        <c:v>658</c:v>
                      </c:pt>
                      <c:pt idx="38">
                        <c:v>670</c:v>
                      </c:pt>
                      <c:pt idx="39">
                        <c:v>689</c:v>
                      </c:pt>
                      <c:pt idx="40">
                        <c:v>696</c:v>
                      </c:pt>
                      <c:pt idx="41">
                        <c:v>699</c:v>
                      </c:pt>
                      <c:pt idx="42">
                        <c:v>701</c:v>
                      </c:pt>
                      <c:pt idx="43">
                        <c:v>701</c:v>
                      </c:pt>
                      <c:pt idx="44">
                        <c:v>698</c:v>
                      </c:pt>
                      <c:pt idx="45">
                        <c:v>693</c:v>
                      </c:pt>
                      <c:pt idx="46">
                        <c:v>685</c:v>
                      </c:pt>
                      <c:pt idx="47">
                        <c:v>677</c:v>
                      </c:pt>
                      <c:pt idx="48">
                        <c:v>656</c:v>
                      </c:pt>
                      <c:pt idx="49">
                        <c:v>641</c:v>
                      </c:pt>
                      <c:pt idx="50">
                        <c:v>632</c:v>
                      </c:pt>
                      <c:pt idx="51">
                        <c:v>620</c:v>
                      </c:pt>
                      <c:pt idx="52">
                        <c:v>602</c:v>
                      </c:pt>
                      <c:pt idx="53">
                        <c:v>597</c:v>
                      </c:pt>
                      <c:pt idx="54">
                        <c:v>594</c:v>
                      </c:pt>
                      <c:pt idx="55">
                        <c:v>587</c:v>
                      </c:pt>
                      <c:pt idx="56">
                        <c:v>586</c:v>
                      </c:pt>
                      <c:pt idx="57">
                        <c:v>576</c:v>
                      </c:pt>
                      <c:pt idx="58">
                        <c:v>567</c:v>
                      </c:pt>
                      <c:pt idx="59">
                        <c:v>552</c:v>
                      </c:pt>
                      <c:pt idx="60">
                        <c:v>545</c:v>
                      </c:pt>
                      <c:pt idx="61">
                        <c:v>553</c:v>
                      </c:pt>
                      <c:pt idx="62">
                        <c:v>568</c:v>
                      </c:pt>
                      <c:pt idx="63">
                        <c:v>577</c:v>
                      </c:pt>
                      <c:pt idx="64">
                        <c:v>582</c:v>
                      </c:pt>
                      <c:pt idx="65">
                        <c:v>575</c:v>
                      </c:pt>
                      <c:pt idx="66">
                        <c:v>567</c:v>
                      </c:pt>
                      <c:pt idx="67">
                        <c:v>555</c:v>
                      </c:pt>
                      <c:pt idx="68">
                        <c:v>550</c:v>
                      </c:pt>
                      <c:pt idx="69">
                        <c:v>549</c:v>
                      </c:pt>
                      <c:pt idx="70">
                        <c:v>550</c:v>
                      </c:pt>
                      <c:pt idx="71">
                        <c:v>550</c:v>
                      </c:pt>
                      <c:pt idx="72">
                        <c:v>550</c:v>
                      </c:pt>
                      <c:pt idx="73">
                        <c:v>555</c:v>
                      </c:pt>
                      <c:pt idx="74">
                        <c:v>567</c:v>
                      </c:pt>
                      <c:pt idx="75">
                        <c:v>571</c:v>
                      </c:pt>
                      <c:pt idx="76">
                        <c:v>582</c:v>
                      </c:pt>
                      <c:pt idx="77">
                        <c:v>586</c:v>
                      </c:pt>
                      <c:pt idx="78">
                        <c:v>591</c:v>
                      </c:pt>
                      <c:pt idx="79">
                        <c:v>598</c:v>
                      </c:pt>
                      <c:pt idx="80">
                        <c:v>613</c:v>
                      </c:pt>
                      <c:pt idx="81">
                        <c:v>620</c:v>
                      </c:pt>
                      <c:pt idx="82">
                        <c:v>630</c:v>
                      </c:pt>
                      <c:pt idx="83">
                        <c:v>636</c:v>
                      </c:pt>
                      <c:pt idx="84">
                        <c:v>645</c:v>
                      </c:pt>
                      <c:pt idx="85">
                        <c:v>658</c:v>
                      </c:pt>
                      <c:pt idx="86">
                        <c:v>670</c:v>
                      </c:pt>
                      <c:pt idx="87">
                        <c:v>689</c:v>
                      </c:pt>
                      <c:pt idx="88">
                        <c:v>696</c:v>
                      </c:pt>
                      <c:pt idx="89">
                        <c:v>699</c:v>
                      </c:pt>
                      <c:pt idx="90">
                        <c:v>701</c:v>
                      </c:pt>
                      <c:pt idx="91">
                        <c:v>701</c:v>
                      </c:pt>
                      <c:pt idx="92">
                        <c:v>698</c:v>
                      </c:pt>
                      <c:pt idx="93">
                        <c:v>693</c:v>
                      </c:pt>
                      <c:pt idx="94">
                        <c:v>685</c:v>
                      </c:pt>
                      <c:pt idx="95">
                        <c:v>677</c:v>
                      </c:pt>
                      <c:pt idx="96">
                        <c:v>656</c:v>
                      </c:pt>
                      <c:pt idx="97">
                        <c:v>641</c:v>
                      </c:pt>
                      <c:pt idx="98">
                        <c:v>632</c:v>
                      </c:pt>
                      <c:pt idx="99">
                        <c:v>620</c:v>
                      </c:pt>
                      <c:pt idx="100">
                        <c:v>602</c:v>
                      </c:pt>
                      <c:pt idx="101">
                        <c:v>597</c:v>
                      </c:pt>
                      <c:pt idx="102">
                        <c:v>594</c:v>
                      </c:pt>
                      <c:pt idx="103">
                        <c:v>587</c:v>
                      </c:pt>
                      <c:pt idx="104">
                        <c:v>586</c:v>
                      </c:pt>
                      <c:pt idx="105">
                        <c:v>576</c:v>
                      </c:pt>
                      <c:pt idx="106">
                        <c:v>567</c:v>
                      </c:pt>
                      <c:pt idx="107">
                        <c:v>552</c:v>
                      </c:pt>
                      <c:pt idx="108">
                        <c:v>545</c:v>
                      </c:pt>
                      <c:pt idx="109">
                        <c:v>553</c:v>
                      </c:pt>
                      <c:pt idx="110">
                        <c:v>568</c:v>
                      </c:pt>
                      <c:pt idx="111">
                        <c:v>577</c:v>
                      </c:pt>
                      <c:pt idx="112">
                        <c:v>582</c:v>
                      </c:pt>
                      <c:pt idx="113">
                        <c:v>575</c:v>
                      </c:pt>
                      <c:pt idx="114">
                        <c:v>567</c:v>
                      </c:pt>
                      <c:pt idx="115">
                        <c:v>555</c:v>
                      </c:pt>
                      <c:pt idx="116">
                        <c:v>550</c:v>
                      </c:pt>
                      <c:pt idx="117">
                        <c:v>549</c:v>
                      </c:pt>
                      <c:pt idx="118">
                        <c:v>550</c:v>
                      </c:pt>
                      <c:pt idx="119">
                        <c:v>550</c:v>
                      </c:pt>
                      <c:pt idx="120">
                        <c:v>550</c:v>
                      </c:pt>
                      <c:pt idx="121">
                        <c:v>555</c:v>
                      </c:pt>
                      <c:pt idx="122">
                        <c:v>567</c:v>
                      </c:pt>
                      <c:pt idx="123">
                        <c:v>571</c:v>
                      </c:pt>
                      <c:pt idx="124">
                        <c:v>582</c:v>
                      </c:pt>
                      <c:pt idx="125">
                        <c:v>586</c:v>
                      </c:pt>
                      <c:pt idx="126">
                        <c:v>591</c:v>
                      </c:pt>
                      <c:pt idx="127">
                        <c:v>598</c:v>
                      </c:pt>
                      <c:pt idx="128">
                        <c:v>613</c:v>
                      </c:pt>
                      <c:pt idx="129">
                        <c:v>620</c:v>
                      </c:pt>
                      <c:pt idx="130">
                        <c:v>630</c:v>
                      </c:pt>
                      <c:pt idx="131">
                        <c:v>636</c:v>
                      </c:pt>
                      <c:pt idx="132">
                        <c:v>645</c:v>
                      </c:pt>
                      <c:pt idx="133">
                        <c:v>658</c:v>
                      </c:pt>
                      <c:pt idx="134">
                        <c:v>670</c:v>
                      </c:pt>
                      <c:pt idx="135">
                        <c:v>689</c:v>
                      </c:pt>
                      <c:pt idx="136">
                        <c:v>696</c:v>
                      </c:pt>
                      <c:pt idx="137">
                        <c:v>699</c:v>
                      </c:pt>
                      <c:pt idx="138">
                        <c:v>701</c:v>
                      </c:pt>
                      <c:pt idx="139">
                        <c:v>701</c:v>
                      </c:pt>
                      <c:pt idx="140">
                        <c:v>698</c:v>
                      </c:pt>
                      <c:pt idx="141">
                        <c:v>693</c:v>
                      </c:pt>
                      <c:pt idx="142">
                        <c:v>685</c:v>
                      </c:pt>
                      <c:pt idx="143">
                        <c:v>677</c:v>
                      </c:pt>
                      <c:pt idx="144">
                        <c:v>656</c:v>
                      </c:pt>
                      <c:pt idx="145">
                        <c:v>641</c:v>
                      </c:pt>
                      <c:pt idx="146">
                        <c:v>632</c:v>
                      </c:pt>
                      <c:pt idx="147">
                        <c:v>620</c:v>
                      </c:pt>
                      <c:pt idx="148">
                        <c:v>602</c:v>
                      </c:pt>
                      <c:pt idx="149">
                        <c:v>597</c:v>
                      </c:pt>
                      <c:pt idx="150">
                        <c:v>594</c:v>
                      </c:pt>
                      <c:pt idx="151">
                        <c:v>587</c:v>
                      </c:pt>
                      <c:pt idx="152">
                        <c:v>586</c:v>
                      </c:pt>
                      <c:pt idx="153">
                        <c:v>576</c:v>
                      </c:pt>
                      <c:pt idx="154">
                        <c:v>567</c:v>
                      </c:pt>
                      <c:pt idx="155">
                        <c:v>552</c:v>
                      </c:pt>
                      <c:pt idx="156">
                        <c:v>545</c:v>
                      </c:pt>
                      <c:pt idx="157">
                        <c:v>553</c:v>
                      </c:pt>
                      <c:pt idx="158">
                        <c:v>568</c:v>
                      </c:pt>
                      <c:pt idx="159">
                        <c:v>577</c:v>
                      </c:pt>
                      <c:pt idx="160">
                        <c:v>582</c:v>
                      </c:pt>
                      <c:pt idx="161">
                        <c:v>575</c:v>
                      </c:pt>
                      <c:pt idx="162">
                        <c:v>567</c:v>
                      </c:pt>
                      <c:pt idx="163">
                        <c:v>555</c:v>
                      </c:pt>
                      <c:pt idx="164">
                        <c:v>550</c:v>
                      </c:pt>
                      <c:pt idx="165">
                        <c:v>549</c:v>
                      </c:pt>
                      <c:pt idx="166">
                        <c:v>550</c:v>
                      </c:pt>
                      <c:pt idx="167">
                        <c:v>550</c:v>
                      </c:pt>
                      <c:pt idx="168">
                        <c:v>550</c:v>
                      </c:pt>
                      <c:pt idx="169">
                        <c:v>555</c:v>
                      </c:pt>
                      <c:pt idx="170">
                        <c:v>567</c:v>
                      </c:pt>
                      <c:pt idx="171">
                        <c:v>571</c:v>
                      </c:pt>
                      <c:pt idx="172">
                        <c:v>582</c:v>
                      </c:pt>
                      <c:pt idx="173">
                        <c:v>586</c:v>
                      </c:pt>
                      <c:pt idx="174">
                        <c:v>591</c:v>
                      </c:pt>
                      <c:pt idx="175">
                        <c:v>598</c:v>
                      </c:pt>
                      <c:pt idx="176">
                        <c:v>613</c:v>
                      </c:pt>
                      <c:pt idx="177">
                        <c:v>620</c:v>
                      </c:pt>
                      <c:pt idx="178">
                        <c:v>630</c:v>
                      </c:pt>
                      <c:pt idx="179">
                        <c:v>636</c:v>
                      </c:pt>
                      <c:pt idx="180">
                        <c:v>645</c:v>
                      </c:pt>
                      <c:pt idx="181">
                        <c:v>658</c:v>
                      </c:pt>
                      <c:pt idx="182">
                        <c:v>670</c:v>
                      </c:pt>
                      <c:pt idx="183">
                        <c:v>689</c:v>
                      </c:pt>
                      <c:pt idx="184">
                        <c:v>696</c:v>
                      </c:pt>
                      <c:pt idx="185">
                        <c:v>699</c:v>
                      </c:pt>
                      <c:pt idx="186">
                        <c:v>701</c:v>
                      </c:pt>
                      <c:pt idx="187">
                        <c:v>701</c:v>
                      </c:pt>
                      <c:pt idx="188">
                        <c:v>698</c:v>
                      </c:pt>
                      <c:pt idx="189">
                        <c:v>693</c:v>
                      </c:pt>
                      <c:pt idx="190">
                        <c:v>685</c:v>
                      </c:pt>
                      <c:pt idx="191">
                        <c:v>677</c:v>
                      </c:pt>
                      <c:pt idx="192">
                        <c:v>656</c:v>
                      </c:pt>
                      <c:pt idx="193">
                        <c:v>641</c:v>
                      </c:pt>
                      <c:pt idx="194">
                        <c:v>632</c:v>
                      </c:pt>
                      <c:pt idx="195">
                        <c:v>620</c:v>
                      </c:pt>
                      <c:pt idx="196">
                        <c:v>602</c:v>
                      </c:pt>
                      <c:pt idx="197">
                        <c:v>597</c:v>
                      </c:pt>
                      <c:pt idx="198">
                        <c:v>594</c:v>
                      </c:pt>
                      <c:pt idx="199">
                        <c:v>587</c:v>
                      </c:pt>
                      <c:pt idx="200">
                        <c:v>586</c:v>
                      </c:pt>
                      <c:pt idx="201">
                        <c:v>576</c:v>
                      </c:pt>
                      <c:pt idx="202">
                        <c:v>567</c:v>
                      </c:pt>
                      <c:pt idx="203">
                        <c:v>552</c:v>
                      </c:pt>
                      <c:pt idx="204">
                        <c:v>545</c:v>
                      </c:pt>
                      <c:pt idx="205">
                        <c:v>553</c:v>
                      </c:pt>
                      <c:pt idx="206">
                        <c:v>568</c:v>
                      </c:pt>
                      <c:pt idx="207">
                        <c:v>577</c:v>
                      </c:pt>
                      <c:pt idx="208">
                        <c:v>582</c:v>
                      </c:pt>
                      <c:pt idx="209">
                        <c:v>575</c:v>
                      </c:pt>
                      <c:pt idx="210">
                        <c:v>567</c:v>
                      </c:pt>
                      <c:pt idx="211">
                        <c:v>555</c:v>
                      </c:pt>
                      <c:pt idx="212">
                        <c:v>550</c:v>
                      </c:pt>
                      <c:pt idx="213">
                        <c:v>549</c:v>
                      </c:pt>
                      <c:pt idx="214">
                        <c:v>550</c:v>
                      </c:pt>
                      <c:pt idx="215">
                        <c:v>550</c:v>
                      </c:pt>
                      <c:pt idx="216">
                        <c:v>550</c:v>
                      </c:pt>
                      <c:pt idx="217">
                        <c:v>555</c:v>
                      </c:pt>
                      <c:pt idx="218">
                        <c:v>567</c:v>
                      </c:pt>
                      <c:pt idx="219">
                        <c:v>571</c:v>
                      </c:pt>
                      <c:pt idx="220">
                        <c:v>582</c:v>
                      </c:pt>
                      <c:pt idx="221">
                        <c:v>586</c:v>
                      </c:pt>
                      <c:pt idx="222">
                        <c:v>591</c:v>
                      </c:pt>
                      <c:pt idx="223">
                        <c:v>598</c:v>
                      </c:pt>
                      <c:pt idx="224">
                        <c:v>613</c:v>
                      </c:pt>
                      <c:pt idx="225">
                        <c:v>620</c:v>
                      </c:pt>
                      <c:pt idx="226">
                        <c:v>630</c:v>
                      </c:pt>
                      <c:pt idx="227">
                        <c:v>636</c:v>
                      </c:pt>
                      <c:pt idx="228">
                        <c:v>645</c:v>
                      </c:pt>
                      <c:pt idx="229">
                        <c:v>658</c:v>
                      </c:pt>
                      <c:pt idx="230">
                        <c:v>670</c:v>
                      </c:pt>
                      <c:pt idx="231">
                        <c:v>689</c:v>
                      </c:pt>
                      <c:pt idx="232">
                        <c:v>696</c:v>
                      </c:pt>
                      <c:pt idx="233">
                        <c:v>699</c:v>
                      </c:pt>
                      <c:pt idx="234">
                        <c:v>701</c:v>
                      </c:pt>
                      <c:pt idx="235">
                        <c:v>701</c:v>
                      </c:pt>
                      <c:pt idx="236">
                        <c:v>698</c:v>
                      </c:pt>
                      <c:pt idx="237">
                        <c:v>693</c:v>
                      </c:pt>
                      <c:pt idx="238">
                        <c:v>685</c:v>
                      </c:pt>
                      <c:pt idx="239">
                        <c:v>677</c:v>
                      </c:pt>
                      <c:pt idx="240">
                        <c:v>670</c:v>
                      </c:pt>
                      <c:pt idx="241">
                        <c:v>657</c:v>
                      </c:pt>
                      <c:pt idx="242">
                        <c:v>642</c:v>
                      </c:pt>
                      <c:pt idx="243">
                        <c:v>632</c:v>
                      </c:pt>
                      <c:pt idx="244">
                        <c:v>619</c:v>
                      </c:pt>
                      <c:pt idx="245">
                        <c:v>612</c:v>
                      </c:pt>
                      <c:pt idx="246">
                        <c:v>608</c:v>
                      </c:pt>
                      <c:pt idx="247">
                        <c:v>598</c:v>
                      </c:pt>
                      <c:pt idx="248">
                        <c:v>591</c:v>
                      </c:pt>
                      <c:pt idx="249">
                        <c:v>584</c:v>
                      </c:pt>
                      <c:pt idx="250">
                        <c:v>578</c:v>
                      </c:pt>
                      <c:pt idx="251">
                        <c:v>562</c:v>
                      </c:pt>
                      <c:pt idx="252">
                        <c:v>552</c:v>
                      </c:pt>
                      <c:pt idx="253">
                        <c:v>563</c:v>
                      </c:pt>
                      <c:pt idx="254">
                        <c:v>578</c:v>
                      </c:pt>
                      <c:pt idx="255">
                        <c:v>585</c:v>
                      </c:pt>
                      <c:pt idx="256">
                        <c:v>589</c:v>
                      </c:pt>
                      <c:pt idx="257">
                        <c:v>582</c:v>
                      </c:pt>
                      <c:pt idx="258">
                        <c:v>576</c:v>
                      </c:pt>
                      <c:pt idx="259">
                        <c:v>569</c:v>
                      </c:pt>
                      <c:pt idx="260">
                        <c:v>558</c:v>
                      </c:pt>
                      <c:pt idx="261">
                        <c:v>558</c:v>
                      </c:pt>
                      <c:pt idx="262">
                        <c:v>560</c:v>
                      </c:pt>
                      <c:pt idx="263">
                        <c:v>560</c:v>
                      </c:pt>
                      <c:pt idx="264">
                        <c:v>560</c:v>
                      </c:pt>
                      <c:pt idx="265">
                        <c:v>569</c:v>
                      </c:pt>
                      <c:pt idx="266">
                        <c:v>578</c:v>
                      </c:pt>
                      <c:pt idx="267">
                        <c:v>580</c:v>
                      </c:pt>
                      <c:pt idx="268">
                        <c:v>588</c:v>
                      </c:pt>
                      <c:pt idx="269">
                        <c:v>596</c:v>
                      </c:pt>
                      <c:pt idx="270">
                        <c:v>605</c:v>
                      </c:pt>
                      <c:pt idx="271">
                        <c:v>613</c:v>
                      </c:pt>
                      <c:pt idx="272">
                        <c:v>628</c:v>
                      </c:pt>
                      <c:pt idx="273">
                        <c:v>634</c:v>
                      </c:pt>
                      <c:pt idx="274">
                        <c:v>641</c:v>
                      </c:pt>
                      <c:pt idx="275">
                        <c:v>651</c:v>
                      </c:pt>
                      <c:pt idx="276">
                        <c:v>663</c:v>
                      </c:pt>
                      <c:pt idx="277">
                        <c:v>672</c:v>
                      </c:pt>
                      <c:pt idx="278">
                        <c:v>684</c:v>
                      </c:pt>
                      <c:pt idx="279">
                        <c:v>701</c:v>
                      </c:pt>
                      <c:pt idx="280">
                        <c:v>707</c:v>
                      </c:pt>
                      <c:pt idx="281">
                        <c:v>714</c:v>
                      </c:pt>
                      <c:pt idx="282">
                        <c:v>714</c:v>
                      </c:pt>
                      <c:pt idx="283">
                        <c:v>714</c:v>
                      </c:pt>
                      <c:pt idx="284">
                        <c:v>713</c:v>
                      </c:pt>
                      <c:pt idx="285">
                        <c:v>705</c:v>
                      </c:pt>
                      <c:pt idx="286">
                        <c:v>699</c:v>
                      </c:pt>
                      <c:pt idx="287">
                        <c:v>690</c:v>
                      </c:pt>
                      <c:pt idx="288">
                        <c:v>670</c:v>
                      </c:pt>
                      <c:pt idx="289">
                        <c:v>657</c:v>
                      </c:pt>
                      <c:pt idx="290">
                        <c:v>642</c:v>
                      </c:pt>
                      <c:pt idx="291">
                        <c:v>632</c:v>
                      </c:pt>
                      <c:pt idx="292">
                        <c:v>619</c:v>
                      </c:pt>
                      <c:pt idx="293">
                        <c:v>612</c:v>
                      </c:pt>
                      <c:pt idx="294">
                        <c:v>608</c:v>
                      </c:pt>
                      <c:pt idx="295">
                        <c:v>598</c:v>
                      </c:pt>
                      <c:pt idx="296">
                        <c:v>591</c:v>
                      </c:pt>
                      <c:pt idx="297">
                        <c:v>584</c:v>
                      </c:pt>
                      <c:pt idx="298">
                        <c:v>578</c:v>
                      </c:pt>
                      <c:pt idx="299">
                        <c:v>562</c:v>
                      </c:pt>
                      <c:pt idx="300">
                        <c:v>552</c:v>
                      </c:pt>
                      <c:pt idx="301">
                        <c:v>563</c:v>
                      </c:pt>
                      <c:pt idx="302">
                        <c:v>578</c:v>
                      </c:pt>
                      <c:pt idx="303">
                        <c:v>585</c:v>
                      </c:pt>
                      <c:pt idx="304">
                        <c:v>589</c:v>
                      </c:pt>
                      <c:pt idx="305">
                        <c:v>582</c:v>
                      </c:pt>
                      <c:pt idx="306">
                        <c:v>576</c:v>
                      </c:pt>
                      <c:pt idx="307">
                        <c:v>569</c:v>
                      </c:pt>
                      <c:pt idx="308">
                        <c:v>558</c:v>
                      </c:pt>
                      <c:pt idx="309">
                        <c:v>558</c:v>
                      </c:pt>
                      <c:pt idx="310">
                        <c:v>560</c:v>
                      </c:pt>
                      <c:pt idx="311">
                        <c:v>560</c:v>
                      </c:pt>
                      <c:pt idx="312">
                        <c:v>560</c:v>
                      </c:pt>
                      <c:pt idx="313">
                        <c:v>569</c:v>
                      </c:pt>
                      <c:pt idx="314">
                        <c:v>578</c:v>
                      </c:pt>
                      <c:pt idx="315">
                        <c:v>580</c:v>
                      </c:pt>
                      <c:pt idx="316">
                        <c:v>588</c:v>
                      </c:pt>
                      <c:pt idx="317">
                        <c:v>596</c:v>
                      </c:pt>
                      <c:pt idx="318">
                        <c:v>605</c:v>
                      </c:pt>
                      <c:pt idx="319">
                        <c:v>613</c:v>
                      </c:pt>
                      <c:pt idx="320">
                        <c:v>628</c:v>
                      </c:pt>
                      <c:pt idx="321">
                        <c:v>634</c:v>
                      </c:pt>
                      <c:pt idx="322">
                        <c:v>641</c:v>
                      </c:pt>
                      <c:pt idx="323">
                        <c:v>651</c:v>
                      </c:pt>
                      <c:pt idx="324">
                        <c:v>663</c:v>
                      </c:pt>
                      <c:pt idx="325">
                        <c:v>672</c:v>
                      </c:pt>
                      <c:pt idx="326">
                        <c:v>684</c:v>
                      </c:pt>
                      <c:pt idx="327">
                        <c:v>701</c:v>
                      </c:pt>
                      <c:pt idx="328">
                        <c:v>707</c:v>
                      </c:pt>
                      <c:pt idx="329">
                        <c:v>714</c:v>
                      </c:pt>
                      <c:pt idx="330">
                        <c:v>714</c:v>
                      </c:pt>
                      <c:pt idx="331">
                        <c:v>714</c:v>
                      </c:pt>
                      <c:pt idx="332">
                        <c:v>713</c:v>
                      </c:pt>
                      <c:pt idx="333">
                        <c:v>705</c:v>
                      </c:pt>
                      <c:pt idx="334">
                        <c:v>699</c:v>
                      </c:pt>
                      <c:pt idx="335">
                        <c:v>690</c:v>
                      </c:pt>
                      <c:pt idx="336">
                        <c:v>0</c:v>
                      </c:pt>
                      <c:pt idx="337">
                        <c:v>0</c:v>
                      </c:pt>
                      <c:pt idx="338">
                        <c:v>0</c:v>
                      </c:pt>
                      <c:pt idx="339">
                        <c:v>0</c:v>
                      </c:pt>
                      <c:pt idx="340">
                        <c:v>0</c:v>
                      </c:pt>
                      <c:pt idx="341">
                        <c:v>0</c:v>
                      </c:pt>
                      <c:pt idx="342">
                        <c:v>0</c:v>
                      </c:pt>
                      <c:pt idx="343">
                        <c:v>0</c:v>
                      </c:pt>
                      <c:pt idx="344">
                        <c:v>0</c:v>
                      </c:pt>
                      <c:pt idx="345">
                        <c:v>0</c:v>
                      </c:pt>
                      <c:pt idx="346">
                        <c:v>0</c:v>
                      </c:pt>
                      <c:pt idx="347">
                        <c:v>0</c:v>
                      </c:pt>
                      <c:pt idx="348">
                        <c:v>0</c:v>
                      </c:pt>
                      <c:pt idx="349">
                        <c:v>0</c:v>
                      </c:pt>
                      <c:pt idx="350">
                        <c:v>0</c:v>
                      </c:pt>
                      <c:pt idx="351">
                        <c:v>0</c:v>
                      </c:pt>
                      <c:pt idx="352">
                        <c:v>0</c:v>
                      </c:pt>
                      <c:pt idx="353">
                        <c:v>0</c:v>
                      </c:pt>
                      <c:pt idx="354">
                        <c:v>0</c:v>
                      </c:pt>
                      <c:pt idx="355">
                        <c:v>0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0</c:v>
                      </c:pt>
                      <c:pt idx="360">
                        <c:v>0</c:v>
                      </c:pt>
                      <c:pt idx="361">
                        <c:v>0</c:v>
                      </c:pt>
                      <c:pt idx="362">
                        <c:v>0</c:v>
                      </c:pt>
                      <c:pt idx="363">
                        <c:v>0</c:v>
                      </c:pt>
                      <c:pt idx="364">
                        <c:v>0</c:v>
                      </c:pt>
                      <c:pt idx="365">
                        <c:v>0</c:v>
                      </c:pt>
                      <c:pt idx="366">
                        <c:v>0</c:v>
                      </c:pt>
                      <c:pt idx="367">
                        <c:v>0</c:v>
                      </c:pt>
                      <c:pt idx="368">
                        <c:v>0</c:v>
                      </c:pt>
                      <c:pt idx="369">
                        <c:v>0</c:v>
                      </c:pt>
                      <c:pt idx="370">
                        <c:v>0</c:v>
                      </c:pt>
                      <c:pt idx="371">
                        <c:v>0</c:v>
                      </c:pt>
                      <c:pt idx="372">
                        <c:v>0</c:v>
                      </c:pt>
                      <c:pt idx="373">
                        <c:v>0</c:v>
                      </c:pt>
                      <c:pt idx="374">
                        <c:v>0</c:v>
                      </c:pt>
                      <c:pt idx="375">
                        <c:v>0</c:v>
                      </c:pt>
                      <c:pt idx="376">
                        <c:v>0</c:v>
                      </c:pt>
                      <c:pt idx="377">
                        <c:v>0</c:v>
                      </c:pt>
                      <c:pt idx="378">
                        <c:v>0</c:v>
                      </c:pt>
                      <c:pt idx="379">
                        <c:v>0</c:v>
                      </c:pt>
                      <c:pt idx="380">
                        <c:v>0</c:v>
                      </c:pt>
                      <c:pt idx="381">
                        <c:v>0</c:v>
                      </c:pt>
                      <c:pt idx="382">
                        <c:v>0</c:v>
                      </c:pt>
                      <c:pt idx="383">
                        <c:v>0</c:v>
                      </c:pt>
                      <c:pt idx="384">
                        <c:v>0</c:v>
                      </c:pt>
                      <c:pt idx="385">
                        <c:v>0</c:v>
                      </c:pt>
                      <c:pt idx="386">
                        <c:v>0</c:v>
                      </c:pt>
                      <c:pt idx="387">
                        <c:v>0</c:v>
                      </c:pt>
                      <c:pt idx="388">
                        <c:v>0</c:v>
                      </c:pt>
                      <c:pt idx="389">
                        <c:v>0</c:v>
                      </c:pt>
                      <c:pt idx="390">
                        <c:v>0</c:v>
                      </c:pt>
                      <c:pt idx="391">
                        <c:v>0</c:v>
                      </c:pt>
                      <c:pt idx="392">
                        <c:v>0</c:v>
                      </c:pt>
                      <c:pt idx="393">
                        <c:v>0</c:v>
                      </c:pt>
                      <c:pt idx="394">
                        <c:v>0</c:v>
                      </c:pt>
                      <c:pt idx="395">
                        <c:v>0</c:v>
                      </c:pt>
                      <c:pt idx="396">
                        <c:v>0</c:v>
                      </c:pt>
                      <c:pt idx="397">
                        <c:v>0</c:v>
                      </c:pt>
                      <c:pt idx="398">
                        <c:v>0</c:v>
                      </c:pt>
                      <c:pt idx="399">
                        <c:v>0</c:v>
                      </c:pt>
                      <c:pt idx="400">
                        <c:v>0</c:v>
                      </c:pt>
                      <c:pt idx="401">
                        <c:v>0</c:v>
                      </c:pt>
                      <c:pt idx="402">
                        <c:v>0</c:v>
                      </c:pt>
                      <c:pt idx="403">
                        <c:v>0</c:v>
                      </c:pt>
                      <c:pt idx="404">
                        <c:v>0</c:v>
                      </c:pt>
                      <c:pt idx="405">
                        <c:v>0</c:v>
                      </c:pt>
                      <c:pt idx="406">
                        <c:v>0</c:v>
                      </c:pt>
                      <c:pt idx="407">
                        <c:v>0</c:v>
                      </c:pt>
                      <c:pt idx="408">
                        <c:v>0</c:v>
                      </c:pt>
                      <c:pt idx="409">
                        <c:v>0</c:v>
                      </c:pt>
                      <c:pt idx="410">
                        <c:v>0</c:v>
                      </c:pt>
                      <c:pt idx="411">
                        <c:v>0</c:v>
                      </c:pt>
                      <c:pt idx="412">
                        <c:v>0</c:v>
                      </c:pt>
                      <c:pt idx="413">
                        <c:v>0</c:v>
                      </c:pt>
                      <c:pt idx="414">
                        <c:v>0</c:v>
                      </c:pt>
                      <c:pt idx="415">
                        <c:v>0</c:v>
                      </c:pt>
                      <c:pt idx="416">
                        <c:v>0</c:v>
                      </c:pt>
                      <c:pt idx="417">
                        <c:v>0</c:v>
                      </c:pt>
                      <c:pt idx="418">
                        <c:v>0</c:v>
                      </c:pt>
                      <c:pt idx="419">
                        <c:v>0</c:v>
                      </c:pt>
                      <c:pt idx="420">
                        <c:v>0</c:v>
                      </c:pt>
                      <c:pt idx="421">
                        <c:v>0</c:v>
                      </c:pt>
                      <c:pt idx="422">
                        <c:v>0</c:v>
                      </c:pt>
                      <c:pt idx="423">
                        <c:v>0</c:v>
                      </c:pt>
                      <c:pt idx="424">
                        <c:v>0</c:v>
                      </c:pt>
                      <c:pt idx="425">
                        <c:v>0</c:v>
                      </c:pt>
                      <c:pt idx="426">
                        <c:v>0</c:v>
                      </c:pt>
                      <c:pt idx="427">
                        <c:v>0</c:v>
                      </c:pt>
                      <c:pt idx="428">
                        <c:v>0</c:v>
                      </c:pt>
                      <c:pt idx="429">
                        <c:v>0</c:v>
                      </c:pt>
                      <c:pt idx="430">
                        <c:v>0</c:v>
                      </c:pt>
                      <c:pt idx="431">
                        <c:v>0</c:v>
                      </c:pt>
                      <c:pt idx="432">
                        <c:v>0</c:v>
                      </c:pt>
                      <c:pt idx="433">
                        <c:v>0</c:v>
                      </c:pt>
                      <c:pt idx="434">
                        <c:v>0</c:v>
                      </c:pt>
                      <c:pt idx="435">
                        <c:v>0</c:v>
                      </c:pt>
                      <c:pt idx="436">
                        <c:v>0</c:v>
                      </c:pt>
                      <c:pt idx="437">
                        <c:v>0</c:v>
                      </c:pt>
                      <c:pt idx="438">
                        <c:v>0</c:v>
                      </c:pt>
                      <c:pt idx="439">
                        <c:v>0</c:v>
                      </c:pt>
                      <c:pt idx="440">
                        <c:v>0</c:v>
                      </c:pt>
                      <c:pt idx="441">
                        <c:v>0</c:v>
                      </c:pt>
                      <c:pt idx="442">
                        <c:v>0</c:v>
                      </c:pt>
                      <c:pt idx="443">
                        <c:v>0</c:v>
                      </c:pt>
                      <c:pt idx="444">
                        <c:v>0</c:v>
                      </c:pt>
                      <c:pt idx="445">
                        <c:v>0</c:v>
                      </c:pt>
                      <c:pt idx="446">
                        <c:v>0</c:v>
                      </c:pt>
                      <c:pt idx="447">
                        <c:v>0</c:v>
                      </c:pt>
                      <c:pt idx="448">
                        <c:v>0</c:v>
                      </c:pt>
                      <c:pt idx="449">
                        <c:v>0</c:v>
                      </c:pt>
                      <c:pt idx="450">
                        <c:v>0</c:v>
                      </c:pt>
                      <c:pt idx="451">
                        <c:v>0</c:v>
                      </c:pt>
                      <c:pt idx="452">
                        <c:v>0</c:v>
                      </c:pt>
                      <c:pt idx="453">
                        <c:v>0</c:v>
                      </c:pt>
                      <c:pt idx="454">
                        <c:v>0</c:v>
                      </c:pt>
                      <c:pt idx="455">
                        <c:v>0</c:v>
                      </c:pt>
                      <c:pt idx="456">
                        <c:v>0</c:v>
                      </c:pt>
                      <c:pt idx="457">
                        <c:v>0</c:v>
                      </c:pt>
                      <c:pt idx="458">
                        <c:v>0</c:v>
                      </c:pt>
                      <c:pt idx="459">
                        <c:v>0</c:v>
                      </c:pt>
                      <c:pt idx="460">
                        <c:v>0</c:v>
                      </c:pt>
                      <c:pt idx="461">
                        <c:v>0</c:v>
                      </c:pt>
                      <c:pt idx="462">
                        <c:v>0</c:v>
                      </c:pt>
                      <c:pt idx="463">
                        <c:v>0</c:v>
                      </c:pt>
                      <c:pt idx="464">
                        <c:v>0</c:v>
                      </c:pt>
                      <c:pt idx="465">
                        <c:v>0</c:v>
                      </c:pt>
                      <c:pt idx="466">
                        <c:v>0</c:v>
                      </c:pt>
                      <c:pt idx="467">
                        <c:v>0</c:v>
                      </c:pt>
                      <c:pt idx="468">
                        <c:v>0</c:v>
                      </c:pt>
                      <c:pt idx="469">
                        <c:v>0</c:v>
                      </c:pt>
                      <c:pt idx="470">
                        <c:v>0</c:v>
                      </c:pt>
                      <c:pt idx="471">
                        <c:v>0</c:v>
                      </c:pt>
                      <c:pt idx="472">
                        <c:v>0</c:v>
                      </c:pt>
                      <c:pt idx="473">
                        <c:v>0</c:v>
                      </c:pt>
                      <c:pt idx="474">
                        <c:v>0</c:v>
                      </c:pt>
                      <c:pt idx="475">
                        <c:v>0</c:v>
                      </c:pt>
                      <c:pt idx="476">
                        <c:v>0</c:v>
                      </c:pt>
                      <c:pt idx="477">
                        <c:v>0</c:v>
                      </c:pt>
                      <c:pt idx="478">
                        <c:v>0</c:v>
                      </c:pt>
                      <c:pt idx="479">
                        <c:v>0</c:v>
                      </c:pt>
                      <c:pt idx="480">
                        <c:v>0</c:v>
                      </c:pt>
                      <c:pt idx="481">
                        <c:v>0</c:v>
                      </c:pt>
                      <c:pt idx="482">
                        <c:v>0</c:v>
                      </c:pt>
                      <c:pt idx="483">
                        <c:v>0</c:v>
                      </c:pt>
                      <c:pt idx="484">
                        <c:v>0</c:v>
                      </c:pt>
                      <c:pt idx="485">
                        <c:v>0</c:v>
                      </c:pt>
                      <c:pt idx="486">
                        <c:v>0</c:v>
                      </c:pt>
                      <c:pt idx="487">
                        <c:v>0</c:v>
                      </c:pt>
                      <c:pt idx="488">
                        <c:v>0</c:v>
                      </c:pt>
                      <c:pt idx="489">
                        <c:v>0</c:v>
                      </c:pt>
                      <c:pt idx="490">
                        <c:v>0</c:v>
                      </c:pt>
                      <c:pt idx="491">
                        <c:v>0</c:v>
                      </c:pt>
                      <c:pt idx="492">
                        <c:v>0</c:v>
                      </c:pt>
                      <c:pt idx="493">
                        <c:v>0</c:v>
                      </c:pt>
                      <c:pt idx="494">
                        <c:v>0</c:v>
                      </c:pt>
                      <c:pt idx="495">
                        <c:v>0</c:v>
                      </c:pt>
                      <c:pt idx="496">
                        <c:v>0</c:v>
                      </c:pt>
                      <c:pt idx="497">
                        <c:v>0</c:v>
                      </c:pt>
                      <c:pt idx="498">
                        <c:v>0</c:v>
                      </c:pt>
                      <c:pt idx="499">
                        <c:v>0</c:v>
                      </c:pt>
                      <c:pt idx="500">
                        <c:v>0</c:v>
                      </c:pt>
                      <c:pt idx="501">
                        <c:v>0</c:v>
                      </c:pt>
                      <c:pt idx="502">
                        <c:v>0</c:v>
                      </c:pt>
                      <c:pt idx="503">
                        <c:v>0</c:v>
                      </c:pt>
                      <c:pt idx="504">
                        <c:v>0</c:v>
                      </c:pt>
                      <c:pt idx="505">
                        <c:v>0</c:v>
                      </c:pt>
                      <c:pt idx="506">
                        <c:v>0</c:v>
                      </c:pt>
                      <c:pt idx="507">
                        <c:v>0</c:v>
                      </c:pt>
                      <c:pt idx="508">
                        <c:v>0</c:v>
                      </c:pt>
                      <c:pt idx="509">
                        <c:v>0</c:v>
                      </c:pt>
                      <c:pt idx="510">
                        <c:v>0</c:v>
                      </c:pt>
                      <c:pt idx="511">
                        <c:v>0</c:v>
                      </c:pt>
                      <c:pt idx="512">
                        <c:v>0</c:v>
                      </c:pt>
                      <c:pt idx="513">
                        <c:v>0</c:v>
                      </c:pt>
                      <c:pt idx="514">
                        <c:v>0</c:v>
                      </c:pt>
                      <c:pt idx="515">
                        <c:v>0</c:v>
                      </c:pt>
                      <c:pt idx="516">
                        <c:v>0</c:v>
                      </c:pt>
                      <c:pt idx="517">
                        <c:v>0</c:v>
                      </c:pt>
                      <c:pt idx="518">
                        <c:v>0</c:v>
                      </c:pt>
                      <c:pt idx="519">
                        <c:v>0</c:v>
                      </c:pt>
                      <c:pt idx="520">
                        <c:v>0</c:v>
                      </c:pt>
                      <c:pt idx="521">
                        <c:v>0</c:v>
                      </c:pt>
                      <c:pt idx="522">
                        <c:v>0</c:v>
                      </c:pt>
                      <c:pt idx="523">
                        <c:v>0</c:v>
                      </c:pt>
                      <c:pt idx="524">
                        <c:v>0</c:v>
                      </c:pt>
                      <c:pt idx="525">
                        <c:v>0</c:v>
                      </c:pt>
                      <c:pt idx="526">
                        <c:v>0</c:v>
                      </c:pt>
                      <c:pt idx="527">
                        <c:v>0</c:v>
                      </c:pt>
                      <c:pt idx="528">
                        <c:v>0</c:v>
                      </c:pt>
                      <c:pt idx="529">
                        <c:v>0</c:v>
                      </c:pt>
                      <c:pt idx="530">
                        <c:v>0</c:v>
                      </c:pt>
                      <c:pt idx="531">
                        <c:v>0</c:v>
                      </c:pt>
                      <c:pt idx="532">
                        <c:v>0</c:v>
                      </c:pt>
                      <c:pt idx="533">
                        <c:v>0</c:v>
                      </c:pt>
                      <c:pt idx="534">
                        <c:v>0</c:v>
                      </c:pt>
                      <c:pt idx="535">
                        <c:v>0</c:v>
                      </c:pt>
                      <c:pt idx="536">
                        <c:v>0</c:v>
                      </c:pt>
                      <c:pt idx="537">
                        <c:v>0</c:v>
                      </c:pt>
                      <c:pt idx="538">
                        <c:v>0</c:v>
                      </c:pt>
                      <c:pt idx="539">
                        <c:v>0</c:v>
                      </c:pt>
                      <c:pt idx="540">
                        <c:v>0</c:v>
                      </c:pt>
                      <c:pt idx="541">
                        <c:v>0</c:v>
                      </c:pt>
                      <c:pt idx="542">
                        <c:v>0</c:v>
                      </c:pt>
                      <c:pt idx="543">
                        <c:v>0</c:v>
                      </c:pt>
                      <c:pt idx="544">
                        <c:v>0</c:v>
                      </c:pt>
                      <c:pt idx="545">
                        <c:v>0</c:v>
                      </c:pt>
                      <c:pt idx="546">
                        <c:v>0</c:v>
                      </c:pt>
                      <c:pt idx="547">
                        <c:v>0</c:v>
                      </c:pt>
                      <c:pt idx="548">
                        <c:v>0</c:v>
                      </c:pt>
                      <c:pt idx="549">
                        <c:v>0</c:v>
                      </c:pt>
                      <c:pt idx="550">
                        <c:v>0</c:v>
                      </c:pt>
                      <c:pt idx="551">
                        <c:v>0</c:v>
                      </c:pt>
                      <c:pt idx="552">
                        <c:v>0</c:v>
                      </c:pt>
                      <c:pt idx="553">
                        <c:v>0</c:v>
                      </c:pt>
                      <c:pt idx="554">
                        <c:v>0</c:v>
                      </c:pt>
                      <c:pt idx="555">
                        <c:v>0</c:v>
                      </c:pt>
                      <c:pt idx="556">
                        <c:v>0</c:v>
                      </c:pt>
                      <c:pt idx="557">
                        <c:v>0</c:v>
                      </c:pt>
                      <c:pt idx="558">
                        <c:v>0</c:v>
                      </c:pt>
                      <c:pt idx="559">
                        <c:v>0</c:v>
                      </c:pt>
                      <c:pt idx="560">
                        <c:v>0</c:v>
                      </c:pt>
                      <c:pt idx="561">
                        <c:v>0</c:v>
                      </c:pt>
                      <c:pt idx="562">
                        <c:v>0</c:v>
                      </c:pt>
                      <c:pt idx="563">
                        <c:v>0</c:v>
                      </c:pt>
                      <c:pt idx="564">
                        <c:v>0</c:v>
                      </c:pt>
                      <c:pt idx="565">
                        <c:v>0</c:v>
                      </c:pt>
                      <c:pt idx="566">
                        <c:v>0</c:v>
                      </c:pt>
                      <c:pt idx="567">
                        <c:v>0</c:v>
                      </c:pt>
                      <c:pt idx="568">
                        <c:v>0</c:v>
                      </c:pt>
                      <c:pt idx="569">
                        <c:v>0</c:v>
                      </c:pt>
                      <c:pt idx="570">
                        <c:v>0</c:v>
                      </c:pt>
                      <c:pt idx="571">
                        <c:v>0</c:v>
                      </c:pt>
                      <c:pt idx="572">
                        <c:v>0</c:v>
                      </c:pt>
                      <c:pt idx="573">
                        <c:v>0</c:v>
                      </c:pt>
                      <c:pt idx="574">
                        <c:v>0</c:v>
                      </c:pt>
                      <c:pt idx="575">
                        <c:v>0</c:v>
                      </c:pt>
                      <c:pt idx="576">
                        <c:v>0</c:v>
                      </c:pt>
                      <c:pt idx="577">
                        <c:v>0</c:v>
                      </c:pt>
                      <c:pt idx="578">
                        <c:v>0</c:v>
                      </c:pt>
                      <c:pt idx="579">
                        <c:v>0</c:v>
                      </c:pt>
                      <c:pt idx="580">
                        <c:v>0</c:v>
                      </c:pt>
                      <c:pt idx="581">
                        <c:v>0</c:v>
                      </c:pt>
                      <c:pt idx="582">
                        <c:v>0</c:v>
                      </c:pt>
                      <c:pt idx="583">
                        <c:v>0</c:v>
                      </c:pt>
                      <c:pt idx="584">
                        <c:v>0</c:v>
                      </c:pt>
                      <c:pt idx="585">
                        <c:v>0</c:v>
                      </c:pt>
                      <c:pt idx="586">
                        <c:v>0</c:v>
                      </c:pt>
                      <c:pt idx="587">
                        <c:v>0</c:v>
                      </c:pt>
                      <c:pt idx="588">
                        <c:v>0</c:v>
                      </c:pt>
                      <c:pt idx="589">
                        <c:v>0</c:v>
                      </c:pt>
                      <c:pt idx="590">
                        <c:v>0</c:v>
                      </c:pt>
                      <c:pt idx="591">
                        <c:v>0</c:v>
                      </c:pt>
                      <c:pt idx="592">
                        <c:v>0</c:v>
                      </c:pt>
                      <c:pt idx="593">
                        <c:v>0</c:v>
                      </c:pt>
                      <c:pt idx="594">
                        <c:v>0</c:v>
                      </c:pt>
                      <c:pt idx="595">
                        <c:v>0</c:v>
                      </c:pt>
                      <c:pt idx="596">
                        <c:v>0</c:v>
                      </c:pt>
                      <c:pt idx="597">
                        <c:v>0</c:v>
                      </c:pt>
                      <c:pt idx="598">
                        <c:v>0</c:v>
                      </c:pt>
                      <c:pt idx="599">
                        <c:v>0</c:v>
                      </c:pt>
                      <c:pt idx="600">
                        <c:v>0</c:v>
                      </c:pt>
                      <c:pt idx="601">
                        <c:v>0</c:v>
                      </c:pt>
                      <c:pt idx="602">
                        <c:v>0</c:v>
                      </c:pt>
                      <c:pt idx="603">
                        <c:v>0</c:v>
                      </c:pt>
                      <c:pt idx="604">
                        <c:v>0</c:v>
                      </c:pt>
                      <c:pt idx="605">
                        <c:v>0</c:v>
                      </c:pt>
                      <c:pt idx="606">
                        <c:v>0</c:v>
                      </c:pt>
                      <c:pt idx="607">
                        <c:v>0</c:v>
                      </c:pt>
                      <c:pt idx="608">
                        <c:v>0</c:v>
                      </c:pt>
                      <c:pt idx="609">
                        <c:v>0</c:v>
                      </c:pt>
                      <c:pt idx="610">
                        <c:v>0</c:v>
                      </c:pt>
                      <c:pt idx="611">
                        <c:v>0</c:v>
                      </c:pt>
                      <c:pt idx="612">
                        <c:v>0</c:v>
                      </c:pt>
                      <c:pt idx="613">
                        <c:v>0</c:v>
                      </c:pt>
                      <c:pt idx="614">
                        <c:v>0</c:v>
                      </c:pt>
                      <c:pt idx="615">
                        <c:v>0</c:v>
                      </c:pt>
                      <c:pt idx="616">
                        <c:v>0</c:v>
                      </c:pt>
                      <c:pt idx="617">
                        <c:v>0</c:v>
                      </c:pt>
                      <c:pt idx="618">
                        <c:v>0</c:v>
                      </c:pt>
                      <c:pt idx="619">
                        <c:v>0</c:v>
                      </c:pt>
                      <c:pt idx="620">
                        <c:v>0</c:v>
                      </c:pt>
                      <c:pt idx="621">
                        <c:v>0</c:v>
                      </c:pt>
                      <c:pt idx="622">
                        <c:v>0</c:v>
                      </c:pt>
                      <c:pt idx="62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8E0B-4FB5-834F-0483E5394E67}"/>
                  </c:ext>
                </c:extLst>
              </c15:ser>
            </c15:filteredAreaSeries>
            <c15:filteredAreaSeries>
              <c15:ser>
                <c:idx val="13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Planilha1!$T$3:$T$4</c15:sqref>
                        </c15:formulaRef>
                      </c:ext>
                    </c:extLst>
                    <c:strCache>
                      <c:ptCount val="2"/>
                      <c:pt idx="0">
                        <c:v>Hidráulica</c:v>
                      </c:pt>
                      <c:pt idx="1">
                        <c:v>Tipo II-A</c:v>
                      </c:pt>
                    </c:strCache>
                  </c:strRef>
                </c:tx>
                <c:spPr>
                  <a:solidFill>
                    <a:srgbClr val="698ED0"/>
                  </a:solidFill>
                  <a:ln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Planilha1!$F$5:$F$339</c15:sqref>
                        </c15:formulaRef>
                      </c:ext>
                    </c:extLst>
                    <c:numCache>
                      <c:formatCode>m/d/yyyy\ h:mm</c:formatCode>
                      <c:ptCount val="335"/>
                      <c:pt idx="0">
                        <c:v>45543.020833333336</c:v>
                      </c:pt>
                      <c:pt idx="1">
                        <c:v>45543.041666666664</c:v>
                      </c:pt>
                      <c:pt idx="2">
                        <c:v>45543.0625</c:v>
                      </c:pt>
                      <c:pt idx="3">
                        <c:v>45543.083333333336</c:v>
                      </c:pt>
                      <c:pt idx="4">
                        <c:v>45543.104166666664</c:v>
                      </c:pt>
                      <c:pt idx="5">
                        <c:v>45543.125</c:v>
                      </c:pt>
                      <c:pt idx="6">
                        <c:v>45543.145833333336</c:v>
                      </c:pt>
                      <c:pt idx="7">
                        <c:v>45543.166666666664</c:v>
                      </c:pt>
                      <c:pt idx="8">
                        <c:v>45543.1875</c:v>
                      </c:pt>
                      <c:pt idx="9">
                        <c:v>45543.208333333336</c:v>
                      </c:pt>
                      <c:pt idx="10">
                        <c:v>45543.229166666664</c:v>
                      </c:pt>
                      <c:pt idx="11">
                        <c:v>45543.25</c:v>
                      </c:pt>
                      <c:pt idx="12">
                        <c:v>45543.270833333336</c:v>
                      </c:pt>
                      <c:pt idx="13">
                        <c:v>45543.291666666664</c:v>
                      </c:pt>
                      <c:pt idx="14">
                        <c:v>45543.3125</c:v>
                      </c:pt>
                      <c:pt idx="15">
                        <c:v>45543.333333333336</c:v>
                      </c:pt>
                      <c:pt idx="16">
                        <c:v>45543.354166666664</c:v>
                      </c:pt>
                      <c:pt idx="17">
                        <c:v>45543.375</c:v>
                      </c:pt>
                      <c:pt idx="18">
                        <c:v>45543.395833333336</c:v>
                      </c:pt>
                      <c:pt idx="19">
                        <c:v>45543.416666666664</c:v>
                      </c:pt>
                      <c:pt idx="20">
                        <c:v>45543.4375</c:v>
                      </c:pt>
                      <c:pt idx="21">
                        <c:v>45543.458333333336</c:v>
                      </c:pt>
                      <c:pt idx="22">
                        <c:v>45543.479166666664</c:v>
                      </c:pt>
                      <c:pt idx="23">
                        <c:v>45543.5</c:v>
                      </c:pt>
                      <c:pt idx="24">
                        <c:v>45543.520833333336</c:v>
                      </c:pt>
                      <c:pt idx="25">
                        <c:v>45543.541666666664</c:v>
                      </c:pt>
                      <c:pt idx="26">
                        <c:v>45543.5625</c:v>
                      </c:pt>
                      <c:pt idx="27">
                        <c:v>45543.583333333336</c:v>
                      </c:pt>
                      <c:pt idx="28">
                        <c:v>45543.604166666664</c:v>
                      </c:pt>
                      <c:pt idx="29">
                        <c:v>45543.625</c:v>
                      </c:pt>
                      <c:pt idx="30">
                        <c:v>45543.645833333336</c:v>
                      </c:pt>
                      <c:pt idx="31">
                        <c:v>45543.666666666664</c:v>
                      </c:pt>
                      <c:pt idx="32">
                        <c:v>45543.6875</c:v>
                      </c:pt>
                      <c:pt idx="33">
                        <c:v>45543.708333333336</c:v>
                      </c:pt>
                      <c:pt idx="34">
                        <c:v>45543.729166666664</c:v>
                      </c:pt>
                      <c:pt idx="35">
                        <c:v>45543.75</c:v>
                      </c:pt>
                      <c:pt idx="36">
                        <c:v>45543.770833333336</c:v>
                      </c:pt>
                      <c:pt idx="37">
                        <c:v>45543.791666666664</c:v>
                      </c:pt>
                      <c:pt idx="38">
                        <c:v>45543.8125</c:v>
                      </c:pt>
                      <c:pt idx="39">
                        <c:v>45543.833333333336</c:v>
                      </c:pt>
                      <c:pt idx="40">
                        <c:v>45543.854166666664</c:v>
                      </c:pt>
                      <c:pt idx="41">
                        <c:v>45543.875</c:v>
                      </c:pt>
                      <c:pt idx="42">
                        <c:v>45543.895833333336</c:v>
                      </c:pt>
                      <c:pt idx="43">
                        <c:v>45543.916666666664</c:v>
                      </c:pt>
                      <c:pt idx="44">
                        <c:v>45543.9375</c:v>
                      </c:pt>
                      <c:pt idx="45">
                        <c:v>45543.958333333336</c:v>
                      </c:pt>
                      <c:pt idx="46">
                        <c:v>45543.979166666664</c:v>
                      </c:pt>
                      <c:pt idx="47">
                        <c:v>45544</c:v>
                      </c:pt>
                      <c:pt idx="48">
                        <c:v>45544.020833333336</c:v>
                      </c:pt>
                      <c:pt idx="49">
                        <c:v>45544.041666666664</c:v>
                      </c:pt>
                      <c:pt idx="50">
                        <c:v>45544.0625</c:v>
                      </c:pt>
                      <c:pt idx="51">
                        <c:v>45544.083333333336</c:v>
                      </c:pt>
                      <c:pt idx="52">
                        <c:v>45544.104166666664</c:v>
                      </c:pt>
                      <c:pt idx="53">
                        <c:v>45544.125</c:v>
                      </c:pt>
                      <c:pt idx="54">
                        <c:v>45544.145833333336</c:v>
                      </c:pt>
                      <c:pt idx="55">
                        <c:v>45544.166666666664</c:v>
                      </c:pt>
                      <c:pt idx="56">
                        <c:v>45544.1875</c:v>
                      </c:pt>
                      <c:pt idx="57">
                        <c:v>45544.208333333336</c:v>
                      </c:pt>
                      <c:pt idx="58">
                        <c:v>45544.229166666664</c:v>
                      </c:pt>
                      <c:pt idx="59">
                        <c:v>45544.25</c:v>
                      </c:pt>
                      <c:pt idx="60">
                        <c:v>45544.270833333336</c:v>
                      </c:pt>
                      <c:pt idx="61">
                        <c:v>45544.291666666664</c:v>
                      </c:pt>
                      <c:pt idx="62">
                        <c:v>45544.3125</c:v>
                      </c:pt>
                      <c:pt idx="63">
                        <c:v>45544.333333333336</c:v>
                      </c:pt>
                      <c:pt idx="64">
                        <c:v>45544.354166666664</c:v>
                      </c:pt>
                      <c:pt idx="65">
                        <c:v>45544.375</c:v>
                      </c:pt>
                      <c:pt idx="66">
                        <c:v>45544.395833333336</c:v>
                      </c:pt>
                      <c:pt idx="67">
                        <c:v>45544.416666666664</c:v>
                      </c:pt>
                      <c:pt idx="68">
                        <c:v>45544.4375</c:v>
                      </c:pt>
                      <c:pt idx="69">
                        <c:v>45544.458333333336</c:v>
                      </c:pt>
                      <c:pt idx="70">
                        <c:v>45544.479166666664</c:v>
                      </c:pt>
                      <c:pt idx="71">
                        <c:v>45544.5</c:v>
                      </c:pt>
                      <c:pt idx="72">
                        <c:v>45544.520833333336</c:v>
                      </c:pt>
                      <c:pt idx="73">
                        <c:v>45544.541666666664</c:v>
                      </c:pt>
                      <c:pt idx="74">
                        <c:v>45544.5625</c:v>
                      </c:pt>
                      <c:pt idx="75">
                        <c:v>45544.583333333336</c:v>
                      </c:pt>
                      <c:pt idx="76">
                        <c:v>45544.604166666664</c:v>
                      </c:pt>
                      <c:pt idx="77">
                        <c:v>45544.625</c:v>
                      </c:pt>
                      <c:pt idx="78">
                        <c:v>45544.645833333336</c:v>
                      </c:pt>
                      <c:pt idx="79">
                        <c:v>45544.666666666664</c:v>
                      </c:pt>
                      <c:pt idx="80">
                        <c:v>45544.6875</c:v>
                      </c:pt>
                      <c:pt idx="81">
                        <c:v>45544.708333333336</c:v>
                      </c:pt>
                      <c:pt idx="82">
                        <c:v>45544.729166666664</c:v>
                      </c:pt>
                      <c:pt idx="83">
                        <c:v>45544.75</c:v>
                      </c:pt>
                      <c:pt idx="84">
                        <c:v>45544.770833333336</c:v>
                      </c:pt>
                      <c:pt idx="85">
                        <c:v>45544.791666666664</c:v>
                      </c:pt>
                      <c:pt idx="86">
                        <c:v>45544.8125</c:v>
                      </c:pt>
                      <c:pt idx="87">
                        <c:v>45544.833333333336</c:v>
                      </c:pt>
                      <c:pt idx="88">
                        <c:v>45544.854166666664</c:v>
                      </c:pt>
                      <c:pt idx="89">
                        <c:v>45544.875</c:v>
                      </c:pt>
                      <c:pt idx="90">
                        <c:v>45544.895833333336</c:v>
                      </c:pt>
                      <c:pt idx="91">
                        <c:v>45544.916666666664</c:v>
                      </c:pt>
                      <c:pt idx="92">
                        <c:v>45544.9375</c:v>
                      </c:pt>
                      <c:pt idx="93">
                        <c:v>45544.958333333336</c:v>
                      </c:pt>
                      <c:pt idx="94">
                        <c:v>45544.979166666664</c:v>
                      </c:pt>
                      <c:pt idx="95">
                        <c:v>45545</c:v>
                      </c:pt>
                      <c:pt idx="96">
                        <c:v>45545.020833333336</c:v>
                      </c:pt>
                      <c:pt idx="97">
                        <c:v>45545.041666666664</c:v>
                      </c:pt>
                      <c:pt idx="98">
                        <c:v>45545.0625</c:v>
                      </c:pt>
                      <c:pt idx="99">
                        <c:v>45545.083333333336</c:v>
                      </c:pt>
                      <c:pt idx="100">
                        <c:v>45545.104166666664</c:v>
                      </c:pt>
                      <c:pt idx="101">
                        <c:v>45545.125</c:v>
                      </c:pt>
                      <c:pt idx="102">
                        <c:v>45545.145833333336</c:v>
                      </c:pt>
                      <c:pt idx="103">
                        <c:v>45545.166666666664</c:v>
                      </c:pt>
                      <c:pt idx="104">
                        <c:v>45545.1875</c:v>
                      </c:pt>
                      <c:pt idx="105">
                        <c:v>45545.208333333336</c:v>
                      </c:pt>
                      <c:pt idx="106">
                        <c:v>45545.229166666664</c:v>
                      </c:pt>
                      <c:pt idx="107">
                        <c:v>45545.25</c:v>
                      </c:pt>
                      <c:pt idx="108">
                        <c:v>45545.270833333336</c:v>
                      </c:pt>
                      <c:pt idx="109">
                        <c:v>45545.291666666664</c:v>
                      </c:pt>
                      <c:pt idx="110">
                        <c:v>45545.3125</c:v>
                      </c:pt>
                      <c:pt idx="111">
                        <c:v>45545.333333333336</c:v>
                      </c:pt>
                      <c:pt idx="112">
                        <c:v>45545.354166666664</c:v>
                      </c:pt>
                      <c:pt idx="113">
                        <c:v>45545.375</c:v>
                      </c:pt>
                      <c:pt idx="114">
                        <c:v>45545.395833333336</c:v>
                      </c:pt>
                      <c:pt idx="115">
                        <c:v>45545.416666666664</c:v>
                      </c:pt>
                      <c:pt idx="116">
                        <c:v>45545.4375</c:v>
                      </c:pt>
                      <c:pt idx="117">
                        <c:v>45545.458333333336</c:v>
                      </c:pt>
                      <c:pt idx="118">
                        <c:v>45545.479166666664</c:v>
                      </c:pt>
                      <c:pt idx="119">
                        <c:v>45545.5</c:v>
                      </c:pt>
                      <c:pt idx="120">
                        <c:v>45545.520833333336</c:v>
                      </c:pt>
                      <c:pt idx="121">
                        <c:v>45545.541666666664</c:v>
                      </c:pt>
                      <c:pt idx="122">
                        <c:v>45545.5625</c:v>
                      </c:pt>
                      <c:pt idx="123">
                        <c:v>45545.583333333336</c:v>
                      </c:pt>
                      <c:pt idx="124">
                        <c:v>45545.604166666664</c:v>
                      </c:pt>
                      <c:pt idx="125">
                        <c:v>45545.625</c:v>
                      </c:pt>
                      <c:pt idx="126">
                        <c:v>45545.645833333336</c:v>
                      </c:pt>
                      <c:pt idx="127">
                        <c:v>45545.666666666664</c:v>
                      </c:pt>
                      <c:pt idx="128">
                        <c:v>45545.6875</c:v>
                      </c:pt>
                      <c:pt idx="129">
                        <c:v>45545.708333333336</c:v>
                      </c:pt>
                      <c:pt idx="130">
                        <c:v>45545.729166666664</c:v>
                      </c:pt>
                      <c:pt idx="131">
                        <c:v>45545.75</c:v>
                      </c:pt>
                      <c:pt idx="132">
                        <c:v>45545.770833333336</c:v>
                      </c:pt>
                      <c:pt idx="133">
                        <c:v>45545.791666666664</c:v>
                      </c:pt>
                      <c:pt idx="134">
                        <c:v>45545.8125</c:v>
                      </c:pt>
                      <c:pt idx="135">
                        <c:v>45545.833333333336</c:v>
                      </c:pt>
                      <c:pt idx="136">
                        <c:v>45545.854166666664</c:v>
                      </c:pt>
                      <c:pt idx="137">
                        <c:v>45545.875</c:v>
                      </c:pt>
                      <c:pt idx="138">
                        <c:v>45545.895833333336</c:v>
                      </c:pt>
                      <c:pt idx="139">
                        <c:v>45545.916666666664</c:v>
                      </c:pt>
                      <c:pt idx="140">
                        <c:v>45545.9375</c:v>
                      </c:pt>
                      <c:pt idx="141">
                        <c:v>45545.958333333336</c:v>
                      </c:pt>
                      <c:pt idx="142">
                        <c:v>45545.979166666664</c:v>
                      </c:pt>
                      <c:pt idx="143">
                        <c:v>45546</c:v>
                      </c:pt>
                      <c:pt idx="144">
                        <c:v>45546.020833333336</c:v>
                      </c:pt>
                      <c:pt idx="145">
                        <c:v>45546.041666666664</c:v>
                      </c:pt>
                      <c:pt idx="146">
                        <c:v>45546.0625</c:v>
                      </c:pt>
                      <c:pt idx="147">
                        <c:v>45546.083333333336</c:v>
                      </c:pt>
                      <c:pt idx="148">
                        <c:v>45546.104166666664</c:v>
                      </c:pt>
                      <c:pt idx="149">
                        <c:v>45546.125</c:v>
                      </c:pt>
                      <c:pt idx="150">
                        <c:v>45546.145833333336</c:v>
                      </c:pt>
                      <c:pt idx="151">
                        <c:v>45546.166666666664</c:v>
                      </c:pt>
                      <c:pt idx="152">
                        <c:v>45546.1875</c:v>
                      </c:pt>
                      <c:pt idx="153">
                        <c:v>45546.208333333336</c:v>
                      </c:pt>
                      <c:pt idx="154">
                        <c:v>45546.229166666664</c:v>
                      </c:pt>
                      <c:pt idx="155">
                        <c:v>45546.25</c:v>
                      </c:pt>
                      <c:pt idx="156">
                        <c:v>45546.270833333336</c:v>
                      </c:pt>
                      <c:pt idx="157">
                        <c:v>45546.291666666664</c:v>
                      </c:pt>
                      <c:pt idx="158">
                        <c:v>45546.3125</c:v>
                      </c:pt>
                      <c:pt idx="159">
                        <c:v>45546.333333333336</c:v>
                      </c:pt>
                      <c:pt idx="160">
                        <c:v>45546.354166666664</c:v>
                      </c:pt>
                      <c:pt idx="161">
                        <c:v>45546.375</c:v>
                      </c:pt>
                      <c:pt idx="162">
                        <c:v>45546.395833333336</c:v>
                      </c:pt>
                      <c:pt idx="163">
                        <c:v>45546.416666666664</c:v>
                      </c:pt>
                      <c:pt idx="164">
                        <c:v>45546.4375</c:v>
                      </c:pt>
                      <c:pt idx="165">
                        <c:v>45546.458333333336</c:v>
                      </c:pt>
                      <c:pt idx="166">
                        <c:v>45546.479166666664</c:v>
                      </c:pt>
                      <c:pt idx="167">
                        <c:v>45546.5</c:v>
                      </c:pt>
                      <c:pt idx="168">
                        <c:v>45546.520833333336</c:v>
                      </c:pt>
                      <c:pt idx="169">
                        <c:v>45546.541666666664</c:v>
                      </c:pt>
                      <c:pt idx="170">
                        <c:v>45546.5625</c:v>
                      </c:pt>
                      <c:pt idx="171">
                        <c:v>45546.583333333336</c:v>
                      </c:pt>
                      <c:pt idx="172">
                        <c:v>45546.604166666664</c:v>
                      </c:pt>
                      <c:pt idx="173">
                        <c:v>45546.625</c:v>
                      </c:pt>
                      <c:pt idx="174">
                        <c:v>45546.645833333336</c:v>
                      </c:pt>
                      <c:pt idx="175">
                        <c:v>45546.666666666664</c:v>
                      </c:pt>
                      <c:pt idx="176">
                        <c:v>45546.6875</c:v>
                      </c:pt>
                      <c:pt idx="177">
                        <c:v>45546.708333333336</c:v>
                      </c:pt>
                      <c:pt idx="178">
                        <c:v>45546.729166666664</c:v>
                      </c:pt>
                      <c:pt idx="179">
                        <c:v>45546.75</c:v>
                      </c:pt>
                      <c:pt idx="180">
                        <c:v>45546.770833333336</c:v>
                      </c:pt>
                      <c:pt idx="181">
                        <c:v>45546.791666666664</c:v>
                      </c:pt>
                      <c:pt idx="182">
                        <c:v>45546.8125</c:v>
                      </c:pt>
                      <c:pt idx="183">
                        <c:v>45546.833333333336</c:v>
                      </c:pt>
                      <c:pt idx="184">
                        <c:v>45546.854166666664</c:v>
                      </c:pt>
                      <c:pt idx="185">
                        <c:v>45546.875</c:v>
                      </c:pt>
                      <c:pt idx="186">
                        <c:v>45546.895833333336</c:v>
                      </c:pt>
                      <c:pt idx="187">
                        <c:v>45546.916666666664</c:v>
                      </c:pt>
                      <c:pt idx="188">
                        <c:v>45546.9375</c:v>
                      </c:pt>
                      <c:pt idx="189">
                        <c:v>45546.958333333336</c:v>
                      </c:pt>
                      <c:pt idx="190">
                        <c:v>45546.979166666664</c:v>
                      </c:pt>
                      <c:pt idx="191">
                        <c:v>45547</c:v>
                      </c:pt>
                      <c:pt idx="192">
                        <c:v>45547.020833333336</c:v>
                      </c:pt>
                      <c:pt idx="193">
                        <c:v>45547.041666666664</c:v>
                      </c:pt>
                      <c:pt idx="194">
                        <c:v>45547.0625</c:v>
                      </c:pt>
                      <c:pt idx="195">
                        <c:v>45547.083333333336</c:v>
                      </c:pt>
                      <c:pt idx="196">
                        <c:v>45547.104166666664</c:v>
                      </c:pt>
                      <c:pt idx="197">
                        <c:v>45547.125</c:v>
                      </c:pt>
                      <c:pt idx="198">
                        <c:v>45547.145833333336</c:v>
                      </c:pt>
                      <c:pt idx="199">
                        <c:v>45547.166666666664</c:v>
                      </c:pt>
                      <c:pt idx="200">
                        <c:v>45547.1875</c:v>
                      </c:pt>
                      <c:pt idx="201">
                        <c:v>45547.208333333336</c:v>
                      </c:pt>
                      <c:pt idx="202">
                        <c:v>45547.229166666664</c:v>
                      </c:pt>
                      <c:pt idx="203">
                        <c:v>45547.25</c:v>
                      </c:pt>
                      <c:pt idx="204">
                        <c:v>45547.270833333336</c:v>
                      </c:pt>
                      <c:pt idx="205">
                        <c:v>45547.291666666664</c:v>
                      </c:pt>
                      <c:pt idx="206">
                        <c:v>45547.3125</c:v>
                      </c:pt>
                      <c:pt idx="207">
                        <c:v>45547.333333333336</c:v>
                      </c:pt>
                      <c:pt idx="208">
                        <c:v>45547.354166666664</c:v>
                      </c:pt>
                      <c:pt idx="209">
                        <c:v>45547.375</c:v>
                      </c:pt>
                      <c:pt idx="210">
                        <c:v>45547.395833333336</c:v>
                      </c:pt>
                      <c:pt idx="211">
                        <c:v>45547.416666666664</c:v>
                      </c:pt>
                      <c:pt idx="212">
                        <c:v>45547.4375</c:v>
                      </c:pt>
                      <c:pt idx="213">
                        <c:v>45547.458333333336</c:v>
                      </c:pt>
                      <c:pt idx="214">
                        <c:v>45547.479166666664</c:v>
                      </c:pt>
                      <c:pt idx="215">
                        <c:v>45547.5</c:v>
                      </c:pt>
                      <c:pt idx="216">
                        <c:v>45547.520833333336</c:v>
                      </c:pt>
                      <c:pt idx="217">
                        <c:v>45547.541666666664</c:v>
                      </c:pt>
                      <c:pt idx="218">
                        <c:v>45547.5625</c:v>
                      </c:pt>
                      <c:pt idx="219">
                        <c:v>45547.583333333336</c:v>
                      </c:pt>
                      <c:pt idx="220">
                        <c:v>45547.604166666664</c:v>
                      </c:pt>
                      <c:pt idx="221">
                        <c:v>45547.625</c:v>
                      </c:pt>
                      <c:pt idx="222">
                        <c:v>45547.645833333336</c:v>
                      </c:pt>
                      <c:pt idx="223">
                        <c:v>45547.666666666664</c:v>
                      </c:pt>
                      <c:pt idx="224">
                        <c:v>45547.6875</c:v>
                      </c:pt>
                      <c:pt idx="225">
                        <c:v>45547.708333333336</c:v>
                      </c:pt>
                      <c:pt idx="226">
                        <c:v>45547.729166666664</c:v>
                      </c:pt>
                      <c:pt idx="227">
                        <c:v>45547.75</c:v>
                      </c:pt>
                      <c:pt idx="228">
                        <c:v>45547.770833333336</c:v>
                      </c:pt>
                      <c:pt idx="229">
                        <c:v>45547.791666666664</c:v>
                      </c:pt>
                      <c:pt idx="230">
                        <c:v>45547.8125</c:v>
                      </c:pt>
                      <c:pt idx="231">
                        <c:v>45547.833333333336</c:v>
                      </c:pt>
                      <c:pt idx="232">
                        <c:v>45547.854166666664</c:v>
                      </c:pt>
                      <c:pt idx="233">
                        <c:v>45547.875</c:v>
                      </c:pt>
                      <c:pt idx="234">
                        <c:v>45547.895833333336</c:v>
                      </c:pt>
                      <c:pt idx="235">
                        <c:v>45547.916666666664</c:v>
                      </c:pt>
                      <c:pt idx="236">
                        <c:v>45547.9375</c:v>
                      </c:pt>
                      <c:pt idx="237">
                        <c:v>45547.958333333336</c:v>
                      </c:pt>
                      <c:pt idx="238">
                        <c:v>45547.979166666664</c:v>
                      </c:pt>
                      <c:pt idx="239">
                        <c:v>45548</c:v>
                      </c:pt>
                      <c:pt idx="240">
                        <c:v>45548.020833333336</c:v>
                      </c:pt>
                      <c:pt idx="241">
                        <c:v>45548.041666666664</c:v>
                      </c:pt>
                      <c:pt idx="242">
                        <c:v>45548.0625</c:v>
                      </c:pt>
                      <c:pt idx="243">
                        <c:v>45548.083333333336</c:v>
                      </c:pt>
                      <c:pt idx="244">
                        <c:v>45548.104166666664</c:v>
                      </c:pt>
                      <c:pt idx="245">
                        <c:v>45548.125</c:v>
                      </c:pt>
                      <c:pt idx="246">
                        <c:v>45548.145833333336</c:v>
                      </c:pt>
                      <c:pt idx="247">
                        <c:v>45548.166666666664</c:v>
                      </c:pt>
                      <c:pt idx="248">
                        <c:v>45548.1875</c:v>
                      </c:pt>
                      <c:pt idx="249">
                        <c:v>45548.208333333336</c:v>
                      </c:pt>
                      <c:pt idx="250">
                        <c:v>45548.229166666664</c:v>
                      </c:pt>
                      <c:pt idx="251">
                        <c:v>45548.25</c:v>
                      </c:pt>
                      <c:pt idx="252">
                        <c:v>45548.270833333336</c:v>
                      </c:pt>
                      <c:pt idx="253">
                        <c:v>45548.291666666664</c:v>
                      </c:pt>
                      <c:pt idx="254">
                        <c:v>45548.3125</c:v>
                      </c:pt>
                      <c:pt idx="255">
                        <c:v>45548.333333333336</c:v>
                      </c:pt>
                      <c:pt idx="256">
                        <c:v>45548.354166666664</c:v>
                      </c:pt>
                      <c:pt idx="257">
                        <c:v>45548.375</c:v>
                      </c:pt>
                      <c:pt idx="258">
                        <c:v>45548.395833333336</c:v>
                      </c:pt>
                      <c:pt idx="259">
                        <c:v>45548.416666666664</c:v>
                      </c:pt>
                      <c:pt idx="260">
                        <c:v>45548.4375</c:v>
                      </c:pt>
                      <c:pt idx="261">
                        <c:v>45548.458333333336</c:v>
                      </c:pt>
                      <c:pt idx="262">
                        <c:v>45548.479166666664</c:v>
                      </c:pt>
                      <c:pt idx="263">
                        <c:v>45548.5</c:v>
                      </c:pt>
                      <c:pt idx="264">
                        <c:v>45548.520833333336</c:v>
                      </c:pt>
                      <c:pt idx="265">
                        <c:v>45548.541666666664</c:v>
                      </c:pt>
                      <c:pt idx="266">
                        <c:v>45548.5625</c:v>
                      </c:pt>
                      <c:pt idx="267">
                        <c:v>45548.583333333336</c:v>
                      </c:pt>
                      <c:pt idx="268">
                        <c:v>45548.604166666664</c:v>
                      </c:pt>
                      <c:pt idx="269">
                        <c:v>45548.625</c:v>
                      </c:pt>
                      <c:pt idx="270">
                        <c:v>45548.645833333336</c:v>
                      </c:pt>
                      <c:pt idx="271">
                        <c:v>45548.666666666664</c:v>
                      </c:pt>
                      <c:pt idx="272">
                        <c:v>45548.6875</c:v>
                      </c:pt>
                      <c:pt idx="273">
                        <c:v>45548.708333333336</c:v>
                      </c:pt>
                      <c:pt idx="274">
                        <c:v>45548.729166666664</c:v>
                      </c:pt>
                      <c:pt idx="275">
                        <c:v>45548.75</c:v>
                      </c:pt>
                      <c:pt idx="276">
                        <c:v>45548.770833333336</c:v>
                      </c:pt>
                      <c:pt idx="277">
                        <c:v>45548.791666666664</c:v>
                      </c:pt>
                      <c:pt idx="278">
                        <c:v>45548.8125</c:v>
                      </c:pt>
                      <c:pt idx="279">
                        <c:v>45548.833333333336</c:v>
                      </c:pt>
                      <c:pt idx="280">
                        <c:v>45548.854166666664</c:v>
                      </c:pt>
                      <c:pt idx="281">
                        <c:v>45548.875</c:v>
                      </c:pt>
                      <c:pt idx="282">
                        <c:v>45548.895833333336</c:v>
                      </c:pt>
                      <c:pt idx="283">
                        <c:v>45548.916666666664</c:v>
                      </c:pt>
                      <c:pt idx="284">
                        <c:v>45548.9375</c:v>
                      </c:pt>
                      <c:pt idx="285">
                        <c:v>45548.958333333336</c:v>
                      </c:pt>
                      <c:pt idx="286">
                        <c:v>45548.979166666664</c:v>
                      </c:pt>
                      <c:pt idx="287">
                        <c:v>45549</c:v>
                      </c:pt>
                      <c:pt idx="288">
                        <c:v>45549.020833333336</c:v>
                      </c:pt>
                      <c:pt idx="289">
                        <c:v>45549.041666666664</c:v>
                      </c:pt>
                      <c:pt idx="290">
                        <c:v>45549.0625</c:v>
                      </c:pt>
                      <c:pt idx="291">
                        <c:v>45549.083333333336</c:v>
                      </c:pt>
                      <c:pt idx="292">
                        <c:v>45549.104166666664</c:v>
                      </c:pt>
                      <c:pt idx="293">
                        <c:v>45549.125</c:v>
                      </c:pt>
                      <c:pt idx="294">
                        <c:v>45549.145833333336</c:v>
                      </c:pt>
                      <c:pt idx="295">
                        <c:v>45549.166666666664</c:v>
                      </c:pt>
                      <c:pt idx="296">
                        <c:v>45549.1875</c:v>
                      </c:pt>
                      <c:pt idx="297">
                        <c:v>45549.208333333336</c:v>
                      </c:pt>
                      <c:pt idx="298">
                        <c:v>45549.229166666664</c:v>
                      </c:pt>
                      <c:pt idx="299">
                        <c:v>45549.25</c:v>
                      </c:pt>
                      <c:pt idx="300">
                        <c:v>45549.270833333336</c:v>
                      </c:pt>
                      <c:pt idx="301">
                        <c:v>45549.291666666664</c:v>
                      </c:pt>
                      <c:pt idx="302">
                        <c:v>45549.3125</c:v>
                      </c:pt>
                      <c:pt idx="303">
                        <c:v>45549.333333333336</c:v>
                      </c:pt>
                      <c:pt idx="304">
                        <c:v>45549.354166666664</c:v>
                      </c:pt>
                      <c:pt idx="305">
                        <c:v>45549.375</c:v>
                      </c:pt>
                      <c:pt idx="306">
                        <c:v>45549.395833333336</c:v>
                      </c:pt>
                      <c:pt idx="307">
                        <c:v>45549.416666666664</c:v>
                      </c:pt>
                      <c:pt idx="308">
                        <c:v>45549.4375</c:v>
                      </c:pt>
                      <c:pt idx="309">
                        <c:v>45549.458333333336</c:v>
                      </c:pt>
                      <c:pt idx="310">
                        <c:v>45549.479166666664</c:v>
                      </c:pt>
                      <c:pt idx="311">
                        <c:v>45549.5</c:v>
                      </c:pt>
                      <c:pt idx="312">
                        <c:v>45549.520833333336</c:v>
                      </c:pt>
                      <c:pt idx="313">
                        <c:v>45549.541666666664</c:v>
                      </c:pt>
                      <c:pt idx="314">
                        <c:v>45549.5625</c:v>
                      </c:pt>
                      <c:pt idx="315">
                        <c:v>45549.583333333336</c:v>
                      </c:pt>
                      <c:pt idx="316">
                        <c:v>45549.604166666664</c:v>
                      </c:pt>
                      <c:pt idx="317">
                        <c:v>45549.625</c:v>
                      </c:pt>
                      <c:pt idx="318">
                        <c:v>45549.645833333336</c:v>
                      </c:pt>
                      <c:pt idx="319">
                        <c:v>45549.666666666664</c:v>
                      </c:pt>
                      <c:pt idx="320">
                        <c:v>45549.6875</c:v>
                      </c:pt>
                      <c:pt idx="321">
                        <c:v>45549.708333333336</c:v>
                      </c:pt>
                      <c:pt idx="322">
                        <c:v>45549.729166666664</c:v>
                      </c:pt>
                      <c:pt idx="323">
                        <c:v>45549.75</c:v>
                      </c:pt>
                      <c:pt idx="324">
                        <c:v>45549.770833333336</c:v>
                      </c:pt>
                      <c:pt idx="325">
                        <c:v>45549.791666666664</c:v>
                      </c:pt>
                      <c:pt idx="326">
                        <c:v>45549.8125</c:v>
                      </c:pt>
                      <c:pt idx="327">
                        <c:v>45549.833333333336</c:v>
                      </c:pt>
                      <c:pt idx="328">
                        <c:v>45549.854166666664</c:v>
                      </c:pt>
                      <c:pt idx="329">
                        <c:v>45549.875</c:v>
                      </c:pt>
                      <c:pt idx="330">
                        <c:v>45549.895833333336</c:v>
                      </c:pt>
                      <c:pt idx="331">
                        <c:v>45549.916666666664</c:v>
                      </c:pt>
                      <c:pt idx="332">
                        <c:v>45549.9375</c:v>
                      </c:pt>
                      <c:pt idx="333">
                        <c:v>45549.958333333336</c:v>
                      </c:pt>
                      <c:pt idx="334">
                        <c:v>45549.979166666664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[0]!H_Tipo_II_A</c15:sqref>
                        </c15:formulaRef>
                      </c:ext>
                    </c:extLst>
                    <c:numCache>
                      <c:formatCode>General</c:formatCode>
                      <c:ptCount val="624"/>
                      <c:pt idx="0">
                        <c:v>42</c:v>
                      </c:pt>
                      <c:pt idx="1">
                        <c:v>42</c:v>
                      </c:pt>
                      <c:pt idx="2">
                        <c:v>42</c:v>
                      </c:pt>
                      <c:pt idx="3">
                        <c:v>42</c:v>
                      </c:pt>
                      <c:pt idx="4">
                        <c:v>42</c:v>
                      </c:pt>
                      <c:pt idx="5">
                        <c:v>42</c:v>
                      </c:pt>
                      <c:pt idx="6">
                        <c:v>42</c:v>
                      </c:pt>
                      <c:pt idx="7">
                        <c:v>42</c:v>
                      </c:pt>
                      <c:pt idx="8">
                        <c:v>42</c:v>
                      </c:pt>
                      <c:pt idx="9">
                        <c:v>42</c:v>
                      </c:pt>
                      <c:pt idx="10">
                        <c:v>42</c:v>
                      </c:pt>
                      <c:pt idx="11">
                        <c:v>42</c:v>
                      </c:pt>
                      <c:pt idx="12">
                        <c:v>42</c:v>
                      </c:pt>
                      <c:pt idx="13">
                        <c:v>42</c:v>
                      </c:pt>
                      <c:pt idx="14">
                        <c:v>42</c:v>
                      </c:pt>
                      <c:pt idx="15">
                        <c:v>42</c:v>
                      </c:pt>
                      <c:pt idx="16">
                        <c:v>42</c:v>
                      </c:pt>
                      <c:pt idx="17">
                        <c:v>42</c:v>
                      </c:pt>
                      <c:pt idx="18">
                        <c:v>42</c:v>
                      </c:pt>
                      <c:pt idx="19">
                        <c:v>42</c:v>
                      </c:pt>
                      <c:pt idx="20">
                        <c:v>42</c:v>
                      </c:pt>
                      <c:pt idx="21">
                        <c:v>42</c:v>
                      </c:pt>
                      <c:pt idx="22">
                        <c:v>42</c:v>
                      </c:pt>
                      <c:pt idx="23">
                        <c:v>42</c:v>
                      </c:pt>
                      <c:pt idx="24">
                        <c:v>42</c:v>
                      </c:pt>
                      <c:pt idx="25">
                        <c:v>42</c:v>
                      </c:pt>
                      <c:pt idx="26">
                        <c:v>42</c:v>
                      </c:pt>
                      <c:pt idx="27">
                        <c:v>42</c:v>
                      </c:pt>
                      <c:pt idx="28">
                        <c:v>42</c:v>
                      </c:pt>
                      <c:pt idx="29">
                        <c:v>42</c:v>
                      </c:pt>
                      <c:pt idx="30">
                        <c:v>42</c:v>
                      </c:pt>
                      <c:pt idx="31">
                        <c:v>42</c:v>
                      </c:pt>
                      <c:pt idx="32">
                        <c:v>42</c:v>
                      </c:pt>
                      <c:pt idx="33">
                        <c:v>42</c:v>
                      </c:pt>
                      <c:pt idx="34">
                        <c:v>42</c:v>
                      </c:pt>
                      <c:pt idx="35">
                        <c:v>42</c:v>
                      </c:pt>
                      <c:pt idx="36">
                        <c:v>42</c:v>
                      </c:pt>
                      <c:pt idx="37">
                        <c:v>42</c:v>
                      </c:pt>
                      <c:pt idx="38">
                        <c:v>42</c:v>
                      </c:pt>
                      <c:pt idx="39">
                        <c:v>42</c:v>
                      </c:pt>
                      <c:pt idx="40">
                        <c:v>42</c:v>
                      </c:pt>
                      <c:pt idx="41">
                        <c:v>42</c:v>
                      </c:pt>
                      <c:pt idx="42">
                        <c:v>42</c:v>
                      </c:pt>
                      <c:pt idx="43">
                        <c:v>42</c:v>
                      </c:pt>
                      <c:pt idx="44">
                        <c:v>42</c:v>
                      </c:pt>
                      <c:pt idx="45">
                        <c:v>42</c:v>
                      </c:pt>
                      <c:pt idx="46">
                        <c:v>42</c:v>
                      </c:pt>
                      <c:pt idx="47">
                        <c:v>42</c:v>
                      </c:pt>
                      <c:pt idx="48">
                        <c:v>44</c:v>
                      </c:pt>
                      <c:pt idx="49">
                        <c:v>44</c:v>
                      </c:pt>
                      <c:pt idx="50">
                        <c:v>44</c:v>
                      </c:pt>
                      <c:pt idx="51">
                        <c:v>44</c:v>
                      </c:pt>
                      <c:pt idx="52">
                        <c:v>44</c:v>
                      </c:pt>
                      <c:pt idx="53">
                        <c:v>44</c:v>
                      </c:pt>
                      <c:pt idx="54">
                        <c:v>44</c:v>
                      </c:pt>
                      <c:pt idx="55">
                        <c:v>44</c:v>
                      </c:pt>
                      <c:pt idx="56">
                        <c:v>44</c:v>
                      </c:pt>
                      <c:pt idx="57">
                        <c:v>44</c:v>
                      </c:pt>
                      <c:pt idx="58">
                        <c:v>44</c:v>
                      </c:pt>
                      <c:pt idx="59">
                        <c:v>44</c:v>
                      </c:pt>
                      <c:pt idx="60">
                        <c:v>44</c:v>
                      </c:pt>
                      <c:pt idx="61">
                        <c:v>44</c:v>
                      </c:pt>
                      <c:pt idx="62">
                        <c:v>44</c:v>
                      </c:pt>
                      <c:pt idx="63">
                        <c:v>44</c:v>
                      </c:pt>
                      <c:pt idx="64">
                        <c:v>44</c:v>
                      </c:pt>
                      <c:pt idx="65">
                        <c:v>44</c:v>
                      </c:pt>
                      <c:pt idx="66">
                        <c:v>44</c:v>
                      </c:pt>
                      <c:pt idx="67">
                        <c:v>44</c:v>
                      </c:pt>
                      <c:pt idx="68">
                        <c:v>44</c:v>
                      </c:pt>
                      <c:pt idx="69">
                        <c:v>44</c:v>
                      </c:pt>
                      <c:pt idx="70">
                        <c:v>44</c:v>
                      </c:pt>
                      <c:pt idx="71">
                        <c:v>44</c:v>
                      </c:pt>
                      <c:pt idx="72">
                        <c:v>44</c:v>
                      </c:pt>
                      <c:pt idx="73">
                        <c:v>44</c:v>
                      </c:pt>
                      <c:pt idx="74">
                        <c:v>44</c:v>
                      </c:pt>
                      <c:pt idx="75">
                        <c:v>44</c:v>
                      </c:pt>
                      <c:pt idx="76">
                        <c:v>44</c:v>
                      </c:pt>
                      <c:pt idx="77">
                        <c:v>44</c:v>
                      </c:pt>
                      <c:pt idx="78">
                        <c:v>44</c:v>
                      </c:pt>
                      <c:pt idx="79">
                        <c:v>44</c:v>
                      </c:pt>
                      <c:pt idx="80">
                        <c:v>44</c:v>
                      </c:pt>
                      <c:pt idx="81">
                        <c:v>44</c:v>
                      </c:pt>
                      <c:pt idx="82">
                        <c:v>44</c:v>
                      </c:pt>
                      <c:pt idx="83">
                        <c:v>44</c:v>
                      </c:pt>
                      <c:pt idx="84">
                        <c:v>44</c:v>
                      </c:pt>
                      <c:pt idx="85">
                        <c:v>44</c:v>
                      </c:pt>
                      <c:pt idx="86">
                        <c:v>44</c:v>
                      </c:pt>
                      <c:pt idx="87">
                        <c:v>44</c:v>
                      </c:pt>
                      <c:pt idx="88">
                        <c:v>44</c:v>
                      </c:pt>
                      <c:pt idx="89">
                        <c:v>44</c:v>
                      </c:pt>
                      <c:pt idx="90">
                        <c:v>44</c:v>
                      </c:pt>
                      <c:pt idx="91">
                        <c:v>44</c:v>
                      </c:pt>
                      <c:pt idx="92">
                        <c:v>44</c:v>
                      </c:pt>
                      <c:pt idx="93">
                        <c:v>44</c:v>
                      </c:pt>
                      <c:pt idx="94">
                        <c:v>44</c:v>
                      </c:pt>
                      <c:pt idx="95">
                        <c:v>44</c:v>
                      </c:pt>
                      <c:pt idx="96">
                        <c:v>42</c:v>
                      </c:pt>
                      <c:pt idx="97">
                        <c:v>42</c:v>
                      </c:pt>
                      <c:pt idx="98">
                        <c:v>42</c:v>
                      </c:pt>
                      <c:pt idx="99">
                        <c:v>42</c:v>
                      </c:pt>
                      <c:pt idx="100">
                        <c:v>42</c:v>
                      </c:pt>
                      <c:pt idx="101">
                        <c:v>42</c:v>
                      </c:pt>
                      <c:pt idx="102">
                        <c:v>42</c:v>
                      </c:pt>
                      <c:pt idx="103">
                        <c:v>42</c:v>
                      </c:pt>
                      <c:pt idx="104">
                        <c:v>42</c:v>
                      </c:pt>
                      <c:pt idx="105">
                        <c:v>42</c:v>
                      </c:pt>
                      <c:pt idx="106">
                        <c:v>42</c:v>
                      </c:pt>
                      <c:pt idx="107">
                        <c:v>42</c:v>
                      </c:pt>
                      <c:pt idx="108">
                        <c:v>42</c:v>
                      </c:pt>
                      <c:pt idx="109">
                        <c:v>42</c:v>
                      </c:pt>
                      <c:pt idx="110">
                        <c:v>42</c:v>
                      </c:pt>
                      <c:pt idx="111">
                        <c:v>42</c:v>
                      </c:pt>
                      <c:pt idx="112">
                        <c:v>42</c:v>
                      </c:pt>
                      <c:pt idx="113">
                        <c:v>42</c:v>
                      </c:pt>
                      <c:pt idx="114">
                        <c:v>42</c:v>
                      </c:pt>
                      <c:pt idx="115">
                        <c:v>42</c:v>
                      </c:pt>
                      <c:pt idx="116">
                        <c:v>42</c:v>
                      </c:pt>
                      <c:pt idx="117">
                        <c:v>42</c:v>
                      </c:pt>
                      <c:pt idx="118">
                        <c:v>42</c:v>
                      </c:pt>
                      <c:pt idx="119">
                        <c:v>42</c:v>
                      </c:pt>
                      <c:pt idx="120">
                        <c:v>42</c:v>
                      </c:pt>
                      <c:pt idx="121">
                        <c:v>42</c:v>
                      </c:pt>
                      <c:pt idx="122">
                        <c:v>42</c:v>
                      </c:pt>
                      <c:pt idx="123">
                        <c:v>42</c:v>
                      </c:pt>
                      <c:pt idx="124">
                        <c:v>42</c:v>
                      </c:pt>
                      <c:pt idx="125">
                        <c:v>42</c:v>
                      </c:pt>
                      <c:pt idx="126">
                        <c:v>42</c:v>
                      </c:pt>
                      <c:pt idx="127">
                        <c:v>42</c:v>
                      </c:pt>
                      <c:pt idx="128">
                        <c:v>42</c:v>
                      </c:pt>
                      <c:pt idx="129">
                        <c:v>42</c:v>
                      </c:pt>
                      <c:pt idx="130">
                        <c:v>42</c:v>
                      </c:pt>
                      <c:pt idx="131">
                        <c:v>42</c:v>
                      </c:pt>
                      <c:pt idx="132">
                        <c:v>42</c:v>
                      </c:pt>
                      <c:pt idx="133">
                        <c:v>42</c:v>
                      </c:pt>
                      <c:pt idx="134">
                        <c:v>42</c:v>
                      </c:pt>
                      <c:pt idx="135">
                        <c:v>42</c:v>
                      </c:pt>
                      <c:pt idx="136">
                        <c:v>42</c:v>
                      </c:pt>
                      <c:pt idx="137">
                        <c:v>42</c:v>
                      </c:pt>
                      <c:pt idx="138">
                        <c:v>42</c:v>
                      </c:pt>
                      <c:pt idx="139">
                        <c:v>42</c:v>
                      </c:pt>
                      <c:pt idx="140">
                        <c:v>42</c:v>
                      </c:pt>
                      <c:pt idx="141">
                        <c:v>42</c:v>
                      </c:pt>
                      <c:pt idx="142">
                        <c:v>42</c:v>
                      </c:pt>
                      <c:pt idx="143">
                        <c:v>42</c:v>
                      </c:pt>
                      <c:pt idx="144">
                        <c:v>41</c:v>
                      </c:pt>
                      <c:pt idx="145">
                        <c:v>41</c:v>
                      </c:pt>
                      <c:pt idx="146">
                        <c:v>41</c:v>
                      </c:pt>
                      <c:pt idx="147">
                        <c:v>41</c:v>
                      </c:pt>
                      <c:pt idx="148">
                        <c:v>41</c:v>
                      </c:pt>
                      <c:pt idx="149">
                        <c:v>41</c:v>
                      </c:pt>
                      <c:pt idx="150">
                        <c:v>41</c:v>
                      </c:pt>
                      <c:pt idx="151">
                        <c:v>41</c:v>
                      </c:pt>
                      <c:pt idx="152">
                        <c:v>41</c:v>
                      </c:pt>
                      <c:pt idx="153">
                        <c:v>41</c:v>
                      </c:pt>
                      <c:pt idx="154">
                        <c:v>41</c:v>
                      </c:pt>
                      <c:pt idx="155">
                        <c:v>41</c:v>
                      </c:pt>
                      <c:pt idx="156">
                        <c:v>41</c:v>
                      </c:pt>
                      <c:pt idx="157">
                        <c:v>41</c:v>
                      </c:pt>
                      <c:pt idx="158">
                        <c:v>41</c:v>
                      </c:pt>
                      <c:pt idx="159">
                        <c:v>41</c:v>
                      </c:pt>
                      <c:pt idx="160">
                        <c:v>41</c:v>
                      </c:pt>
                      <c:pt idx="161">
                        <c:v>41</c:v>
                      </c:pt>
                      <c:pt idx="162">
                        <c:v>41</c:v>
                      </c:pt>
                      <c:pt idx="163">
                        <c:v>41</c:v>
                      </c:pt>
                      <c:pt idx="164">
                        <c:v>41</c:v>
                      </c:pt>
                      <c:pt idx="165">
                        <c:v>41</c:v>
                      </c:pt>
                      <c:pt idx="166">
                        <c:v>41</c:v>
                      </c:pt>
                      <c:pt idx="167">
                        <c:v>41</c:v>
                      </c:pt>
                      <c:pt idx="168">
                        <c:v>41</c:v>
                      </c:pt>
                      <c:pt idx="169">
                        <c:v>41</c:v>
                      </c:pt>
                      <c:pt idx="170">
                        <c:v>41</c:v>
                      </c:pt>
                      <c:pt idx="171">
                        <c:v>41</c:v>
                      </c:pt>
                      <c:pt idx="172">
                        <c:v>41</c:v>
                      </c:pt>
                      <c:pt idx="173">
                        <c:v>41</c:v>
                      </c:pt>
                      <c:pt idx="174">
                        <c:v>41</c:v>
                      </c:pt>
                      <c:pt idx="175">
                        <c:v>41</c:v>
                      </c:pt>
                      <c:pt idx="176">
                        <c:v>41</c:v>
                      </c:pt>
                      <c:pt idx="177">
                        <c:v>41</c:v>
                      </c:pt>
                      <c:pt idx="178">
                        <c:v>41</c:v>
                      </c:pt>
                      <c:pt idx="179">
                        <c:v>41</c:v>
                      </c:pt>
                      <c:pt idx="180">
                        <c:v>41</c:v>
                      </c:pt>
                      <c:pt idx="181">
                        <c:v>41</c:v>
                      </c:pt>
                      <c:pt idx="182">
                        <c:v>41</c:v>
                      </c:pt>
                      <c:pt idx="183">
                        <c:v>41</c:v>
                      </c:pt>
                      <c:pt idx="184">
                        <c:v>41</c:v>
                      </c:pt>
                      <c:pt idx="185">
                        <c:v>41</c:v>
                      </c:pt>
                      <c:pt idx="186">
                        <c:v>41</c:v>
                      </c:pt>
                      <c:pt idx="187">
                        <c:v>41</c:v>
                      </c:pt>
                      <c:pt idx="188">
                        <c:v>41</c:v>
                      </c:pt>
                      <c:pt idx="189">
                        <c:v>41</c:v>
                      </c:pt>
                      <c:pt idx="190">
                        <c:v>41</c:v>
                      </c:pt>
                      <c:pt idx="191">
                        <c:v>41</c:v>
                      </c:pt>
                      <c:pt idx="192">
                        <c:v>42</c:v>
                      </c:pt>
                      <c:pt idx="193">
                        <c:v>42</c:v>
                      </c:pt>
                      <c:pt idx="194">
                        <c:v>42</c:v>
                      </c:pt>
                      <c:pt idx="195">
                        <c:v>42</c:v>
                      </c:pt>
                      <c:pt idx="196">
                        <c:v>42</c:v>
                      </c:pt>
                      <c:pt idx="197">
                        <c:v>42</c:v>
                      </c:pt>
                      <c:pt idx="198">
                        <c:v>42</c:v>
                      </c:pt>
                      <c:pt idx="199">
                        <c:v>42</c:v>
                      </c:pt>
                      <c:pt idx="200">
                        <c:v>42</c:v>
                      </c:pt>
                      <c:pt idx="201">
                        <c:v>42</c:v>
                      </c:pt>
                      <c:pt idx="202">
                        <c:v>42</c:v>
                      </c:pt>
                      <c:pt idx="203">
                        <c:v>42</c:v>
                      </c:pt>
                      <c:pt idx="204">
                        <c:v>42</c:v>
                      </c:pt>
                      <c:pt idx="205">
                        <c:v>42</c:v>
                      </c:pt>
                      <c:pt idx="206">
                        <c:v>42</c:v>
                      </c:pt>
                      <c:pt idx="207">
                        <c:v>42</c:v>
                      </c:pt>
                      <c:pt idx="208">
                        <c:v>42</c:v>
                      </c:pt>
                      <c:pt idx="209">
                        <c:v>42</c:v>
                      </c:pt>
                      <c:pt idx="210">
                        <c:v>42</c:v>
                      </c:pt>
                      <c:pt idx="211">
                        <c:v>42</c:v>
                      </c:pt>
                      <c:pt idx="212">
                        <c:v>42</c:v>
                      </c:pt>
                      <c:pt idx="213">
                        <c:v>42</c:v>
                      </c:pt>
                      <c:pt idx="214">
                        <c:v>42</c:v>
                      </c:pt>
                      <c:pt idx="215">
                        <c:v>42</c:v>
                      </c:pt>
                      <c:pt idx="216">
                        <c:v>42</c:v>
                      </c:pt>
                      <c:pt idx="217">
                        <c:v>42</c:v>
                      </c:pt>
                      <c:pt idx="218">
                        <c:v>42</c:v>
                      </c:pt>
                      <c:pt idx="219">
                        <c:v>42</c:v>
                      </c:pt>
                      <c:pt idx="220">
                        <c:v>42</c:v>
                      </c:pt>
                      <c:pt idx="221">
                        <c:v>42</c:v>
                      </c:pt>
                      <c:pt idx="222">
                        <c:v>42</c:v>
                      </c:pt>
                      <c:pt idx="223">
                        <c:v>42</c:v>
                      </c:pt>
                      <c:pt idx="224">
                        <c:v>42</c:v>
                      </c:pt>
                      <c:pt idx="225">
                        <c:v>42</c:v>
                      </c:pt>
                      <c:pt idx="226">
                        <c:v>42</c:v>
                      </c:pt>
                      <c:pt idx="227">
                        <c:v>42</c:v>
                      </c:pt>
                      <c:pt idx="228">
                        <c:v>42</c:v>
                      </c:pt>
                      <c:pt idx="229">
                        <c:v>42</c:v>
                      </c:pt>
                      <c:pt idx="230">
                        <c:v>42</c:v>
                      </c:pt>
                      <c:pt idx="231">
                        <c:v>42</c:v>
                      </c:pt>
                      <c:pt idx="232">
                        <c:v>42</c:v>
                      </c:pt>
                      <c:pt idx="233">
                        <c:v>42</c:v>
                      </c:pt>
                      <c:pt idx="234">
                        <c:v>42</c:v>
                      </c:pt>
                      <c:pt idx="235">
                        <c:v>42</c:v>
                      </c:pt>
                      <c:pt idx="236">
                        <c:v>42</c:v>
                      </c:pt>
                      <c:pt idx="237">
                        <c:v>42</c:v>
                      </c:pt>
                      <c:pt idx="238">
                        <c:v>42</c:v>
                      </c:pt>
                      <c:pt idx="239">
                        <c:v>42</c:v>
                      </c:pt>
                      <c:pt idx="240">
                        <c:v>42</c:v>
                      </c:pt>
                      <c:pt idx="241">
                        <c:v>42</c:v>
                      </c:pt>
                      <c:pt idx="242">
                        <c:v>42</c:v>
                      </c:pt>
                      <c:pt idx="243">
                        <c:v>42</c:v>
                      </c:pt>
                      <c:pt idx="244">
                        <c:v>42</c:v>
                      </c:pt>
                      <c:pt idx="245">
                        <c:v>42</c:v>
                      </c:pt>
                      <c:pt idx="246">
                        <c:v>42</c:v>
                      </c:pt>
                      <c:pt idx="247">
                        <c:v>42</c:v>
                      </c:pt>
                      <c:pt idx="248">
                        <c:v>42</c:v>
                      </c:pt>
                      <c:pt idx="249">
                        <c:v>42</c:v>
                      </c:pt>
                      <c:pt idx="250">
                        <c:v>42</c:v>
                      </c:pt>
                      <c:pt idx="251">
                        <c:v>42</c:v>
                      </c:pt>
                      <c:pt idx="252">
                        <c:v>42</c:v>
                      </c:pt>
                      <c:pt idx="253">
                        <c:v>42</c:v>
                      </c:pt>
                      <c:pt idx="254">
                        <c:v>42</c:v>
                      </c:pt>
                      <c:pt idx="255">
                        <c:v>42</c:v>
                      </c:pt>
                      <c:pt idx="256">
                        <c:v>42</c:v>
                      </c:pt>
                      <c:pt idx="257">
                        <c:v>42</c:v>
                      </c:pt>
                      <c:pt idx="258">
                        <c:v>42</c:v>
                      </c:pt>
                      <c:pt idx="259">
                        <c:v>42</c:v>
                      </c:pt>
                      <c:pt idx="260">
                        <c:v>42</c:v>
                      </c:pt>
                      <c:pt idx="261">
                        <c:v>42</c:v>
                      </c:pt>
                      <c:pt idx="262">
                        <c:v>42</c:v>
                      </c:pt>
                      <c:pt idx="263">
                        <c:v>42</c:v>
                      </c:pt>
                      <c:pt idx="264">
                        <c:v>42</c:v>
                      </c:pt>
                      <c:pt idx="265">
                        <c:v>42</c:v>
                      </c:pt>
                      <c:pt idx="266">
                        <c:v>42</c:v>
                      </c:pt>
                      <c:pt idx="267">
                        <c:v>42</c:v>
                      </c:pt>
                      <c:pt idx="268">
                        <c:v>42</c:v>
                      </c:pt>
                      <c:pt idx="269">
                        <c:v>42</c:v>
                      </c:pt>
                      <c:pt idx="270">
                        <c:v>42</c:v>
                      </c:pt>
                      <c:pt idx="271">
                        <c:v>42</c:v>
                      </c:pt>
                      <c:pt idx="272">
                        <c:v>42</c:v>
                      </c:pt>
                      <c:pt idx="273">
                        <c:v>42</c:v>
                      </c:pt>
                      <c:pt idx="274">
                        <c:v>42</c:v>
                      </c:pt>
                      <c:pt idx="275">
                        <c:v>42</c:v>
                      </c:pt>
                      <c:pt idx="276">
                        <c:v>42</c:v>
                      </c:pt>
                      <c:pt idx="277">
                        <c:v>42</c:v>
                      </c:pt>
                      <c:pt idx="278">
                        <c:v>42</c:v>
                      </c:pt>
                      <c:pt idx="279">
                        <c:v>42</c:v>
                      </c:pt>
                      <c:pt idx="280">
                        <c:v>42</c:v>
                      </c:pt>
                      <c:pt idx="281">
                        <c:v>42</c:v>
                      </c:pt>
                      <c:pt idx="282">
                        <c:v>42</c:v>
                      </c:pt>
                      <c:pt idx="283">
                        <c:v>40</c:v>
                      </c:pt>
                      <c:pt idx="284">
                        <c:v>40</c:v>
                      </c:pt>
                      <c:pt idx="285">
                        <c:v>40</c:v>
                      </c:pt>
                      <c:pt idx="286">
                        <c:v>40</c:v>
                      </c:pt>
                      <c:pt idx="287">
                        <c:v>40</c:v>
                      </c:pt>
                      <c:pt idx="288">
                        <c:v>40</c:v>
                      </c:pt>
                      <c:pt idx="289">
                        <c:v>40</c:v>
                      </c:pt>
                      <c:pt idx="290">
                        <c:v>40</c:v>
                      </c:pt>
                      <c:pt idx="291">
                        <c:v>40</c:v>
                      </c:pt>
                      <c:pt idx="292">
                        <c:v>40</c:v>
                      </c:pt>
                      <c:pt idx="293">
                        <c:v>40</c:v>
                      </c:pt>
                      <c:pt idx="294">
                        <c:v>40</c:v>
                      </c:pt>
                      <c:pt idx="295">
                        <c:v>40</c:v>
                      </c:pt>
                      <c:pt idx="296">
                        <c:v>40</c:v>
                      </c:pt>
                      <c:pt idx="297">
                        <c:v>40</c:v>
                      </c:pt>
                      <c:pt idx="298">
                        <c:v>40</c:v>
                      </c:pt>
                      <c:pt idx="299">
                        <c:v>40</c:v>
                      </c:pt>
                      <c:pt idx="300">
                        <c:v>40</c:v>
                      </c:pt>
                      <c:pt idx="301">
                        <c:v>40</c:v>
                      </c:pt>
                      <c:pt idx="302">
                        <c:v>40</c:v>
                      </c:pt>
                      <c:pt idx="303">
                        <c:v>40</c:v>
                      </c:pt>
                      <c:pt idx="304">
                        <c:v>40</c:v>
                      </c:pt>
                      <c:pt idx="305">
                        <c:v>40</c:v>
                      </c:pt>
                      <c:pt idx="306">
                        <c:v>40</c:v>
                      </c:pt>
                      <c:pt idx="307">
                        <c:v>40</c:v>
                      </c:pt>
                      <c:pt idx="308">
                        <c:v>40</c:v>
                      </c:pt>
                      <c:pt idx="309">
                        <c:v>40</c:v>
                      </c:pt>
                      <c:pt idx="310">
                        <c:v>40</c:v>
                      </c:pt>
                      <c:pt idx="311">
                        <c:v>40</c:v>
                      </c:pt>
                      <c:pt idx="312">
                        <c:v>40</c:v>
                      </c:pt>
                      <c:pt idx="313">
                        <c:v>40</c:v>
                      </c:pt>
                      <c:pt idx="314">
                        <c:v>40</c:v>
                      </c:pt>
                      <c:pt idx="315">
                        <c:v>40</c:v>
                      </c:pt>
                      <c:pt idx="316">
                        <c:v>40</c:v>
                      </c:pt>
                      <c:pt idx="317">
                        <c:v>40</c:v>
                      </c:pt>
                      <c:pt idx="318">
                        <c:v>40</c:v>
                      </c:pt>
                      <c:pt idx="319">
                        <c:v>40</c:v>
                      </c:pt>
                      <c:pt idx="320">
                        <c:v>40</c:v>
                      </c:pt>
                      <c:pt idx="321">
                        <c:v>40</c:v>
                      </c:pt>
                      <c:pt idx="322">
                        <c:v>40</c:v>
                      </c:pt>
                      <c:pt idx="323">
                        <c:v>40</c:v>
                      </c:pt>
                      <c:pt idx="324">
                        <c:v>40</c:v>
                      </c:pt>
                      <c:pt idx="325">
                        <c:v>40</c:v>
                      </c:pt>
                      <c:pt idx="326">
                        <c:v>40</c:v>
                      </c:pt>
                      <c:pt idx="327">
                        <c:v>40</c:v>
                      </c:pt>
                      <c:pt idx="328">
                        <c:v>40</c:v>
                      </c:pt>
                      <c:pt idx="329">
                        <c:v>40</c:v>
                      </c:pt>
                      <c:pt idx="330">
                        <c:v>40</c:v>
                      </c:pt>
                      <c:pt idx="331">
                        <c:v>40</c:v>
                      </c:pt>
                      <c:pt idx="332">
                        <c:v>40</c:v>
                      </c:pt>
                      <c:pt idx="333">
                        <c:v>40</c:v>
                      </c:pt>
                      <c:pt idx="334">
                        <c:v>40</c:v>
                      </c:pt>
                      <c:pt idx="335">
                        <c:v>40</c:v>
                      </c:pt>
                      <c:pt idx="336">
                        <c:v>0</c:v>
                      </c:pt>
                      <c:pt idx="337">
                        <c:v>0</c:v>
                      </c:pt>
                      <c:pt idx="338">
                        <c:v>0</c:v>
                      </c:pt>
                      <c:pt idx="339">
                        <c:v>0</c:v>
                      </c:pt>
                      <c:pt idx="340">
                        <c:v>0</c:v>
                      </c:pt>
                      <c:pt idx="341">
                        <c:v>0</c:v>
                      </c:pt>
                      <c:pt idx="342">
                        <c:v>0</c:v>
                      </c:pt>
                      <c:pt idx="343">
                        <c:v>0</c:v>
                      </c:pt>
                      <c:pt idx="344">
                        <c:v>0</c:v>
                      </c:pt>
                      <c:pt idx="345">
                        <c:v>0</c:v>
                      </c:pt>
                      <c:pt idx="346">
                        <c:v>0</c:v>
                      </c:pt>
                      <c:pt idx="347">
                        <c:v>0</c:v>
                      </c:pt>
                      <c:pt idx="348">
                        <c:v>0</c:v>
                      </c:pt>
                      <c:pt idx="349">
                        <c:v>0</c:v>
                      </c:pt>
                      <c:pt idx="350">
                        <c:v>0</c:v>
                      </c:pt>
                      <c:pt idx="351">
                        <c:v>0</c:v>
                      </c:pt>
                      <c:pt idx="352">
                        <c:v>0</c:v>
                      </c:pt>
                      <c:pt idx="353">
                        <c:v>0</c:v>
                      </c:pt>
                      <c:pt idx="354">
                        <c:v>0</c:v>
                      </c:pt>
                      <c:pt idx="355">
                        <c:v>0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0</c:v>
                      </c:pt>
                      <c:pt idx="360">
                        <c:v>0</c:v>
                      </c:pt>
                      <c:pt idx="361">
                        <c:v>0</c:v>
                      </c:pt>
                      <c:pt idx="362">
                        <c:v>0</c:v>
                      </c:pt>
                      <c:pt idx="363">
                        <c:v>0</c:v>
                      </c:pt>
                      <c:pt idx="364">
                        <c:v>0</c:v>
                      </c:pt>
                      <c:pt idx="365">
                        <c:v>0</c:v>
                      </c:pt>
                      <c:pt idx="366">
                        <c:v>0</c:v>
                      </c:pt>
                      <c:pt idx="367">
                        <c:v>0</c:v>
                      </c:pt>
                      <c:pt idx="368">
                        <c:v>0</c:v>
                      </c:pt>
                      <c:pt idx="369">
                        <c:v>0</c:v>
                      </c:pt>
                      <c:pt idx="370">
                        <c:v>0</c:v>
                      </c:pt>
                      <c:pt idx="371">
                        <c:v>0</c:v>
                      </c:pt>
                      <c:pt idx="372">
                        <c:v>0</c:v>
                      </c:pt>
                      <c:pt idx="373">
                        <c:v>0</c:v>
                      </c:pt>
                      <c:pt idx="374">
                        <c:v>0</c:v>
                      </c:pt>
                      <c:pt idx="375">
                        <c:v>0</c:v>
                      </c:pt>
                      <c:pt idx="376">
                        <c:v>0</c:v>
                      </c:pt>
                      <c:pt idx="377">
                        <c:v>0</c:v>
                      </c:pt>
                      <c:pt idx="378">
                        <c:v>0</c:v>
                      </c:pt>
                      <c:pt idx="379">
                        <c:v>0</c:v>
                      </c:pt>
                      <c:pt idx="380">
                        <c:v>0</c:v>
                      </c:pt>
                      <c:pt idx="381">
                        <c:v>0</c:v>
                      </c:pt>
                      <c:pt idx="382">
                        <c:v>0</c:v>
                      </c:pt>
                      <c:pt idx="383">
                        <c:v>0</c:v>
                      </c:pt>
                      <c:pt idx="384">
                        <c:v>0</c:v>
                      </c:pt>
                      <c:pt idx="385">
                        <c:v>0</c:v>
                      </c:pt>
                      <c:pt idx="386">
                        <c:v>0</c:v>
                      </c:pt>
                      <c:pt idx="387">
                        <c:v>0</c:v>
                      </c:pt>
                      <c:pt idx="388">
                        <c:v>0</c:v>
                      </c:pt>
                      <c:pt idx="389">
                        <c:v>0</c:v>
                      </c:pt>
                      <c:pt idx="390">
                        <c:v>0</c:v>
                      </c:pt>
                      <c:pt idx="391">
                        <c:v>0</c:v>
                      </c:pt>
                      <c:pt idx="392">
                        <c:v>0</c:v>
                      </c:pt>
                      <c:pt idx="393">
                        <c:v>0</c:v>
                      </c:pt>
                      <c:pt idx="394">
                        <c:v>0</c:v>
                      </c:pt>
                      <c:pt idx="395">
                        <c:v>0</c:v>
                      </c:pt>
                      <c:pt idx="396">
                        <c:v>0</c:v>
                      </c:pt>
                      <c:pt idx="397">
                        <c:v>0</c:v>
                      </c:pt>
                      <c:pt idx="398">
                        <c:v>0</c:v>
                      </c:pt>
                      <c:pt idx="399">
                        <c:v>0</c:v>
                      </c:pt>
                      <c:pt idx="400">
                        <c:v>0</c:v>
                      </c:pt>
                      <c:pt idx="401">
                        <c:v>0</c:v>
                      </c:pt>
                      <c:pt idx="402">
                        <c:v>0</c:v>
                      </c:pt>
                      <c:pt idx="403">
                        <c:v>0</c:v>
                      </c:pt>
                      <c:pt idx="404">
                        <c:v>0</c:v>
                      </c:pt>
                      <c:pt idx="405">
                        <c:v>0</c:v>
                      </c:pt>
                      <c:pt idx="406">
                        <c:v>0</c:v>
                      </c:pt>
                      <c:pt idx="407">
                        <c:v>0</c:v>
                      </c:pt>
                      <c:pt idx="408">
                        <c:v>0</c:v>
                      </c:pt>
                      <c:pt idx="409">
                        <c:v>0</c:v>
                      </c:pt>
                      <c:pt idx="410">
                        <c:v>0</c:v>
                      </c:pt>
                      <c:pt idx="411">
                        <c:v>0</c:v>
                      </c:pt>
                      <c:pt idx="412">
                        <c:v>0</c:v>
                      </c:pt>
                      <c:pt idx="413">
                        <c:v>0</c:v>
                      </c:pt>
                      <c:pt idx="414">
                        <c:v>0</c:v>
                      </c:pt>
                      <c:pt idx="415">
                        <c:v>0</c:v>
                      </c:pt>
                      <c:pt idx="416">
                        <c:v>0</c:v>
                      </c:pt>
                      <c:pt idx="417">
                        <c:v>0</c:v>
                      </c:pt>
                      <c:pt idx="418">
                        <c:v>0</c:v>
                      </c:pt>
                      <c:pt idx="419">
                        <c:v>0</c:v>
                      </c:pt>
                      <c:pt idx="420">
                        <c:v>0</c:v>
                      </c:pt>
                      <c:pt idx="421">
                        <c:v>0</c:v>
                      </c:pt>
                      <c:pt idx="422">
                        <c:v>0</c:v>
                      </c:pt>
                      <c:pt idx="423">
                        <c:v>0</c:v>
                      </c:pt>
                      <c:pt idx="424">
                        <c:v>0</c:v>
                      </c:pt>
                      <c:pt idx="425">
                        <c:v>0</c:v>
                      </c:pt>
                      <c:pt idx="426">
                        <c:v>0</c:v>
                      </c:pt>
                      <c:pt idx="427">
                        <c:v>0</c:v>
                      </c:pt>
                      <c:pt idx="428">
                        <c:v>0</c:v>
                      </c:pt>
                      <c:pt idx="429">
                        <c:v>0</c:v>
                      </c:pt>
                      <c:pt idx="430">
                        <c:v>0</c:v>
                      </c:pt>
                      <c:pt idx="431">
                        <c:v>0</c:v>
                      </c:pt>
                      <c:pt idx="432">
                        <c:v>0</c:v>
                      </c:pt>
                      <c:pt idx="433">
                        <c:v>0</c:v>
                      </c:pt>
                      <c:pt idx="434">
                        <c:v>0</c:v>
                      </c:pt>
                      <c:pt idx="435">
                        <c:v>0</c:v>
                      </c:pt>
                      <c:pt idx="436">
                        <c:v>0</c:v>
                      </c:pt>
                      <c:pt idx="437">
                        <c:v>0</c:v>
                      </c:pt>
                      <c:pt idx="438">
                        <c:v>0</c:v>
                      </c:pt>
                      <c:pt idx="439">
                        <c:v>0</c:v>
                      </c:pt>
                      <c:pt idx="440">
                        <c:v>0</c:v>
                      </c:pt>
                      <c:pt idx="441">
                        <c:v>0</c:v>
                      </c:pt>
                      <c:pt idx="442">
                        <c:v>0</c:v>
                      </c:pt>
                      <c:pt idx="443">
                        <c:v>0</c:v>
                      </c:pt>
                      <c:pt idx="444">
                        <c:v>0</c:v>
                      </c:pt>
                      <c:pt idx="445">
                        <c:v>0</c:v>
                      </c:pt>
                      <c:pt idx="446">
                        <c:v>0</c:v>
                      </c:pt>
                      <c:pt idx="447">
                        <c:v>0</c:v>
                      </c:pt>
                      <c:pt idx="448">
                        <c:v>0</c:v>
                      </c:pt>
                      <c:pt idx="449">
                        <c:v>0</c:v>
                      </c:pt>
                      <c:pt idx="450">
                        <c:v>0</c:v>
                      </c:pt>
                      <c:pt idx="451">
                        <c:v>0</c:v>
                      </c:pt>
                      <c:pt idx="452">
                        <c:v>0</c:v>
                      </c:pt>
                      <c:pt idx="453">
                        <c:v>0</c:v>
                      </c:pt>
                      <c:pt idx="454">
                        <c:v>0</c:v>
                      </c:pt>
                      <c:pt idx="455">
                        <c:v>0</c:v>
                      </c:pt>
                      <c:pt idx="456">
                        <c:v>0</c:v>
                      </c:pt>
                      <c:pt idx="457">
                        <c:v>0</c:v>
                      </c:pt>
                      <c:pt idx="458">
                        <c:v>0</c:v>
                      </c:pt>
                      <c:pt idx="459">
                        <c:v>0</c:v>
                      </c:pt>
                      <c:pt idx="460">
                        <c:v>0</c:v>
                      </c:pt>
                      <c:pt idx="461">
                        <c:v>0</c:v>
                      </c:pt>
                      <c:pt idx="462">
                        <c:v>0</c:v>
                      </c:pt>
                      <c:pt idx="463">
                        <c:v>0</c:v>
                      </c:pt>
                      <c:pt idx="464">
                        <c:v>0</c:v>
                      </c:pt>
                      <c:pt idx="465">
                        <c:v>0</c:v>
                      </c:pt>
                      <c:pt idx="466">
                        <c:v>0</c:v>
                      </c:pt>
                      <c:pt idx="467">
                        <c:v>0</c:v>
                      </c:pt>
                      <c:pt idx="468">
                        <c:v>0</c:v>
                      </c:pt>
                      <c:pt idx="469">
                        <c:v>0</c:v>
                      </c:pt>
                      <c:pt idx="470">
                        <c:v>0</c:v>
                      </c:pt>
                      <c:pt idx="471">
                        <c:v>0</c:v>
                      </c:pt>
                      <c:pt idx="472">
                        <c:v>0</c:v>
                      </c:pt>
                      <c:pt idx="473">
                        <c:v>0</c:v>
                      </c:pt>
                      <c:pt idx="474">
                        <c:v>0</c:v>
                      </c:pt>
                      <c:pt idx="475">
                        <c:v>0</c:v>
                      </c:pt>
                      <c:pt idx="476">
                        <c:v>0</c:v>
                      </c:pt>
                      <c:pt idx="477">
                        <c:v>0</c:v>
                      </c:pt>
                      <c:pt idx="478">
                        <c:v>0</c:v>
                      </c:pt>
                      <c:pt idx="479">
                        <c:v>0</c:v>
                      </c:pt>
                      <c:pt idx="480">
                        <c:v>0</c:v>
                      </c:pt>
                      <c:pt idx="481">
                        <c:v>0</c:v>
                      </c:pt>
                      <c:pt idx="482">
                        <c:v>0</c:v>
                      </c:pt>
                      <c:pt idx="483">
                        <c:v>0</c:v>
                      </c:pt>
                      <c:pt idx="484">
                        <c:v>0</c:v>
                      </c:pt>
                      <c:pt idx="485">
                        <c:v>0</c:v>
                      </c:pt>
                      <c:pt idx="486">
                        <c:v>0</c:v>
                      </c:pt>
                      <c:pt idx="487">
                        <c:v>0</c:v>
                      </c:pt>
                      <c:pt idx="488">
                        <c:v>0</c:v>
                      </c:pt>
                      <c:pt idx="489">
                        <c:v>0</c:v>
                      </c:pt>
                      <c:pt idx="490">
                        <c:v>0</c:v>
                      </c:pt>
                      <c:pt idx="491">
                        <c:v>0</c:v>
                      </c:pt>
                      <c:pt idx="492">
                        <c:v>0</c:v>
                      </c:pt>
                      <c:pt idx="493">
                        <c:v>0</c:v>
                      </c:pt>
                      <c:pt idx="494">
                        <c:v>0</c:v>
                      </c:pt>
                      <c:pt idx="495">
                        <c:v>0</c:v>
                      </c:pt>
                      <c:pt idx="496">
                        <c:v>0</c:v>
                      </c:pt>
                      <c:pt idx="497">
                        <c:v>0</c:v>
                      </c:pt>
                      <c:pt idx="498">
                        <c:v>0</c:v>
                      </c:pt>
                      <c:pt idx="499">
                        <c:v>0</c:v>
                      </c:pt>
                      <c:pt idx="500">
                        <c:v>0</c:v>
                      </c:pt>
                      <c:pt idx="501">
                        <c:v>0</c:v>
                      </c:pt>
                      <c:pt idx="502">
                        <c:v>0</c:v>
                      </c:pt>
                      <c:pt idx="503">
                        <c:v>0</c:v>
                      </c:pt>
                      <c:pt idx="504">
                        <c:v>0</c:v>
                      </c:pt>
                      <c:pt idx="505">
                        <c:v>0</c:v>
                      </c:pt>
                      <c:pt idx="506">
                        <c:v>0</c:v>
                      </c:pt>
                      <c:pt idx="507">
                        <c:v>0</c:v>
                      </c:pt>
                      <c:pt idx="508">
                        <c:v>0</c:v>
                      </c:pt>
                      <c:pt idx="509">
                        <c:v>0</c:v>
                      </c:pt>
                      <c:pt idx="510">
                        <c:v>0</c:v>
                      </c:pt>
                      <c:pt idx="511">
                        <c:v>0</c:v>
                      </c:pt>
                      <c:pt idx="512">
                        <c:v>0</c:v>
                      </c:pt>
                      <c:pt idx="513">
                        <c:v>0</c:v>
                      </c:pt>
                      <c:pt idx="514">
                        <c:v>0</c:v>
                      </c:pt>
                      <c:pt idx="515">
                        <c:v>0</c:v>
                      </c:pt>
                      <c:pt idx="516">
                        <c:v>0</c:v>
                      </c:pt>
                      <c:pt idx="517">
                        <c:v>0</c:v>
                      </c:pt>
                      <c:pt idx="518">
                        <c:v>0</c:v>
                      </c:pt>
                      <c:pt idx="519">
                        <c:v>0</c:v>
                      </c:pt>
                      <c:pt idx="520">
                        <c:v>0</c:v>
                      </c:pt>
                      <c:pt idx="521">
                        <c:v>0</c:v>
                      </c:pt>
                      <c:pt idx="522">
                        <c:v>0</c:v>
                      </c:pt>
                      <c:pt idx="523">
                        <c:v>0</c:v>
                      </c:pt>
                      <c:pt idx="524">
                        <c:v>0</c:v>
                      </c:pt>
                      <c:pt idx="525">
                        <c:v>0</c:v>
                      </c:pt>
                      <c:pt idx="526">
                        <c:v>0</c:v>
                      </c:pt>
                      <c:pt idx="527">
                        <c:v>0</c:v>
                      </c:pt>
                      <c:pt idx="528">
                        <c:v>0</c:v>
                      </c:pt>
                      <c:pt idx="529">
                        <c:v>0</c:v>
                      </c:pt>
                      <c:pt idx="530">
                        <c:v>0</c:v>
                      </c:pt>
                      <c:pt idx="531">
                        <c:v>0</c:v>
                      </c:pt>
                      <c:pt idx="532">
                        <c:v>0</c:v>
                      </c:pt>
                      <c:pt idx="533">
                        <c:v>0</c:v>
                      </c:pt>
                      <c:pt idx="534">
                        <c:v>0</c:v>
                      </c:pt>
                      <c:pt idx="535">
                        <c:v>0</c:v>
                      </c:pt>
                      <c:pt idx="536">
                        <c:v>0</c:v>
                      </c:pt>
                      <c:pt idx="537">
                        <c:v>0</c:v>
                      </c:pt>
                      <c:pt idx="538">
                        <c:v>0</c:v>
                      </c:pt>
                      <c:pt idx="539">
                        <c:v>0</c:v>
                      </c:pt>
                      <c:pt idx="540">
                        <c:v>0</c:v>
                      </c:pt>
                      <c:pt idx="541">
                        <c:v>0</c:v>
                      </c:pt>
                      <c:pt idx="542">
                        <c:v>0</c:v>
                      </c:pt>
                      <c:pt idx="543">
                        <c:v>0</c:v>
                      </c:pt>
                      <c:pt idx="544">
                        <c:v>0</c:v>
                      </c:pt>
                      <c:pt idx="545">
                        <c:v>0</c:v>
                      </c:pt>
                      <c:pt idx="546">
                        <c:v>0</c:v>
                      </c:pt>
                      <c:pt idx="547">
                        <c:v>0</c:v>
                      </c:pt>
                      <c:pt idx="548">
                        <c:v>0</c:v>
                      </c:pt>
                      <c:pt idx="549">
                        <c:v>0</c:v>
                      </c:pt>
                      <c:pt idx="550">
                        <c:v>0</c:v>
                      </c:pt>
                      <c:pt idx="551">
                        <c:v>0</c:v>
                      </c:pt>
                      <c:pt idx="552">
                        <c:v>0</c:v>
                      </c:pt>
                      <c:pt idx="553">
                        <c:v>0</c:v>
                      </c:pt>
                      <c:pt idx="554">
                        <c:v>0</c:v>
                      </c:pt>
                      <c:pt idx="555">
                        <c:v>0</c:v>
                      </c:pt>
                      <c:pt idx="556">
                        <c:v>0</c:v>
                      </c:pt>
                      <c:pt idx="557">
                        <c:v>0</c:v>
                      </c:pt>
                      <c:pt idx="558">
                        <c:v>0</c:v>
                      </c:pt>
                      <c:pt idx="559">
                        <c:v>0</c:v>
                      </c:pt>
                      <c:pt idx="560">
                        <c:v>0</c:v>
                      </c:pt>
                      <c:pt idx="561">
                        <c:v>0</c:v>
                      </c:pt>
                      <c:pt idx="562">
                        <c:v>0</c:v>
                      </c:pt>
                      <c:pt idx="563">
                        <c:v>0</c:v>
                      </c:pt>
                      <c:pt idx="564">
                        <c:v>0</c:v>
                      </c:pt>
                      <c:pt idx="565">
                        <c:v>0</c:v>
                      </c:pt>
                      <c:pt idx="566">
                        <c:v>0</c:v>
                      </c:pt>
                      <c:pt idx="567">
                        <c:v>0</c:v>
                      </c:pt>
                      <c:pt idx="568">
                        <c:v>0</c:v>
                      </c:pt>
                      <c:pt idx="569">
                        <c:v>0</c:v>
                      </c:pt>
                      <c:pt idx="570">
                        <c:v>0</c:v>
                      </c:pt>
                      <c:pt idx="571">
                        <c:v>0</c:v>
                      </c:pt>
                      <c:pt idx="572">
                        <c:v>0</c:v>
                      </c:pt>
                      <c:pt idx="573">
                        <c:v>0</c:v>
                      </c:pt>
                      <c:pt idx="574">
                        <c:v>0</c:v>
                      </c:pt>
                      <c:pt idx="575">
                        <c:v>0</c:v>
                      </c:pt>
                      <c:pt idx="576">
                        <c:v>0</c:v>
                      </c:pt>
                      <c:pt idx="577">
                        <c:v>0</c:v>
                      </c:pt>
                      <c:pt idx="578">
                        <c:v>0</c:v>
                      </c:pt>
                      <c:pt idx="579">
                        <c:v>0</c:v>
                      </c:pt>
                      <c:pt idx="580">
                        <c:v>0</c:v>
                      </c:pt>
                      <c:pt idx="581">
                        <c:v>0</c:v>
                      </c:pt>
                      <c:pt idx="582">
                        <c:v>0</c:v>
                      </c:pt>
                      <c:pt idx="583">
                        <c:v>0</c:v>
                      </c:pt>
                      <c:pt idx="584">
                        <c:v>0</c:v>
                      </c:pt>
                      <c:pt idx="585">
                        <c:v>0</c:v>
                      </c:pt>
                      <c:pt idx="586">
                        <c:v>0</c:v>
                      </c:pt>
                      <c:pt idx="587">
                        <c:v>0</c:v>
                      </c:pt>
                      <c:pt idx="588">
                        <c:v>0</c:v>
                      </c:pt>
                      <c:pt idx="589">
                        <c:v>0</c:v>
                      </c:pt>
                      <c:pt idx="590">
                        <c:v>0</c:v>
                      </c:pt>
                      <c:pt idx="591">
                        <c:v>0</c:v>
                      </c:pt>
                      <c:pt idx="592">
                        <c:v>0</c:v>
                      </c:pt>
                      <c:pt idx="593">
                        <c:v>0</c:v>
                      </c:pt>
                      <c:pt idx="594">
                        <c:v>0</c:v>
                      </c:pt>
                      <c:pt idx="595">
                        <c:v>0</c:v>
                      </c:pt>
                      <c:pt idx="596">
                        <c:v>0</c:v>
                      </c:pt>
                      <c:pt idx="597">
                        <c:v>0</c:v>
                      </c:pt>
                      <c:pt idx="598">
                        <c:v>0</c:v>
                      </c:pt>
                      <c:pt idx="599">
                        <c:v>0</c:v>
                      </c:pt>
                      <c:pt idx="600">
                        <c:v>0</c:v>
                      </c:pt>
                      <c:pt idx="601">
                        <c:v>0</c:v>
                      </c:pt>
                      <c:pt idx="602">
                        <c:v>0</c:v>
                      </c:pt>
                      <c:pt idx="603">
                        <c:v>0</c:v>
                      </c:pt>
                      <c:pt idx="604">
                        <c:v>0</c:v>
                      </c:pt>
                      <c:pt idx="605">
                        <c:v>0</c:v>
                      </c:pt>
                      <c:pt idx="606">
                        <c:v>0</c:v>
                      </c:pt>
                      <c:pt idx="607">
                        <c:v>0</c:v>
                      </c:pt>
                      <c:pt idx="608">
                        <c:v>0</c:v>
                      </c:pt>
                      <c:pt idx="609">
                        <c:v>0</c:v>
                      </c:pt>
                      <c:pt idx="610">
                        <c:v>0</c:v>
                      </c:pt>
                      <c:pt idx="611">
                        <c:v>0</c:v>
                      </c:pt>
                      <c:pt idx="612">
                        <c:v>0</c:v>
                      </c:pt>
                      <c:pt idx="613">
                        <c:v>0</c:v>
                      </c:pt>
                      <c:pt idx="614">
                        <c:v>0</c:v>
                      </c:pt>
                      <c:pt idx="615">
                        <c:v>0</c:v>
                      </c:pt>
                      <c:pt idx="616">
                        <c:v>0</c:v>
                      </c:pt>
                      <c:pt idx="617">
                        <c:v>0</c:v>
                      </c:pt>
                      <c:pt idx="618">
                        <c:v>0</c:v>
                      </c:pt>
                      <c:pt idx="619">
                        <c:v>0</c:v>
                      </c:pt>
                      <c:pt idx="620">
                        <c:v>0</c:v>
                      </c:pt>
                      <c:pt idx="621">
                        <c:v>0</c:v>
                      </c:pt>
                      <c:pt idx="622">
                        <c:v>0</c:v>
                      </c:pt>
                      <c:pt idx="62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E0B-4FB5-834F-0483E5394E67}"/>
                  </c:ext>
                </c:extLst>
              </c15:ser>
            </c15:filteredAreaSeries>
            <c15:filteredAreaSeries>
              <c15:ser>
                <c:idx val="14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Planilha1!$U$3:$U$4</c15:sqref>
                        </c15:formulaRef>
                      </c:ext>
                    </c:extLst>
                    <c:strCache>
                      <c:ptCount val="2"/>
                      <c:pt idx="0">
                        <c:v>Hidráulica</c:v>
                      </c:pt>
                      <c:pt idx="1">
                        <c:v>Tipo II-B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Planilha1!$F$5:$F$339</c15:sqref>
                        </c15:formulaRef>
                      </c:ext>
                    </c:extLst>
                    <c:numCache>
                      <c:formatCode>m/d/yyyy\ h:mm</c:formatCode>
                      <c:ptCount val="335"/>
                      <c:pt idx="0">
                        <c:v>45543.020833333336</c:v>
                      </c:pt>
                      <c:pt idx="1">
                        <c:v>45543.041666666664</c:v>
                      </c:pt>
                      <c:pt idx="2">
                        <c:v>45543.0625</c:v>
                      </c:pt>
                      <c:pt idx="3">
                        <c:v>45543.083333333336</c:v>
                      </c:pt>
                      <c:pt idx="4">
                        <c:v>45543.104166666664</c:v>
                      </c:pt>
                      <c:pt idx="5">
                        <c:v>45543.125</c:v>
                      </c:pt>
                      <c:pt idx="6">
                        <c:v>45543.145833333336</c:v>
                      </c:pt>
                      <c:pt idx="7">
                        <c:v>45543.166666666664</c:v>
                      </c:pt>
                      <c:pt idx="8">
                        <c:v>45543.1875</c:v>
                      </c:pt>
                      <c:pt idx="9">
                        <c:v>45543.208333333336</c:v>
                      </c:pt>
                      <c:pt idx="10">
                        <c:v>45543.229166666664</c:v>
                      </c:pt>
                      <c:pt idx="11">
                        <c:v>45543.25</c:v>
                      </c:pt>
                      <c:pt idx="12">
                        <c:v>45543.270833333336</c:v>
                      </c:pt>
                      <c:pt idx="13">
                        <c:v>45543.291666666664</c:v>
                      </c:pt>
                      <c:pt idx="14">
                        <c:v>45543.3125</c:v>
                      </c:pt>
                      <c:pt idx="15">
                        <c:v>45543.333333333336</c:v>
                      </c:pt>
                      <c:pt idx="16">
                        <c:v>45543.354166666664</c:v>
                      </c:pt>
                      <c:pt idx="17">
                        <c:v>45543.375</c:v>
                      </c:pt>
                      <c:pt idx="18">
                        <c:v>45543.395833333336</c:v>
                      </c:pt>
                      <c:pt idx="19">
                        <c:v>45543.416666666664</c:v>
                      </c:pt>
                      <c:pt idx="20">
                        <c:v>45543.4375</c:v>
                      </c:pt>
                      <c:pt idx="21">
                        <c:v>45543.458333333336</c:v>
                      </c:pt>
                      <c:pt idx="22">
                        <c:v>45543.479166666664</c:v>
                      </c:pt>
                      <c:pt idx="23">
                        <c:v>45543.5</c:v>
                      </c:pt>
                      <c:pt idx="24">
                        <c:v>45543.520833333336</c:v>
                      </c:pt>
                      <c:pt idx="25">
                        <c:v>45543.541666666664</c:v>
                      </c:pt>
                      <c:pt idx="26">
                        <c:v>45543.5625</c:v>
                      </c:pt>
                      <c:pt idx="27">
                        <c:v>45543.583333333336</c:v>
                      </c:pt>
                      <c:pt idx="28">
                        <c:v>45543.604166666664</c:v>
                      </c:pt>
                      <c:pt idx="29">
                        <c:v>45543.625</c:v>
                      </c:pt>
                      <c:pt idx="30">
                        <c:v>45543.645833333336</c:v>
                      </c:pt>
                      <c:pt idx="31">
                        <c:v>45543.666666666664</c:v>
                      </c:pt>
                      <c:pt idx="32">
                        <c:v>45543.6875</c:v>
                      </c:pt>
                      <c:pt idx="33">
                        <c:v>45543.708333333336</c:v>
                      </c:pt>
                      <c:pt idx="34">
                        <c:v>45543.729166666664</c:v>
                      </c:pt>
                      <c:pt idx="35">
                        <c:v>45543.75</c:v>
                      </c:pt>
                      <c:pt idx="36">
                        <c:v>45543.770833333336</c:v>
                      </c:pt>
                      <c:pt idx="37">
                        <c:v>45543.791666666664</c:v>
                      </c:pt>
                      <c:pt idx="38">
                        <c:v>45543.8125</c:v>
                      </c:pt>
                      <c:pt idx="39">
                        <c:v>45543.833333333336</c:v>
                      </c:pt>
                      <c:pt idx="40">
                        <c:v>45543.854166666664</c:v>
                      </c:pt>
                      <c:pt idx="41">
                        <c:v>45543.875</c:v>
                      </c:pt>
                      <c:pt idx="42">
                        <c:v>45543.895833333336</c:v>
                      </c:pt>
                      <c:pt idx="43">
                        <c:v>45543.916666666664</c:v>
                      </c:pt>
                      <c:pt idx="44">
                        <c:v>45543.9375</c:v>
                      </c:pt>
                      <c:pt idx="45">
                        <c:v>45543.958333333336</c:v>
                      </c:pt>
                      <c:pt idx="46">
                        <c:v>45543.979166666664</c:v>
                      </c:pt>
                      <c:pt idx="47">
                        <c:v>45544</c:v>
                      </c:pt>
                      <c:pt idx="48">
                        <c:v>45544.020833333336</c:v>
                      </c:pt>
                      <c:pt idx="49">
                        <c:v>45544.041666666664</c:v>
                      </c:pt>
                      <c:pt idx="50">
                        <c:v>45544.0625</c:v>
                      </c:pt>
                      <c:pt idx="51">
                        <c:v>45544.083333333336</c:v>
                      </c:pt>
                      <c:pt idx="52">
                        <c:v>45544.104166666664</c:v>
                      </c:pt>
                      <c:pt idx="53">
                        <c:v>45544.125</c:v>
                      </c:pt>
                      <c:pt idx="54">
                        <c:v>45544.145833333336</c:v>
                      </c:pt>
                      <c:pt idx="55">
                        <c:v>45544.166666666664</c:v>
                      </c:pt>
                      <c:pt idx="56">
                        <c:v>45544.1875</c:v>
                      </c:pt>
                      <c:pt idx="57">
                        <c:v>45544.208333333336</c:v>
                      </c:pt>
                      <c:pt idx="58">
                        <c:v>45544.229166666664</c:v>
                      </c:pt>
                      <c:pt idx="59">
                        <c:v>45544.25</c:v>
                      </c:pt>
                      <c:pt idx="60">
                        <c:v>45544.270833333336</c:v>
                      </c:pt>
                      <c:pt idx="61">
                        <c:v>45544.291666666664</c:v>
                      </c:pt>
                      <c:pt idx="62">
                        <c:v>45544.3125</c:v>
                      </c:pt>
                      <c:pt idx="63">
                        <c:v>45544.333333333336</c:v>
                      </c:pt>
                      <c:pt idx="64">
                        <c:v>45544.354166666664</c:v>
                      </c:pt>
                      <c:pt idx="65">
                        <c:v>45544.375</c:v>
                      </c:pt>
                      <c:pt idx="66">
                        <c:v>45544.395833333336</c:v>
                      </c:pt>
                      <c:pt idx="67">
                        <c:v>45544.416666666664</c:v>
                      </c:pt>
                      <c:pt idx="68">
                        <c:v>45544.4375</c:v>
                      </c:pt>
                      <c:pt idx="69">
                        <c:v>45544.458333333336</c:v>
                      </c:pt>
                      <c:pt idx="70">
                        <c:v>45544.479166666664</c:v>
                      </c:pt>
                      <c:pt idx="71">
                        <c:v>45544.5</c:v>
                      </c:pt>
                      <c:pt idx="72">
                        <c:v>45544.520833333336</c:v>
                      </c:pt>
                      <c:pt idx="73">
                        <c:v>45544.541666666664</c:v>
                      </c:pt>
                      <c:pt idx="74">
                        <c:v>45544.5625</c:v>
                      </c:pt>
                      <c:pt idx="75">
                        <c:v>45544.583333333336</c:v>
                      </c:pt>
                      <c:pt idx="76">
                        <c:v>45544.604166666664</c:v>
                      </c:pt>
                      <c:pt idx="77">
                        <c:v>45544.625</c:v>
                      </c:pt>
                      <c:pt idx="78">
                        <c:v>45544.645833333336</c:v>
                      </c:pt>
                      <c:pt idx="79">
                        <c:v>45544.666666666664</c:v>
                      </c:pt>
                      <c:pt idx="80">
                        <c:v>45544.6875</c:v>
                      </c:pt>
                      <c:pt idx="81">
                        <c:v>45544.708333333336</c:v>
                      </c:pt>
                      <c:pt idx="82">
                        <c:v>45544.729166666664</c:v>
                      </c:pt>
                      <c:pt idx="83">
                        <c:v>45544.75</c:v>
                      </c:pt>
                      <c:pt idx="84">
                        <c:v>45544.770833333336</c:v>
                      </c:pt>
                      <c:pt idx="85">
                        <c:v>45544.791666666664</c:v>
                      </c:pt>
                      <c:pt idx="86">
                        <c:v>45544.8125</c:v>
                      </c:pt>
                      <c:pt idx="87">
                        <c:v>45544.833333333336</c:v>
                      </c:pt>
                      <c:pt idx="88">
                        <c:v>45544.854166666664</c:v>
                      </c:pt>
                      <c:pt idx="89">
                        <c:v>45544.875</c:v>
                      </c:pt>
                      <c:pt idx="90">
                        <c:v>45544.895833333336</c:v>
                      </c:pt>
                      <c:pt idx="91">
                        <c:v>45544.916666666664</c:v>
                      </c:pt>
                      <c:pt idx="92">
                        <c:v>45544.9375</c:v>
                      </c:pt>
                      <c:pt idx="93">
                        <c:v>45544.958333333336</c:v>
                      </c:pt>
                      <c:pt idx="94">
                        <c:v>45544.979166666664</c:v>
                      </c:pt>
                      <c:pt idx="95">
                        <c:v>45545</c:v>
                      </c:pt>
                      <c:pt idx="96">
                        <c:v>45545.020833333336</c:v>
                      </c:pt>
                      <c:pt idx="97">
                        <c:v>45545.041666666664</c:v>
                      </c:pt>
                      <c:pt idx="98">
                        <c:v>45545.0625</c:v>
                      </c:pt>
                      <c:pt idx="99">
                        <c:v>45545.083333333336</c:v>
                      </c:pt>
                      <c:pt idx="100">
                        <c:v>45545.104166666664</c:v>
                      </c:pt>
                      <c:pt idx="101">
                        <c:v>45545.125</c:v>
                      </c:pt>
                      <c:pt idx="102">
                        <c:v>45545.145833333336</c:v>
                      </c:pt>
                      <c:pt idx="103">
                        <c:v>45545.166666666664</c:v>
                      </c:pt>
                      <c:pt idx="104">
                        <c:v>45545.1875</c:v>
                      </c:pt>
                      <c:pt idx="105">
                        <c:v>45545.208333333336</c:v>
                      </c:pt>
                      <c:pt idx="106">
                        <c:v>45545.229166666664</c:v>
                      </c:pt>
                      <c:pt idx="107">
                        <c:v>45545.25</c:v>
                      </c:pt>
                      <c:pt idx="108">
                        <c:v>45545.270833333336</c:v>
                      </c:pt>
                      <c:pt idx="109">
                        <c:v>45545.291666666664</c:v>
                      </c:pt>
                      <c:pt idx="110">
                        <c:v>45545.3125</c:v>
                      </c:pt>
                      <c:pt idx="111">
                        <c:v>45545.333333333336</c:v>
                      </c:pt>
                      <c:pt idx="112">
                        <c:v>45545.354166666664</c:v>
                      </c:pt>
                      <c:pt idx="113">
                        <c:v>45545.375</c:v>
                      </c:pt>
                      <c:pt idx="114">
                        <c:v>45545.395833333336</c:v>
                      </c:pt>
                      <c:pt idx="115">
                        <c:v>45545.416666666664</c:v>
                      </c:pt>
                      <c:pt idx="116">
                        <c:v>45545.4375</c:v>
                      </c:pt>
                      <c:pt idx="117">
                        <c:v>45545.458333333336</c:v>
                      </c:pt>
                      <c:pt idx="118">
                        <c:v>45545.479166666664</c:v>
                      </c:pt>
                      <c:pt idx="119">
                        <c:v>45545.5</c:v>
                      </c:pt>
                      <c:pt idx="120">
                        <c:v>45545.520833333336</c:v>
                      </c:pt>
                      <c:pt idx="121">
                        <c:v>45545.541666666664</c:v>
                      </c:pt>
                      <c:pt idx="122">
                        <c:v>45545.5625</c:v>
                      </c:pt>
                      <c:pt idx="123">
                        <c:v>45545.583333333336</c:v>
                      </c:pt>
                      <c:pt idx="124">
                        <c:v>45545.604166666664</c:v>
                      </c:pt>
                      <c:pt idx="125">
                        <c:v>45545.625</c:v>
                      </c:pt>
                      <c:pt idx="126">
                        <c:v>45545.645833333336</c:v>
                      </c:pt>
                      <c:pt idx="127">
                        <c:v>45545.666666666664</c:v>
                      </c:pt>
                      <c:pt idx="128">
                        <c:v>45545.6875</c:v>
                      </c:pt>
                      <c:pt idx="129">
                        <c:v>45545.708333333336</c:v>
                      </c:pt>
                      <c:pt idx="130">
                        <c:v>45545.729166666664</c:v>
                      </c:pt>
                      <c:pt idx="131">
                        <c:v>45545.75</c:v>
                      </c:pt>
                      <c:pt idx="132">
                        <c:v>45545.770833333336</c:v>
                      </c:pt>
                      <c:pt idx="133">
                        <c:v>45545.791666666664</c:v>
                      </c:pt>
                      <c:pt idx="134">
                        <c:v>45545.8125</c:v>
                      </c:pt>
                      <c:pt idx="135">
                        <c:v>45545.833333333336</c:v>
                      </c:pt>
                      <c:pt idx="136">
                        <c:v>45545.854166666664</c:v>
                      </c:pt>
                      <c:pt idx="137">
                        <c:v>45545.875</c:v>
                      </c:pt>
                      <c:pt idx="138">
                        <c:v>45545.895833333336</c:v>
                      </c:pt>
                      <c:pt idx="139">
                        <c:v>45545.916666666664</c:v>
                      </c:pt>
                      <c:pt idx="140">
                        <c:v>45545.9375</c:v>
                      </c:pt>
                      <c:pt idx="141">
                        <c:v>45545.958333333336</c:v>
                      </c:pt>
                      <c:pt idx="142">
                        <c:v>45545.979166666664</c:v>
                      </c:pt>
                      <c:pt idx="143">
                        <c:v>45546</c:v>
                      </c:pt>
                      <c:pt idx="144">
                        <c:v>45546.020833333336</c:v>
                      </c:pt>
                      <c:pt idx="145">
                        <c:v>45546.041666666664</c:v>
                      </c:pt>
                      <c:pt idx="146">
                        <c:v>45546.0625</c:v>
                      </c:pt>
                      <c:pt idx="147">
                        <c:v>45546.083333333336</c:v>
                      </c:pt>
                      <c:pt idx="148">
                        <c:v>45546.104166666664</c:v>
                      </c:pt>
                      <c:pt idx="149">
                        <c:v>45546.125</c:v>
                      </c:pt>
                      <c:pt idx="150">
                        <c:v>45546.145833333336</c:v>
                      </c:pt>
                      <c:pt idx="151">
                        <c:v>45546.166666666664</c:v>
                      </c:pt>
                      <c:pt idx="152">
                        <c:v>45546.1875</c:v>
                      </c:pt>
                      <c:pt idx="153">
                        <c:v>45546.208333333336</c:v>
                      </c:pt>
                      <c:pt idx="154">
                        <c:v>45546.229166666664</c:v>
                      </c:pt>
                      <c:pt idx="155">
                        <c:v>45546.25</c:v>
                      </c:pt>
                      <c:pt idx="156">
                        <c:v>45546.270833333336</c:v>
                      </c:pt>
                      <c:pt idx="157">
                        <c:v>45546.291666666664</c:v>
                      </c:pt>
                      <c:pt idx="158">
                        <c:v>45546.3125</c:v>
                      </c:pt>
                      <c:pt idx="159">
                        <c:v>45546.333333333336</c:v>
                      </c:pt>
                      <c:pt idx="160">
                        <c:v>45546.354166666664</c:v>
                      </c:pt>
                      <c:pt idx="161">
                        <c:v>45546.375</c:v>
                      </c:pt>
                      <c:pt idx="162">
                        <c:v>45546.395833333336</c:v>
                      </c:pt>
                      <c:pt idx="163">
                        <c:v>45546.416666666664</c:v>
                      </c:pt>
                      <c:pt idx="164">
                        <c:v>45546.4375</c:v>
                      </c:pt>
                      <c:pt idx="165">
                        <c:v>45546.458333333336</c:v>
                      </c:pt>
                      <c:pt idx="166">
                        <c:v>45546.479166666664</c:v>
                      </c:pt>
                      <c:pt idx="167">
                        <c:v>45546.5</c:v>
                      </c:pt>
                      <c:pt idx="168">
                        <c:v>45546.520833333336</c:v>
                      </c:pt>
                      <c:pt idx="169">
                        <c:v>45546.541666666664</c:v>
                      </c:pt>
                      <c:pt idx="170">
                        <c:v>45546.5625</c:v>
                      </c:pt>
                      <c:pt idx="171">
                        <c:v>45546.583333333336</c:v>
                      </c:pt>
                      <c:pt idx="172">
                        <c:v>45546.604166666664</c:v>
                      </c:pt>
                      <c:pt idx="173">
                        <c:v>45546.625</c:v>
                      </c:pt>
                      <c:pt idx="174">
                        <c:v>45546.645833333336</c:v>
                      </c:pt>
                      <c:pt idx="175">
                        <c:v>45546.666666666664</c:v>
                      </c:pt>
                      <c:pt idx="176">
                        <c:v>45546.6875</c:v>
                      </c:pt>
                      <c:pt idx="177">
                        <c:v>45546.708333333336</c:v>
                      </c:pt>
                      <c:pt idx="178">
                        <c:v>45546.729166666664</c:v>
                      </c:pt>
                      <c:pt idx="179">
                        <c:v>45546.75</c:v>
                      </c:pt>
                      <c:pt idx="180">
                        <c:v>45546.770833333336</c:v>
                      </c:pt>
                      <c:pt idx="181">
                        <c:v>45546.791666666664</c:v>
                      </c:pt>
                      <c:pt idx="182">
                        <c:v>45546.8125</c:v>
                      </c:pt>
                      <c:pt idx="183">
                        <c:v>45546.833333333336</c:v>
                      </c:pt>
                      <c:pt idx="184">
                        <c:v>45546.854166666664</c:v>
                      </c:pt>
                      <c:pt idx="185">
                        <c:v>45546.875</c:v>
                      </c:pt>
                      <c:pt idx="186">
                        <c:v>45546.895833333336</c:v>
                      </c:pt>
                      <c:pt idx="187">
                        <c:v>45546.916666666664</c:v>
                      </c:pt>
                      <c:pt idx="188">
                        <c:v>45546.9375</c:v>
                      </c:pt>
                      <c:pt idx="189">
                        <c:v>45546.958333333336</c:v>
                      </c:pt>
                      <c:pt idx="190">
                        <c:v>45546.979166666664</c:v>
                      </c:pt>
                      <c:pt idx="191">
                        <c:v>45547</c:v>
                      </c:pt>
                      <c:pt idx="192">
                        <c:v>45547.020833333336</c:v>
                      </c:pt>
                      <c:pt idx="193">
                        <c:v>45547.041666666664</c:v>
                      </c:pt>
                      <c:pt idx="194">
                        <c:v>45547.0625</c:v>
                      </c:pt>
                      <c:pt idx="195">
                        <c:v>45547.083333333336</c:v>
                      </c:pt>
                      <c:pt idx="196">
                        <c:v>45547.104166666664</c:v>
                      </c:pt>
                      <c:pt idx="197">
                        <c:v>45547.125</c:v>
                      </c:pt>
                      <c:pt idx="198">
                        <c:v>45547.145833333336</c:v>
                      </c:pt>
                      <c:pt idx="199">
                        <c:v>45547.166666666664</c:v>
                      </c:pt>
                      <c:pt idx="200">
                        <c:v>45547.1875</c:v>
                      </c:pt>
                      <c:pt idx="201">
                        <c:v>45547.208333333336</c:v>
                      </c:pt>
                      <c:pt idx="202">
                        <c:v>45547.229166666664</c:v>
                      </c:pt>
                      <c:pt idx="203">
                        <c:v>45547.25</c:v>
                      </c:pt>
                      <c:pt idx="204">
                        <c:v>45547.270833333336</c:v>
                      </c:pt>
                      <c:pt idx="205">
                        <c:v>45547.291666666664</c:v>
                      </c:pt>
                      <c:pt idx="206">
                        <c:v>45547.3125</c:v>
                      </c:pt>
                      <c:pt idx="207">
                        <c:v>45547.333333333336</c:v>
                      </c:pt>
                      <c:pt idx="208">
                        <c:v>45547.354166666664</c:v>
                      </c:pt>
                      <c:pt idx="209">
                        <c:v>45547.375</c:v>
                      </c:pt>
                      <c:pt idx="210">
                        <c:v>45547.395833333336</c:v>
                      </c:pt>
                      <c:pt idx="211">
                        <c:v>45547.416666666664</c:v>
                      </c:pt>
                      <c:pt idx="212">
                        <c:v>45547.4375</c:v>
                      </c:pt>
                      <c:pt idx="213">
                        <c:v>45547.458333333336</c:v>
                      </c:pt>
                      <c:pt idx="214">
                        <c:v>45547.479166666664</c:v>
                      </c:pt>
                      <c:pt idx="215">
                        <c:v>45547.5</c:v>
                      </c:pt>
                      <c:pt idx="216">
                        <c:v>45547.520833333336</c:v>
                      </c:pt>
                      <c:pt idx="217">
                        <c:v>45547.541666666664</c:v>
                      </c:pt>
                      <c:pt idx="218">
                        <c:v>45547.5625</c:v>
                      </c:pt>
                      <c:pt idx="219">
                        <c:v>45547.583333333336</c:v>
                      </c:pt>
                      <c:pt idx="220">
                        <c:v>45547.604166666664</c:v>
                      </c:pt>
                      <c:pt idx="221">
                        <c:v>45547.625</c:v>
                      </c:pt>
                      <c:pt idx="222">
                        <c:v>45547.645833333336</c:v>
                      </c:pt>
                      <c:pt idx="223">
                        <c:v>45547.666666666664</c:v>
                      </c:pt>
                      <c:pt idx="224">
                        <c:v>45547.6875</c:v>
                      </c:pt>
                      <c:pt idx="225">
                        <c:v>45547.708333333336</c:v>
                      </c:pt>
                      <c:pt idx="226">
                        <c:v>45547.729166666664</c:v>
                      </c:pt>
                      <c:pt idx="227">
                        <c:v>45547.75</c:v>
                      </c:pt>
                      <c:pt idx="228">
                        <c:v>45547.770833333336</c:v>
                      </c:pt>
                      <c:pt idx="229">
                        <c:v>45547.791666666664</c:v>
                      </c:pt>
                      <c:pt idx="230">
                        <c:v>45547.8125</c:v>
                      </c:pt>
                      <c:pt idx="231">
                        <c:v>45547.833333333336</c:v>
                      </c:pt>
                      <c:pt idx="232">
                        <c:v>45547.854166666664</c:v>
                      </c:pt>
                      <c:pt idx="233">
                        <c:v>45547.875</c:v>
                      </c:pt>
                      <c:pt idx="234">
                        <c:v>45547.895833333336</c:v>
                      </c:pt>
                      <c:pt idx="235">
                        <c:v>45547.916666666664</c:v>
                      </c:pt>
                      <c:pt idx="236">
                        <c:v>45547.9375</c:v>
                      </c:pt>
                      <c:pt idx="237">
                        <c:v>45547.958333333336</c:v>
                      </c:pt>
                      <c:pt idx="238">
                        <c:v>45547.979166666664</c:v>
                      </c:pt>
                      <c:pt idx="239">
                        <c:v>45548</c:v>
                      </c:pt>
                      <c:pt idx="240">
                        <c:v>45548.020833333336</c:v>
                      </c:pt>
                      <c:pt idx="241">
                        <c:v>45548.041666666664</c:v>
                      </c:pt>
                      <c:pt idx="242">
                        <c:v>45548.0625</c:v>
                      </c:pt>
                      <c:pt idx="243">
                        <c:v>45548.083333333336</c:v>
                      </c:pt>
                      <c:pt idx="244">
                        <c:v>45548.104166666664</c:v>
                      </c:pt>
                      <c:pt idx="245">
                        <c:v>45548.125</c:v>
                      </c:pt>
                      <c:pt idx="246">
                        <c:v>45548.145833333336</c:v>
                      </c:pt>
                      <c:pt idx="247">
                        <c:v>45548.166666666664</c:v>
                      </c:pt>
                      <c:pt idx="248">
                        <c:v>45548.1875</c:v>
                      </c:pt>
                      <c:pt idx="249">
                        <c:v>45548.208333333336</c:v>
                      </c:pt>
                      <c:pt idx="250">
                        <c:v>45548.229166666664</c:v>
                      </c:pt>
                      <c:pt idx="251">
                        <c:v>45548.25</c:v>
                      </c:pt>
                      <c:pt idx="252">
                        <c:v>45548.270833333336</c:v>
                      </c:pt>
                      <c:pt idx="253">
                        <c:v>45548.291666666664</c:v>
                      </c:pt>
                      <c:pt idx="254">
                        <c:v>45548.3125</c:v>
                      </c:pt>
                      <c:pt idx="255">
                        <c:v>45548.333333333336</c:v>
                      </c:pt>
                      <c:pt idx="256">
                        <c:v>45548.354166666664</c:v>
                      </c:pt>
                      <c:pt idx="257">
                        <c:v>45548.375</c:v>
                      </c:pt>
                      <c:pt idx="258">
                        <c:v>45548.395833333336</c:v>
                      </c:pt>
                      <c:pt idx="259">
                        <c:v>45548.416666666664</c:v>
                      </c:pt>
                      <c:pt idx="260">
                        <c:v>45548.4375</c:v>
                      </c:pt>
                      <c:pt idx="261">
                        <c:v>45548.458333333336</c:v>
                      </c:pt>
                      <c:pt idx="262">
                        <c:v>45548.479166666664</c:v>
                      </c:pt>
                      <c:pt idx="263">
                        <c:v>45548.5</c:v>
                      </c:pt>
                      <c:pt idx="264">
                        <c:v>45548.520833333336</c:v>
                      </c:pt>
                      <c:pt idx="265">
                        <c:v>45548.541666666664</c:v>
                      </c:pt>
                      <c:pt idx="266">
                        <c:v>45548.5625</c:v>
                      </c:pt>
                      <c:pt idx="267">
                        <c:v>45548.583333333336</c:v>
                      </c:pt>
                      <c:pt idx="268">
                        <c:v>45548.604166666664</c:v>
                      </c:pt>
                      <c:pt idx="269">
                        <c:v>45548.625</c:v>
                      </c:pt>
                      <c:pt idx="270">
                        <c:v>45548.645833333336</c:v>
                      </c:pt>
                      <c:pt idx="271">
                        <c:v>45548.666666666664</c:v>
                      </c:pt>
                      <c:pt idx="272">
                        <c:v>45548.6875</c:v>
                      </c:pt>
                      <c:pt idx="273">
                        <c:v>45548.708333333336</c:v>
                      </c:pt>
                      <c:pt idx="274">
                        <c:v>45548.729166666664</c:v>
                      </c:pt>
                      <c:pt idx="275">
                        <c:v>45548.75</c:v>
                      </c:pt>
                      <c:pt idx="276">
                        <c:v>45548.770833333336</c:v>
                      </c:pt>
                      <c:pt idx="277">
                        <c:v>45548.791666666664</c:v>
                      </c:pt>
                      <c:pt idx="278">
                        <c:v>45548.8125</c:v>
                      </c:pt>
                      <c:pt idx="279">
                        <c:v>45548.833333333336</c:v>
                      </c:pt>
                      <c:pt idx="280">
                        <c:v>45548.854166666664</c:v>
                      </c:pt>
                      <c:pt idx="281">
                        <c:v>45548.875</c:v>
                      </c:pt>
                      <c:pt idx="282">
                        <c:v>45548.895833333336</c:v>
                      </c:pt>
                      <c:pt idx="283">
                        <c:v>45548.916666666664</c:v>
                      </c:pt>
                      <c:pt idx="284">
                        <c:v>45548.9375</c:v>
                      </c:pt>
                      <c:pt idx="285">
                        <c:v>45548.958333333336</c:v>
                      </c:pt>
                      <c:pt idx="286">
                        <c:v>45548.979166666664</c:v>
                      </c:pt>
                      <c:pt idx="287">
                        <c:v>45549</c:v>
                      </c:pt>
                      <c:pt idx="288">
                        <c:v>45549.020833333336</c:v>
                      </c:pt>
                      <c:pt idx="289">
                        <c:v>45549.041666666664</c:v>
                      </c:pt>
                      <c:pt idx="290">
                        <c:v>45549.0625</c:v>
                      </c:pt>
                      <c:pt idx="291">
                        <c:v>45549.083333333336</c:v>
                      </c:pt>
                      <c:pt idx="292">
                        <c:v>45549.104166666664</c:v>
                      </c:pt>
                      <c:pt idx="293">
                        <c:v>45549.125</c:v>
                      </c:pt>
                      <c:pt idx="294">
                        <c:v>45549.145833333336</c:v>
                      </c:pt>
                      <c:pt idx="295">
                        <c:v>45549.166666666664</c:v>
                      </c:pt>
                      <c:pt idx="296">
                        <c:v>45549.1875</c:v>
                      </c:pt>
                      <c:pt idx="297">
                        <c:v>45549.208333333336</c:v>
                      </c:pt>
                      <c:pt idx="298">
                        <c:v>45549.229166666664</c:v>
                      </c:pt>
                      <c:pt idx="299">
                        <c:v>45549.25</c:v>
                      </c:pt>
                      <c:pt idx="300">
                        <c:v>45549.270833333336</c:v>
                      </c:pt>
                      <c:pt idx="301">
                        <c:v>45549.291666666664</c:v>
                      </c:pt>
                      <c:pt idx="302">
                        <c:v>45549.3125</c:v>
                      </c:pt>
                      <c:pt idx="303">
                        <c:v>45549.333333333336</c:v>
                      </c:pt>
                      <c:pt idx="304">
                        <c:v>45549.354166666664</c:v>
                      </c:pt>
                      <c:pt idx="305">
                        <c:v>45549.375</c:v>
                      </c:pt>
                      <c:pt idx="306">
                        <c:v>45549.395833333336</c:v>
                      </c:pt>
                      <c:pt idx="307">
                        <c:v>45549.416666666664</c:v>
                      </c:pt>
                      <c:pt idx="308">
                        <c:v>45549.4375</c:v>
                      </c:pt>
                      <c:pt idx="309">
                        <c:v>45549.458333333336</c:v>
                      </c:pt>
                      <c:pt idx="310">
                        <c:v>45549.479166666664</c:v>
                      </c:pt>
                      <c:pt idx="311">
                        <c:v>45549.5</c:v>
                      </c:pt>
                      <c:pt idx="312">
                        <c:v>45549.520833333336</c:v>
                      </c:pt>
                      <c:pt idx="313">
                        <c:v>45549.541666666664</c:v>
                      </c:pt>
                      <c:pt idx="314">
                        <c:v>45549.5625</c:v>
                      </c:pt>
                      <c:pt idx="315">
                        <c:v>45549.583333333336</c:v>
                      </c:pt>
                      <c:pt idx="316">
                        <c:v>45549.604166666664</c:v>
                      </c:pt>
                      <c:pt idx="317">
                        <c:v>45549.625</c:v>
                      </c:pt>
                      <c:pt idx="318">
                        <c:v>45549.645833333336</c:v>
                      </c:pt>
                      <c:pt idx="319">
                        <c:v>45549.666666666664</c:v>
                      </c:pt>
                      <c:pt idx="320">
                        <c:v>45549.6875</c:v>
                      </c:pt>
                      <c:pt idx="321">
                        <c:v>45549.708333333336</c:v>
                      </c:pt>
                      <c:pt idx="322">
                        <c:v>45549.729166666664</c:v>
                      </c:pt>
                      <c:pt idx="323">
                        <c:v>45549.75</c:v>
                      </c:pt>
                      <c:pt idx="324">
                        <c:v>45549.770833333336</c:v>
                      </c:pt>
                      <c:pt idx="325">
                        <c:v>45549.791666666664</c:v>
                      </c:pt>
                      <c:pt idx="326">
                        <c:v>45549.8125</c:v>
                      </c:pt>
                      <c:pt idx="327">
                        <c:v>45549.833333333336</c:v>
                      </c:pt>
                      <c:pt idx="328">
                        <c:v>45549.854166666664</c:v>
                      </c:pt>
                      <c:pt idx="329">
                        <c:v>45549.875</c:v>
                      </c:pt>
                      <c:pt idx="330">
                        <c:v>45549.895833333336</c:v>
                      </c:pt>
                      <c:pt idx="331">
                        <c:v>45549.916666666664</c:v>
                      </c:pt>
                      <c:pt idx="332">
                        <c:v>45549.9375</c:v>
                      </c:pt>
                      <c:pt idx="333">
                        <c:v>45549.958333333336</c:v>
                      </c:pt>
                      <c:pt idx="334">
                        <c:v>45549.979166666664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[0]!H_Tipo_II_B</c15:sqref>
                        </c15:formulaRef>
                      </c:ext>
                    </c:extLst>
                    <c:numCache>
                      <c:formatCode>General</c:formatCode>
                      <c:ptCount val="624"/>
                      <c:pt idx="0">
                        <c:v>24</c:v>
                      </c:pt>
                      <c:pt idx="1">
                        <c:v>24</c:v>
                      </c:pt>
                      <c:pt idx="2">
                        <c:v>24</c:v>
                      </c:pt>
                      <c:pt idx="3">
                        <c:v>24</c:v>
                      </c:pt>
                      <c:pt idx="4">
                        <c:v>24</c:v>
                      </c:pt>
                      <c:pt idx="5">
                        <c:v>24</c:v>
                      </c:pt>
                      <c:pt idx="6">
                        <c:v>24</c:v>
                      </c:pt>
                      <c:pt idx="7">
                        <c:v>24</c:v>
                      </c:pt>
                      <c:pt idx="8">
                        <c:v>24</c:v>
                      </c:pt>
                      <c:pt idx="9">
                        <c:v>24</c:v>
                      </c:pt>
                      <c:pt idx="10">
                        <c:v>24</c:v>
                      </c:pt>
                      <c:pt idx="11">
                        <c:v>24</c:v>
                      </c:pt>
                      <c:pt idx="12">
                        <c:v>24</c:v>
                      </c:pt>
                      <c:pt idx="13">
                        <c:v>24</c:v>
                      </c:pt>
                      <c:pt idx="14">
                        <c:v>24</c:v>
                      </c:pt>
                      <c:pt idx="15">
                        <c:v>24</c:v>
                      </c:pt>
                      <c:pt idx="16">
                        <c:v>24</c:v>
                      </c:pt>
                      <c:pt idx="17">
                        <c:v>24</c:v>
                      </c:pt>
                      <c:pt idx="18">
                        <c:v>24</c:v>
                      </c:pt>
                      <c:pt idx="19">
                        <c:v>24</c:v>
                      </c:pt>
                      <c:pt idx="20">
                        <c:v>24</c:v>
                      </c:pt>
                      <c:pt idx="21">
                        <c:v>24</c:v>
                      </c:pt>
                      <c:pt idx="22">
                        <c:v>24</c:v>
                      </c:pt>
                      <c:pt idx="23">
                        <c:v>24</c:v>
                      </c:pt>
                      <c:pt idx="24">
                        <c:v>24</c:v>
                      </c:pt>
                      <c:pt idx="25">
                        <c:v>24</c:v>
                      </c:pt>
                      <c:pt idx="26">
                        <c:v>24</c:v>
                      </c:pt>
                      <c:pt idx="27">
                        <c:v>24</c:v>
                      </c:pt>
                      <c:pt idx="28">
                        <c:v>24</c:v>
                      </c:pt>
                      <c:pt idx="29">
                        <c:v>24</c:v>
                      </c:pt>
                      <c:pt idx="30">
                        <c:v>24</c:v>
                      </c:pt>
                      <c:pt idx="31">
                        <c:v>24</c:v>
                      </c:pt>
                      <c:pt idx="32">
                        <c:v>24</c:v>
                      </c:pt>
                      <c:pt idx="33">
                        <c:v>24</c:v>
                      </c:pt>
                      <c:pt idx="34">
                        <c:v>25</c:v>
                      </c:pt>
                      <c:pt idx="35">
                        <c:v>25</c:v>
                      </c:pt>
                      <c:pt idx="36">
                        <c:v>25</c:v>
                      </c:pt>
                      <c:pt idx="37">
                        <c:v>25</c:v>
                      </c:pt>
                      <c:pt idx="38">
                        <c:v>25</c:v>
                      </c:pt>
                      <c:pt idx="39">
                        <c:v>25</c:v>
                      </c:pt>
                      <c:pt idx="40">
                        <c:v>25</c:v>
                      </c:pt>
                      <c:pt idx="41">
                        <c:v>25</c:v>
                      </c:pt>
                      <c:pt idx="42">
                        <c:v>25</c:v>
                      </c:pt>
                      <c:pt idx="43">
                        <c:v>25</c:v>
                      </c:pt>
                      <c:pt idx="44">
                        <c:v>25</c:v>
                      </c:pt>
                      <c:pt idx="45">
                        <c:v>25</c:v>
                      </c:pt>
                      <c:pt idx="46">
                        <c:v>25</c:v>
                      </c:pt>
                      <c:pt idx="47">
                        <c:v>25</c:v>
                      </c:pt>
                      <c:pt idx="48">
                        <c:v>24</c:v>
                      </c:pt>
                      <c:pt idx="49">
                        <c:v>24</c:v>
                      </c:pt>
                      <c:pt idx="50">
                        <c:v>24</c:v>
                      </c:pt>
                      <c:pt idx="51">
                        <c:v>24</c:v>
                      </c:pt>
                      <c:pt idx="52">
                        <c:v>24</c:v>
                      </c:pt>
                      <c:pt idx="53">
                        <c:v>24</c:v>
                      </c:pt>
                      <c:pt idx="54">
                        <c:v>24</c:v>
                      </c:pt>
                      <c:pt idx="55">
                        <c:v>24</c:v>
                      </c:pt>
                      <c:pt idx="56">
                        <c:v>24</c:v>
                      </c:pt>
                      <c:pt idx="57">
                        <c:v>24</c:v>
                      </c:pt>
                      <c:pt idx="58">
                        <c:v>24</c:v>
                      </c:pt>
                      <c:pt idx="59">
                        <c:v>24</c:v>
                      </c:pt>
                      <c:pt idx="60">
                        <c:v>24</c:v>
                      </c:pt>
                      <c:pt idx="61">
                        <c:v>24</c:v>
                      </c:pt>
                      <c:pt idx="62">
                        <c:v>24</c:v>
                      </c:pt>
                      <c:pt idx="63">
                        <c:v>24</c:v>
                      </c:pt>
                      <c:pt idx="64">
                        <c:v>24</c:v>
                      </c:pt>
                      <c:pt idx="65">
                        <c:v>24</c:v>
                      </c:pt>
                      <c:pt idx="66">
                        <c:v>24</c:v>
                      </c:pt>
                      <c:pt idx="67">
                        <c:v>24</c:v>
                      </c:pt>
                      <c:pt idx="68">
                        <c:v>24</c:v>
                      </c:pt>
                      <c:pt idx="69">
                        <c:v>24</c:v>
                      </c:pt>
                      <c:pt idx="70">
                        <c:v>24</c:v>
                      </c:pt>
                      <c:pt idx="71">
                        <c:v>24</c:v>
                      </c:pt>
                      <c:pt idx="72">
                        <c:v>24</c:v>
                      </c:pt>
                      <c:pt idx="73">
                        <c:v>24</c:v>
                      </c:pt>
                      <c:pt idx="74">
                        <c:v>24</c:v>
                      </c:pt>
                      <c:pt idx="75">
                        <c:v>24</c:v>
                      </c:pt>
                      <c:pt idx="76">
                        <c:v>24</c:v>
                      </c:pt>
                      <c:pt idx="77">
                        <c:v>24</c:v>
                      </c:pt>
                      <c:pt idx="78">
                        <c:v>24</c:v>
                      </c:pt>
                      <c:pt idx="79">
                        <c:v>24</c:v>
                      </c:pt>
                      <c:pt idx="80">
                        <c:v>24</c:v>
                      </c:pt>
                      <c:pt idx="81">
                        <c:v>24</c:v>
                      </c:pt>
                      <c:pt idx="82">
                        <c:v>24</c:v>
                      </c:pt>
                      <c:pt idx="83">
                        <c:v>24</c:v>
                      </c:pt>
                      <c:pt idx="84">
                        <c:v>24</c:v>
                      </c:pt>
                      <c:pt idx="85">
                        <c:v>24</c:v>
                      </c:pt>
                      <c:pt idx="86">
                        <c:v>24</c:v>
                      </c:pt>
                      <c:pt idx="87">
                        <c:v>24</c:v>
                      </c:pt>
                      <c:pt idx="88">
                        <c:v>24</c:v>
                      </c:pt>
                      <c:pt idx="89">
                        <c:v>24</c:v>
                      </c:pt>
                      <c:pt idx="90">
                        <c:v>24</c:v>
                      </c:pt>
                      <c:pt idx="91">
                        <c:v>24</c:v>
                      </c:pt>
                      <c:pt idx="92">
                        <c:v>24</c:v>
                      </c:pt>
                      <c:pt idx="93">
                        <c:v>24</c:v>
                      </c:pt>
                      <c:pt idx="94">
                        <c:v>24</c:v>
                      </c:pt>
                      <c:pt idx="95">
                        <c:v>24</c:v>
                      </c:pt>
                      <c:pt idx="96">
                        <c:v>24</c:v>
                      </c:pt>
                      <c:pt idx="97">
                        <c:v>24</c:v>
                      </c:pt>
                      <c:pt idx="98">
                        <c:v>24</c:v>
                      </c:pt>
                      <c:pt idx="99">
                        <c:v>24</c:v>
                      </c:pt>
                      <c:pt idx="100">
                        <c:v>24</c:v>
                      </c:pt>
                      <c:pt idx="101">
                        <c:v>24</c:v>
                      </c:pt>
                      <c:pt idx="102">
                        <c:v>24</c:v>
                      </c:pt>
                      <c:pt idx="103">
                        <c:v>24</c:v>
                      </c:pt>
                      <c:pt idx="104">
                        <c:v>24</c:v>
                      </c:pt>
                      <c:pt idx="105">
                        <c:v>24</c:v>
                      </c:pt>
                      <c:pt idx="106">
                        <c:v>24</c:v>
                      </c:pt>
                      <c:pt idx="107">
                        <c:v>24</c:v>
                      </c:pt>
                      <c:pt idx="108">
                        <c:v>24</c:v>
                      </c:pt>
                      <c:pt idx="109">
                        <c:v>24</c:v>
                      </c:pt>
                      <c:pt idx="110">
                        <c:v>24</c:v>
                      </c:pt>
                      <c:pt idx="111">
                        <c:v>24</c:v>
                      </c:pt>
                      <c:pt idx="112">
                        <c:v>24</c:v>
                      </c:pt>
                      <c:pt idx="113">
                        <c:v>24</c:v>
                      </c:pt>
                      <c:pt idx="114">
                        <c:v>24</c:v>
                      </c:pt>
                      <c:pt idx="115">
                        <c:v>24</c:v>
                      </c:pt>
                      <c:pt idx="116">
                        <c:v>24</c:v>
                      </c:pt>
                      <c:pt idx="117">
                        <c:v>24</c:v>
                      </c:pt>
                      <c:pt idx="118">
                        <c:v>24</c:v>
                      </c:pt>
                      <c:pt idx="119">
                        <c:v>24</c:v>
                      </c:pt>
                      <c:pt idx="120">
                        <c:v>24</c:v>
                      </c:pt>
                      <c:pt idx="121">
                        <c:v>24</c:v>
                      </c:pt>
                      <c:pt idx="122">
                        <c:v>24</c:v>
                      </c:pt>
                      <c:pt idx="123">
                        <c:v>24</c:v>
                      </c:pt>
                      <c:pt idx="124">
                        <c:v>24</c:v>
                      </c:pt>
                      <c:pt idx="125">
                        <c:v>24</c:v>
                      </c:pt>
                      <c:pt idx="126">
                        <c:v>24</c:v>
                      </c:pt>
                      <c:pt idx="127">
                        <c:v>24</c:v>
                      </c:pt>
                      <c:pt idx="128">
                        <c:v>24</c:v>
                      </c:pt>
                      <c:pt idx="129">
                        <c:v>24</c:v>
                      </c:pt>
                      <c:pt idx="130">
                        <c:v>24</c:v>
                      </c:pt>
                      <c:pt idx="131">
                        <c:v>24</c:v>
                      </c:pt>
                      <c:pt idx="132">
                        <c:v>24</c:v>
                      </c:pt>
                      <c:pt idx="133">
                        <c:v>24</c:v>
                      </c:pt>
                      <c:pt idx="134">
                        <c:v>24</c:v>
                      </c:pt>
                      <c:pt idx="135">
                        <c:v>24</c:v>
                      </c:pt>
                      <c:pt idx="136">
                        <c:v>24</c:v>
                      </c:pt>
                      <c:pt idx="137">
                        <c:v>24</c:v>
                      </c:pt>
                      <c:pt idx="138">
                        <c:v>24</c:v>
                      </c:pt>
                      <c:pt idx="139">
                        <c:v>24</c:v>
                      </c:pt>
                      <c:pt idx="140">
                        <c:v>24</c:v>
                      </c:pt>
                      <c:pt idx="141">
                        <c:v>24</c:v>
                      </c:pt>
                      <c:pt idx="142">
                        <c:v>24</c:v>
                      </c:pt>
                      <c:pt idx="143">
                        <c:v>24</c:v>
                      </c:pt>
                      <c:pt idx="144">
                        <c:v>24</c:v>
                      </c:pt>
                      <c:pt idx="145">
                        <c:v>24</c:v>
                      </c:pt>
                      <c:pt idx="146">
                        <c:v>24</c:v>
                      </c:pt>
                      <c:pt idx="147">
                        <c:v>24</c:v>
                      </c:pt>
                      <c:pt idx="148">
                        <c:v>24</c:v>
                      </c:pt>
                      <c:pt idx="149">
                        <c:v>24</c:v>
                      </c:pt>
                      <c:pt idx="150">
                        <c:v>24</c:v>
                      </c:pt>
                      <c:pt idx="151">
                        <c:v>24</c:v>
                      </c:pt>
                      <c:pt idx="152">
                        <c:v>24</c:v>
                      </c:pt>
                      <c:pt idx="153">
                        <c:v>24</c:v>
                      </c:pt>
                      <c:pt idx="154">
                        <c:v>24</c:v>
                      </c:pt>
                      <c:pt idx="155">
                        <c:v>24</c:v>
                      </c:pt>
                      <c:pt idx="156">
                        <c:v>24</c:v>
                      </c:pt>
                      <c:pt idx="157">
                        <c:v>23</c:v>
                      </c:pt>
                      <c:pt idx="158">
                        <c:v>23</c:v>
                      </c:pt>
                      <c:pt idx="159">
                        <c:v>23</c:v>
                      </c:pt>
                      <c:pt idx="160">
                        <c:v>23</c:v>
                      </c:pt>
                      <c:pt idx="161">
                        <c:v>23</c:v>
                      </c:pt>
                      <c:pt idx="162">
                        <c:v>23</c:v>
                      </c:pt>
                      <c:pt idx="163">
                        <c:v>23</c:v>
                      </c:pt>
                      <c:pt idx="164">
                        <c:v>23</c:v>
                      </c:pt>
                      <c:pt idx="165">
                        <c:v>23</c:v>
                      </c:pt>
                      <c:pt idx="166">
                        <c:v>24</c:v>
                      </c:pt>
                      <c:pt idx="167">
                        <c:v>23</c:v>
                      </c:pt>
                      <c:pt idx="168">
                        <c:v>23</c:v>
                      </c:pt>
                      <c:pt idx="169">
                        <c:v>23</c:v>
                      </c:pt>
                      <c:pt idx="170">
                        <c:v>23</c:v>
                      </c:pt>
                      <c:pt idx="171">
                        <c:v>23</c:v>
                      </c:pt>
                      <c:pt idx="172">
                        <c:v>23</c:v>
                      </c:pt>
                      <c:pt idx="173">
                        <c:v>23</c:v>
                      </c:pt>
                      <c:pt idx="174">
                        <c:v>23</c:v>
                      </c:pt>
                      <c:pt idx="175">
                        <c:v>23</c:v>
                      </c:pt>
                      <c:pt idx="176">
                        <c:v>24</c:v>
                      </c:pt>
                      <c:pt idx="177">
                        <c:v>24</c:v>
                      </c:pt>
                      <c:pt idx="178">
                        <c:v>24</c:v>
                      </c:pt>
                      <c:pt idx="179">
                        <c:v>24</c:v>
                      </c:pt>
                      <c:pt idx="180">
                        <c:v>24</c:v>
                      </c:pt>
                      <c:pt idx="181">
                        <c:v>24</c:v>
                      </c:pt>
                      <c:pt idx="182">
                        <c:v>24</c:v>
                      </c:pt>
                      <c:pt idx="183">
                        <c:v>24</c:v>
                      </c:pt>
                      <c:pt idx="184">
                        <c:v>24</c:v>
                      </c:pt>
                      <c:pt idx="185">
                        <c:v>24</c:v>
                      </c:pt>
                      <c:pt idx="186">
                        <c:v>24</c:v>
                      </c:pt>
                      <c:pt idx="187">
                        <c:v>24</c:v>
                      </c:pt>
                      <c:pt idx="188">
                        <c:v>24</c:v>
                      </c:pt>
                      <c:pt idx="189">
                        <c:v>24</c:v>
                      </c:pt>
                      <c:pt idx="190">
                        <c:v>24</c:v>
                      </c:pt>
                      <c:pt idx="191">
                        <c:v>24</c:v>
                      </c:pt>
                      <c:pt idx="192">
                        <c:v>24</c:v>
                      </c:pt>
                      <c:pt idx="193">
                        <c:v>24</c:v>
                      </c:pt>
                      <c:pt idx="194">
                        <c:v>24</c:v>
                      </c:pt>
                      <c:pt idx="195">
                        <c:v>24</c:v>
                      </c:pt>
                      <c:pt idx="196">
                        <c:v>24</c:v>
                      </c:pt>
                      <c:pt idx="197">
                        <c:v>24</c:v>
                      </c:pt>
                      <c:pt idx="198">
                        <c:v>24</c:v>
                      </c:pt>
                      <c:pt idx="199">
                        <c:v>24</c:v>
                      </c:pt>
                      <c:pt idx="200">
                        <c:v>24</c:v>
                      </c:pt>
                      <c:pt idx="201">
                        <c:v>24</c:v>
                      </c:pt>
                      <c:pt idx="202">
                        <c:v>24</c:v>
                      </c:pt>
                      <c:pt idx="203">
                        <c:v>24</c:v>
                      </c:pt>
                      <c:pt idx="204">
                        <c:v>24</c:v>
                      </c:pt>
                      <c:pt idx="205">
                        <c:v>24</c:v>
                      </c:pt>
                      <c:pt idx="206">
                        <c:v>24</c:v>
                      </c:pt>
                      <c:pt idx="207">
                        <c:v>24</c:v>
                      </c:pt>
                      <c:pt idx="208">
                        <c:v>24</c:v>
                      </c:pt>
                      <c:pt idx="209">
                        <c:v>24</c:v>
                      </c:pt>
                      <c:pt idx="210">
                        <c:v>24</c:v>
                      </c:pt>
                      <c:pt idx="211">
                        <c:v>24</c:v>
                      </c:pt>
                      <c:pt idx="212">
                        <c:v>24</c:v>
                      </c:pt>
                      <c:pt idx="213">
                        <c:v>24</c:v>
                      </c:pt>
                      <c:pt idx="214">
                        <c:v>24</c:v>
                      </c:pt>
                      <c:pt idx="215">
                        <c:v>24</c:v>
                      </c:pt>
                      <c:pt idx="216">
                        <c:v>24</c:v>
                      </c:pt>
                      <c:pt idx="217">
                        <c:v>24</c:v>
                      </c:pt>
                      <c:pt idx="218">
                        <c:v>24</c:v>
                      </c:pt>
                      <c:pt idx="219">
                        <c:v>24</c:v>
                      </c:pt>
                      <c:pt idx="220">
                        <c:v>24</c:v>
                      </c:pt>
                      <c:pt idx="221">
                        <c:v>24</c:v>
                      </c:pt>
                      <c:pt idx="222">
                        <c:v>24</c:v>
                      </c:pt>
                      <c:pt idx="223">
                        <c:v>24</c:v>
                      </c:pt>
                      <c:pt idx="224">
                        <c:v>24</c:v>
                      </c:pt>
                      <c:pt idx="225">
                        <c:v>24</c:v>
                      </c:pt>
                      <c:pt idx="226">
                        <c:v>24</c:v>
                      </c:pt>
                      <c:pt idx="227">
                        <c:v>24</c:v>
                      </c:pt>
                      <c:pt idx="228">
                        <c:v>24</c:v>
                      </c:pt>
                      <c:pt idx="229">
                        <c:v>24</c:v>
                      </c:pt>
                      <c:pt idx="230">
                        <c:v>24</c:v>
                      </c:pt>
                      <c:pt idx="231">
                        <c:v>24</c:v>
                      </c:pt>
                      <c:pt idx="232">
                        <c:v>24</c:v>
                      </c:pt>
                      <c:pt idx="233">
                        <c:v>24</c:v>
                      </c:pt>
                      <c:pt idx="234">
                        <c:v>24</c:v>
                      </c:pt>
                      <c:pt idx="235">
                        <c:v>24</c:v>
                      </c:pt>
                      <c:pt idx="236">
                        <c:v>24</c:v>
                      </c:pt>
                      <c:pt idx="237">
                        <c:v>24</c:v>
                      </c:pt>
                      <c:pt idx="238">
                        <c:v>24</c:v>
                      </c:pt>
                      <c:pt idx="239">
                        <c:v>24</c:v>
                      </c:pt>
                      <c:pt idx="240">
                        <c:v>24</c:v>
                      </c:pt>
                      <c:pt idx="241">
                        <c:v>24</c:v>
                      </c:pt>
                      <c:pt idx="242">
                        <c:v>24</c:v>
                      </c:pt>
                      <c:pt idx="243">
                        <c:v>24</c:v>
                      </c:pt>
                      <c:pt idx="244">
                        <c:v>24</c:v>
                      </c:pt>
                      <c:pt idx="245">
                        <c:v>24</c:v>
                      </c:pt>
                      <c:pt idx="246">
                        <c:v>24</c:v>
                      </c:pt>
                      <c:pt idx="247">
                        <c:v>24</c:v>
                      </c:pt>
                      <c:pt idx="248">
                        <c:v>24</c:v>
                      </c:pt>
                      <c:pt idx="249">
                        <c:v>24</c:v>
                      </c:pt>
                      <c:pt idx="250">
                        <c:v>24</c:v>
                      </c:pt>
                      <c:pt idx="251">
                        <c:v>24</c:v>
                      </c:pt>
                      <c:pt idx="252">
                        <c:v>24</c:v>
                      </c:pt>
                      <c:pt idx="253">
                        <c:v>24</c:v>
                      </c:pt>
                      <c:pt idx="254">
                        <c:v>24</c:v>
                      </c:pt>
                      <c:pt idx="255">
                        <c:v>24</c:v>
                      </c:pt>
                      <c:pt idx="256">
                        <c:v>24</c:v>
                      </c:pt>
                      <c:pt idx="257">
                        <c:v>24</c:v>
                      </c:pt>
                      <c:pt idx="258">
                        <c:v>24</c:v>
                      </c:pt>
                      <c:pt idx="259">
                        <c:v>24</c:v>
                      </c:pt>
                      <c:pt idx="260">
                        <c:v>24</c:v>
                      </c:pt>
                      <c:pt idx="261">
                        <c:v>24</c:v>
                      </c:pt>
                      <c:pt idx="262">
                        <c:v>24</c:v>
                      </c:pt>
                      <c:pt idx="263">
                        <c:v>24</c:v>
                      </c:pt>
                      <c:pt idx="264">
                        <c:v>24</c:v>
                      </c:pt>
                      <c:pt idx="265">
                        <c:v>24</c:v>
                      </c:pt>
                      <c:pt idx="266">
                        <c:v>24</c:v>
                      </c:pt>
                      <c:pt idx="267">
                        <c:v>24</c:v>
                      </c:pt>
                      <c:pt idx="268">
                        <c:v>23</c:v>
                      </c:pt>
                      <c:pt idx="269">
                        <c:v>24</c:v>
                      </c:pt>
                      <c:pt idx="270">
                        <c:v>24</c:v>
                      </c:pt>
                      <c:pt idx="271">
                        <c:v>24</c:v>
                      </c:pt>
                      <c:pt idx="272">
                        <c:v>24</c:v>
                      </c:pt>
                      <c:pt idx="273">
                        <c:v>24</c:v>
                      </c:pt>
                      <c:pt idx="274">
                        <c:v>24</c:v>
                      </c:pt>
                      <c:pt idx="275">
                        <c:v>24</c:v>
                      </c:pt>
                      <c:pt idx="276">
                        <c:v>24</c:v>
                      </c:pt>
                      <c:pt idx="277">
                        <c:v>24</c:v>
                      </c:pt>
                      <c:pt idx="278">
                        <c:v>24</c:v>
                      </c:pt>
                      <c:pt idx="279">
                        <c:v>24</c:v>
                      </c:pt>
                      <c:pt idx="280">
                        <c:v>24</c:v>
                      </c:pt>
                      <c:pt idx="281">
                        <c:v>24</c:v>
                      </c:pt>
                      <c:pt idx="282">
                        <c:v>24</c:v>
                      </c:pt>
                      <c:pt idx="283">
                        <c:v>24</c:v>
                      </c:pt>
                      <c:pt idx="284">
                        <c:v>24</c:v>
                      </c:pt>
                      <c:pt idx="285">
                        <c:v>24</c:v>
                      </c:pt>
                      <c:pt idx="286">
                        <c:v>24</c:v>
                      </c:pt>
                      <c:pt idx="287">
                        <c:v>24</c:v>
                      </c:pt>
                      <c:pt idx="288">
                        <c:v>24</c:v>
                      </c:pt>
                      <c:pt idx="289">
                        <c:v>24</c:v>
                      </c:pt>
                      <c:pt idx="290">
                        <c:v>24</c:v>
                      </c:pt>
                      <c:pt idx="291">
                        <c:v>24</c:v>
                      </c:pt>
                      <c:pt idx="292">
                        <c:v>24</c:v>
                      </c:pt>
                      <c:pt idx="293">
                        <c:v>24</c:v>
                      </c:pt>
                      <c:pt idx="294">
                        <c:v>24</c:v>
                      </c:pt>
                      <c:pt idx="295">
                        <c:v>24</c:v>
                      </c:pt>
                      <c:pt idx="296">
                        <c:v>24</c:v>
                      </c:pt>
                      <c:pt idx="297">
                        <c:v>24</c:v>
                      </c:pt>
                      <c:pt idx="298">
                        <c:v>24</c:v>
                      </c:pt>
                      <c:pt idx="299">
                        <c:v>24</c:v>
                      </c:pt>
                      <c:pt idx="300">
                        <c:v>24</c:v>
                      </c:pt>
                      <c:pt idx="301">
                        <c:v>24</c:v>
                      </c:pt>
                      <c:pt idx="302">
                        <c:v>24</c:v>
                      </c:pt>
                      <c:pt idx="303">
                        <c:v>24</c:v>
                      </c:pt>
                      <c:pt idx="304">
                        <c:v>24</c:v>
                      </c:pt>
                      <c:pt idx="305">
                        <c:v>24</c:v>
                      </c:pt>
                      <c:pt idx="306">
                        <c:v>24</c:v>
                      </c:pt>
                      <c:pt idx="307">
                        <c:v>24</c:v>
                      </c:pt>
                      <c:pt idx="308">
                        <c:v>24</c:v>
                      </c:pt>
                      <c:pt idx="309">
                        <c:v>24</c:v>
                      </c:pt>
                      <c:pt idx="310">
                        <c:v>24</c:v>
                      </c:pt>
                      <c:pt idx="311">
                        <c:v>24</c:v>
                      </c:pt>
                      <c:pt idx="312">
                        <c:v>24</c:v>
                      </c:pt>
                      <c:pt idx="313">
                        <c:v>24</c:v>
                      </c:pt>
                      <c:pt idx="314">
                        <c:v>24</c:v>
                      </c:pt>
                      <c:pt idx="315">
                        <c:v>23</c:v>
                      </c:pt>
                      <c:pt idx="316">
                        <c:v>23</c:v>
                      </c:pt>
                      <c:pt idx="317">
                        <c:v>23</c:v>
                      </c:pt>
                      <c:pt idx="318">
                        <c:v>24</c:v>
                      </c:pt>
                      <c:pt idx="319">
                        <c:v>24</c:v>
                      </c:pt>
                      <c:pt idx="320">
                        <c:v>24</c:v>
                      </c:pt>
                      <c:pt idx="321">
                        <c:v>24</c:v>
                      </c:pt>
                      <c:pt idx="322">
                        <c:v>24</c:v>
                      </c:pt>
                      <c:pt idx="323">
                        <c:v>24</c:v>
                      </c:pt>
                      <c:pt idx="324">
                        <c:v>24</c:v>
                      </c:pt>
                      <c:pt idx="325">
                        <c:v>24</c:v>
                      </c:pt>
                      <c:pt idx="326">
                        <c:v>24</c:v>
                      </c:pt>
                      <c:pt idx="327">
                        <c:v>24</c:v>
                      </c:pt>
                      <c:pt idx="328">
                        <c:v>24</c:v>
                      </c:pt>
                      <c:pt idx="329">
                        <c:v>24</c:v>
                      </c:pt>
                      <c:pt idx="330">
                        <c:v>24</c:v>
                      </c:pt>
                      <c:pt idx="331">
                        <c:v>24</c:v>
                      </c:pt>
                      <c:pt idx="332">
                        <c:v>24</c:v>
                      </c:pt>
                      <c:pt idx="333">
                        <c:v>24</c:v>
                      </c:pt>
                      <c:pt idx="334">
                        <c:v>24</c:v>
                      </c:pt>
                      <c:pt idx="335">
                        <c:v>24</c:v>
                      </c:pt>
                      <c:pt idx="336">
                        <c:v>0</c:v>
                      </c:pt>
                      <c:pt idx="337">
                        <c:v>0</c:v>
                      </c:pt>
                      <c:pt idx="338">
                        <c:v>0</c:v>
                      </c:pt>
                      <c:pt idx="339">
                        <c:v>0</c:v>
                      </c:pt>
                      <c:pt idx="340">
                        <c:v>0</c:v>
                      </c:pt>
                      <c:pt idx="341">
                        <c:v>0</c:v>
                      </c:pt>
                      <c:pt idx="342">
                        <c:v>0</c:v>
                      </c:pt>
                      <c:pt idx="343">
                        <c:v>0</c:v>
                      </c:pt>
                      <c:pt idx="344">
                        <c:v>0</c:v>
                      </c:pt>
                      <c:pt idx="345">
                        <c:v>0</c:v>
                      </c:pt>
                      <c:pt idx="346">
                        <c:v>0</c:v>
                      </c:pt>
                      <c:pt idx="347">
                        <c:v>0</c:v>
                      </c:pt>
                      <c:pt idx="348">
                        <c:v>0</c:v>
                      </c:pt>
                      <c:pt idx="349">
                        <c:v>0</c:v>
                      </c:pt>
                      <c:pt idx="350">
                        <c:v>0</c:v>
                      </c:pt>
                      <c:pt idx="351">
                        <c:v>0</c:v>
                      </c:pt>
                      <c:pt idx="352">
                        <c:v>0</c:v>
                      </c:pt>
                      <c:pt idx="353">
                        <c:v>0</c:v>
                      </c:pt>
                      <c:pt idx="354">
                        <c:v>0</c:v>
                      </c:pt>
                      <c:pt idx="355">
                        <c:v>0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0</c:v>
                      </c:pt>
                      <c:pt idx="360">
                        <c:v>0</c:v>
                      </c:pt>
                      <c:pt idx="361">
                        <c:v>0</c:v>
                      </c:pt>
                      <c:pt idx="362">
                        <c:v>0</c:v>
                      </c:pt>
                      <c:pt idx="363">
                        <c:v>0</c:v>
                      </c:pt>
                      <c:pt idx="364">
                        <c:v>0</c:v>
                      </c:pt>
                      <c:pt idx="365">
                        <c:v>0</c:v>
                      </c:pt>
                      <c:pt idx="366">
                        <c:v>0</c:v>
                      </c:pt>
                      <c:pt idx="367">
                        <c:v>0</c:v>
                      </c:pt>
                      <c:pt idx="368">
                        <c:v>0</c:v>
                      </c:pt>
                      <c:pt idx="369">
                        <c:v>0</c:v>
                      </c:pt>
                      <c:pt idx="370">
                        <c:v>0</c:v>
                      </c:pt>
                      <c:pt idx="371">
                        <c:v>0</c:v>
                      </c:pt>
                      <c:pt idx="372">
                        <c:v>0</c:v>
                      </c:pt>
                      <c:pt idx="373">
                        <c:v>0</c:v>
                      </c:pt>
                      <c:pt idx="374">
                        <c:v>0</c:v>
                      </c:pt>
                      <c:pt idx="375">
                        <c:v>0</c:v>
                      </c:pt>
                      <c:pt idx="376">
                        <c:v>0</c:v>
                      </c:pt>
                      <c:pt idx="377">
                        <c:v>0</c:v>
                      </c:pt>
                      <c:pt idx="378">
                        <c:v>0</c:v>
                      </c:pt>
                      <c:pt idx="379">
                        <c:v>0</c:v>
                      </c:pt>
                      <c:pt idx="380">
                        <c:v>0</c:v>
                      </c:pt>
                      <c:pt idx="381">
                        <c:v>0</c:v>
                      </c:pt>
                      <c:pt idx="382">
                        <c:v>0</c:v>
                      </c:pt>
                      <c:pt idx="383">
                        <c:v>0</c:v>
                      </c:pt>
                      <c:pt idx="384">
                        <c:v>0</c:v>
                      </c:pt>
                      <c:pt idx="385">
                        <c:v>0</c:v>
                      </c:pt>
                      <c:pt idx="386">
                        <c:v>0</c:v>
                      </c:pt>
                      <c:pt idx="387">
                        <c:v>0</c:v>
                      </c:pt>
                      <c:pt idx="388">
                        <c:v>0</c:v>
                      </c:pt>
                      <c:pt idx="389">
                        <c:v>0</c:v>
                      </c:pt>
                      <c:pt idx="390">
                        <c:v>0</c:v>
                      </c:pt>
                      <c:pt idx="391">
                        <c:v>0</c:v>
                      </c:pt>
                      <c:pt idx="392">
                        <c:v>0</c:v>
                      </c:pt>
                      <c:pt idx="393">
                        <c:v>0</c:v>
                      </c:pt>
                      <c:pt idx="394">
                        <c:v>0</c:v>
                      </c:pt>
                      <c:pt idx="395">
                        <c:v>0</c:v>
                      </c:pt>
                      <c:pt idx="396">
                        <c:v>0</c:v>
                      </c:pt>
                      <c:pt idx="397">
                        <c:v>0</c:v>
                      </c:pt>
                      <c:pt idx="398">
                        <c:v>0</c:v>
                      </c:pt>
                      <c:pt idx="399">
                        <c:v>0</c:v>
                      </c:pt>
                      <c:pt idx="400">
                        <c:v>0</c:v>
                      </c:pt>
                      <c:pt idx="401">
                        <c:v>0</c:v>
                      </c:pt>
                      <c:pt idx="402">
                        <c:v>0</c:v>
                      </c:pt>
                      <c:pt idx="403">
                        <c:v>0</c:v>
                      </c:pt>
                      <c:pt idx="404">
                        <c:v>0</c:v>
                      </c:pt>
                      <c:pt idx="405">
                        <c:v>0</c:v>
                      </c:pt>
                      <c:pt idx="406">
                        <c:v>0</c:v>
                      </c:pt>
                      <c:pt idx="407">
                        <c:v>0</c:v>
                      </c:pt>
                      <c:pt idx="408">
                        <c:v>0</c:v>
                      </c:pt>
                      <c:pt idx="409">
                        <c:v>0</c:v>
                      </c:pt>
                      <c:pt idx="410">
                        <c:v>0</c:v>
                      </c:pt>
                      <c:pt idx="411">
                        <c:v>0</c:v>
                      </c:pt>
                      <c:pt idx="412">
                        <c:v>0</c:v>
                      </c:pt>
                      <c:pt idx="413">
                        <c:v>0</c:v>
                      </c:pt>
                      <c:pt idx="414">
                        <c:v>0</c:v>
                      </c:pt>
                      <c:pt idx="415">
                        <c:v>0</c:v>
                      </c:pt>
                      <c:pt idx="416">
                        <c:v>0</c:v>
                      </c:pt>
                      <c:pt idx="417">
                        <c:v>0</c:v>
                      </c:pt>
                      <c:pt idx="418">
                        <c:v>0</c:v>
                      </c:pt>
                      <c:pt idx="419">
                        <c:v>0</c:v>
                      </c:pt>
                      <c:pt idx="420">
                        <c:v>0</c:v>
                      </c:pt>
                      <c:pt idx="421">
                        <c:v>0</c:v>
                      </c:pt>
                      <c:pt idx="422">
                        <c:v>0</c:v>
                      </c:pt>
                      <c:pt idx="423">
                        <c:v>0</c:v>
                      </c:pt>
                      <c:pt idx="424">
                        <c:v>0</c:v>
                      </c:pt>
                      <c:pt idx="425">
                        <c:v>0</c:v>
                      </c:pt>
                      <c:pt idx="426">
                        <c:v>0</c:v>
                      </c:pt>
                      <c:pt idx="427">
                        <c:v>0</c:v>
                      </c:pt>
                      <c:pt idx="428">
                        <c:v>0</c:v>
                      </c:pt>
                      <c:pt idx="429">
                        <c:v>0</c:v>
                      </c:pt>
                      <c:pt idx="430">
                        <c:v>0</c:v>
                      </c:pt>
                      <c:pt idx="431">
                        <c:v>0</c:v>
                      </c:pt>
                      <c:pt idx="432">
                        <c:v>0</c:v>
                      </c:pt>
                      <c:pt idx="433">
                        <c:v>0</c:v>
                      </c:pt>
                      <c:pt idx="434">
                        <c:v>0</c:v>
                      </c:pt>
                      <c:pt idx="435">
                        <c:v>0</c:v>
                      </c:pt>
                      <c:pt idx="436">
                        <c:v>0</c:v>
                      </c:pt>
                      <c:pt idx="437">
                        <c:v>0</c:v>
                      </c:pt>
                      <c:pt idx="438">
                        <c:v>0</c:v>
                      </c:pt>
                      <c:pt idx="439">
                        <c:v>0</c:v>
                      </c:pt>
                      <c:pt idx="440">
                        <c:v>0</c:v>
                      </c:pt>
                      <c:pt idx="441">
                        <c:v>0</c:v>
                      </c:pt>
                      <c:pt idx="442">
                        <c:v>0</c:v>
                      </c:pt>
                      <c:pt idx="443">
                        <c:v>0</c:v>
                      </c:pt>
                      <c:pt idx="444">
                        <c:v>0</c:v>
                      </c:pt>
                      <c:pt idx="445">
                        <c:v>0</c:v>
                      </c:pt>
                      <c:pt idx="446">
                        <c:v>0</c:v>
                      </c:pt>
                      <c:pt idx="447">
                        <c:v>0</c:v>
                      </c:pt>
                      <c:pt idx="448">
                        <c:v>0</c:v>
                      </c:pt>
                      <c:pt idx="449">
                        <c:v>0</c:v>
                      </c:pt>
                      <c:pt idx="450">
                        <c:v>0</c:v>
                      </c:pt>
                      <c:pt idx="451">
                        <c:v>0</c:v>
                      </c:pt>
                      <c:pt idx="452">
                        <c:v>0</c:v>
                      </c:pt>
                      <c:pt idx="453">
                        <c:v>0</c:v>
                      </c:pt>
                      <c:pt idx="454">
                        <c:v>0</c:v>
                      </c:pt>
                      <c:pt idx="455">
                        <c:v>0</c:v>
                      </c:pt>
                      <c:pt idx="456">
                        <c:v>0</c:v>
                      </c:pt>
                      <c:pt idx="457">
                        <c:v>0</c:v>
                      </c:pt>
                      <c:pt idx="458">
                        <c:v>0</c:v>
                      </c:pt>
                      <c:pt idx="459">
                        <c:v>0</c:v>
                      </c:pt>
                      <c:pt idx="460">
                        <c:v>0</c:v>
                      </c:pt>
                      <c:pt idx="461">
                        <c:v>0</c:v>
                      </c:pt>
                      <c:pt idx="462">
                        <c:v>0</c:v>
                      </c:pt>
                      <c:pt idx="463">
                        <c:v>0</c:v>
                      </c:pt>
                      <c:pt idx="464">
                        <c:v>0</c:v>
                      </c:pt>
                      <c:pt idx="465">
                        <c:v>0</c:v>
                      </c:pt>
                      <c:pt idx="466">
                        <c:v>0</c:v>
                      </c:pt>
                      <c:pt idx="467">
                        <c:v>0</c:v>
                      </c:pt>
                      <c:pt idx="468">
                        <c:v>0</c:v>
                      </c:pt>
                      <c:pt idx="469">
                        <c:v>0</c:v>
                      </c:pt>
                      <c:pt idx="470">
                        <c:v>0</c:v>
                      </c:pt>
                      <c:pt idx="471">
                        <c:v>0</c:v>
                      </c:pt>
                      <c:pt idx="472">
                        <c:v>0</c:v>
                      </c:pt>
                      <c:pt idx="473">
                        <c:v>0</c:v>
                      </c:pt>
                      <c:pt idx="474">
                        <c:v>0</c:v>
                      </c:pt>
                      <c:pt idx="475">
                        <c:v>0</c:v>
                      </c:pt>
                      <c:pt idx="476">
                        <c:v>0</c:v>
                      </c:pt>
                      <c:pt idx="477">
                        <c:v>0</c:v>
                      </c:pt>
                      <c:pt idx="478">
                        <c:v>0</c:v>
                      </c:pt>
                      <c:pt idx="479">
                        <c:v>0</c:v>
                      </c:pt>
                      <c:pt idx="480">
                        <c:v>0</c:v>
                      </c:pt>
                      <c:pt idx="481">
                        <c:v>0</c:v>
                      </c:pt>
                      <c:pt idx="482">
                        <c:v>0</c:v>
                      </c:pt>
                      <c:pt idx="483">
                        <c:v>0</c:v>
                      </c:pt>
                      <c:pt idx="484">
                        <c:v>0</c:v>
                      </c:pt>
                      <c:pt idx="485">
                        <c:v>0</c:v>
                      </c:pt>
                      <c:pt idx="486">
                        <c:v>0</c:v>
                      </c:pt>
                      <c:pt idx="487">
                        <c:v>0</c:v>
                      </c:pt>
                      <c:pt idx="488">
                        <c:v>0</c:v>
                      </c:pt>
                      <c:pt idx="489">
                        <c:v>0</c:v>
                      </c:pt>
                      <c:pt idx="490">
                        <c:v>0</c:v>
                      </c:pt>
                      <c:pt idx="491">
                        <c:v>0</c:v>
                      </c:pt>
                      <c:pt idx="492">
                        <c:v>0</c:v>
                      </c:pt>
                      <c:pt idx="493">
                        <c:v>0</c:v>
                      </c:pt>
                      <c:pt idx="494">
                        <c:v>0</c:v>
                      </c:pt>
                      <c:pt idx="495">
                        <c:v>0</c:v>
                      </c:pt>
                      <c:pt idx="496">
                        <c:v>0</c:v>
                      </c:pt>
                      <c:pt idx="497">
                        <c:v>0</c:v>
                      </c:pt>
                      <c:pt idx="498">
                        <c:v>0</c:v>
                      </c:pt>
                      <c:pt idx="499">
                        <c:v>0</c:v>
                      </c:pt>
                      <c:pt idx="500">
                        <c:v>0</c:v>
                      </c:pt>
                      <c:pt idx="501">
                        <c:v>0</c:v>
                      </c:pt>
                      <c:pt idx="502">
                        <c:v>0</c:v>
                      </c:pt>
                      <c:pt idx="503">
                        <c:v>0</c:v>
                      </c:pt>
                      <c:pt idx="504">
                        <c:v>0</c:v>
                      </c:pt>
                      <c:pt idx="505">
                        <c:v>0</c:v>
                      </c:pt>
                      <c:pt idx="506">
                        <c:v>0</c:v>
                      </c:pt>
                      <c:pt idx="507">
                        <c:v>0</c:v>
                      </c:pt>
                      <c:pt idx="508">
                        <c:v>0</c:v>
                      </c:pt>
                      <c:pt idx="509">
                        <c:v>0</c:v>
                      </c:pt>
                      <c:pt idx="510">
                        <c:v>0</c:v>
                      </c:pt>
                      <c:pt idx="511">
                        <c:v>0</c:v>
                      </c:pt>
                      <c:pt idx="512">
                        <c:v>0</c:v>
                      </c:pt>
                      <c:pt idx="513">
                        <c:v>0</c:v>
                      </c:pt>
                      <c:pt idx="514">
                        <c:v>0</c:v>
                      </c:pt>
                      <c:pt idx="515">
                        <c:v>0</c:v>
                      </c:pt>
                      <c:pt idx="516">
                        <c:v>0</c:v>
                      </c:pt>
                      <c:pt idx="517">
                        <c:v>0</c:v>
                      </c:pt>
                      <c:pt idx="518">
                        <c:v>0</c:v>
                      </c:pt>
                      <c:pt idx="519">
                        <c:v>0</c:v>
                      </c:pt>
                      <c:pt idx="520">
                        <c:v>0</c:v>
                      </c:pt>
                      <c:pt idx="521">
                        <c:v>0</c:v>
                      </c:pt>
                      <c:pt idx="522">
                        <c:v>0</c:v>
                      </c:pt>
                      <c:pt idx="523">
                        <c:v>0</c:v>
                      </c:pt>
                      <c:pt idx="524">
                        <c:v>0</c:v>
                      </c:pt>
                      <c:pt idx="525">
                        <c:v>0</c:v>
                      </c:pt>
                      <c:pt idx="526">
                        <c:v>0</c:v>
                      </c:pt>
                      <c:pt idx="527">
                        <c:v>0</c:v>
                      </c:pt>
                      <c:pt idx="528">
                        <c:v>0</c:v>
                      </c:pt>
                      <c:pt idx="529">
                        <c:v>0</c:v>
                      </c:pt>
                      <c:pt idx="530">
                        <c:v>0</c:v>
                      </c:pt>
                      <c:pt idx="531">
                        <c:v>0</c:v>
                      </c:pt>
                      <c:pt idx="532">
                        <c:v>0</c:v>
                      </c:pt>
                      <c:pt idx="533">
                        <c:v>0</c:v>
                      </c:pt>
                      <c:pt idx="534">
                        <c:v>0</c:v>
                      </c:pt>
                      <c:pt idx="535">
                        <c:v>0</c:v>
                      </c:pt>
                      <c:pt idx="536">
                        <c:v>0</c:v>
                      </c:pt>
                      <c:pt idx="537">
                        <c:v>0</c:v>
                      </c:pt>
                      <c:pt idx="538">
                        <c:v>0</c:v>
                      </c:pt>
                      <c:pt idx="539">
                        <c:v>0</c:v>
                      </c:pt>
                      <c:pt idx="540">
                        <c:v>0</c:v>
                      </c:pt>
                      <c:pt idx="541">
                        <c:v>0</c:v>
                      </c:pt>
                      <c:pt idx="542">
                        <c:v>0</c:v>
                      </c:pt>
                      <c:pt idx="543">
                        <c:v>0</c:v>
                      </c:pt>
                      <c:pt idx="544">
                        <c:v>0</c:v>
                      </c:pt>
                      <c:pt idx="545">
                        <c:v>0</c:v>
                      </c:pt>
                      <c:pt idx="546">
                        <c:v>0</c:v>
                      </c:pt>
                      <c:pt idx="547">
                        <c:v>0</c:v>
                      </c:pt>
                      <c:pt idx="548">
                        <c:v>0</c:v>
                      </c:pt>
                      <c:pt idx="549">
                        <c:v>0</c:v>
                      </c:pt>
                      <c:pt idx="550">
                        <c:v>0</c:v>
                      </c:pt>
                      <c:pt idx="551">
                        <c:v>0</c:v>
                      </c:pt>
                      <c:pt idx="552">
                        <c:v>0</c:v>
                      </c:pt>
                      <c:pt idx="553">
                        <c:v>0</c:v>
                      </c:pt>
                      <c:pt idx="554">
                        <c:v>0</c:v>
                      </c:pt>
                      <c:pt idx="555">
                        <c:v>0</c:v>
                      </c:pt>
                      <c:pt idx="556">
                        <c:v>0</c:v>
                      </c:pt>
                      <c:pt idx="557">
                        <c:v>0</c:v>
                      </c:pt>
                      <c:pt idx="558">
                        <c:v>0</c:v>
                      </c:pt>
                      <c:pt idx="559">
                        <c:v>0</c:v>
                      </c:pt>
                      <c:pt idx="560">
                        <c:v>0</c:v>
                      </c:pt>
                      <c:pt idx="561">
                        <c:v>0</c:v>
                      </c:pt>
                      <c:pt idx="562">
                        <c:v>0</c:v>
                      </c:pt>
                      <c:pt idx="563">
                        <c:v>0</c:v>
                      </c:pt>
                      <c:pt idx="564">
                        <c:v>0</c:v>
                      </c:pt>
                      <c:pt idx="565">
                        <c:v>0</c:v>
                      </c:pt>
                      <c:pt idx="566">
                        <c:v>0</c:v>
                      </c:pt>
                      <c:pt idx="567">
                        <c:v>0</c:v>
                      </c:pt>
                      <c:pt idx="568">
                        <c:v>0</c:v>
                      </c:pt>
                      <c:pt idx="569">
                        <c:v>0</c:v>
                      </c:pt>
                      <c:pt idx="570">
                        <c:v>0</c:v>
                      </c:pt>
                      <c:pt idx="571">
                        <c:v>0</c:v>
                      </c:pt>
                      <c:pt idx="572">
                        <c:v>0</c:v>
                      </c:pt>
                      <c:pt idx="573">
                        <c:v>0</c:v>
                      </c:pt>
                      <c:pt idx="574">
                        <c:v>0</c:v>
                      </c:pt>
                      <c:pt idx="575">
                        <c:v>0</c:v>
                      </c:pt>
                      <c:pt idx="576">
                        <c:v>0</c:v>
                      </c:pt>
                      <c:pt idx="577">
                        <c:v>0</c:v>
                      </c:pt>
                      <c:pt idx="578">
                        <c:v>0</c:v>
                      </c:pt>
                      <c:pt idx="579">
                        <c:v>0</c:v>
                      </c:pt>
                      <c:pt idx="580">
                        <c:v>0</c:v>
                      </c:pt>
                      <c:pt idx="581">
                        <c:v>0</c:v>
                      </c:pt>
                      <c:pt idx="582">
                        <c:v>0</c:v>
                      </c:pt>
                      <c:pt idx="583">
                        <c:v>0</c:v>
                      </c:pt>
                      <c:pt idx="584">
                        <c:v>0</c:v>
                      </c:pt>
                      <c:pt idx="585">
                        <c:v>0</c:v>
                      </c:pt>
                      <c:pt idx="586">
                        <c:v>0</c:v>
                      </c:pt>
                      <c:pt idx="587">
                        <c:v>0</c:v>
                      </c:pt>
                      <c:pt idx="588">
                        <c:v>0</c:v>
                      </c:pt>
                      <c:pt idx="589">
                        <c:v>0</c:v>
                      </c:pt>
                      <c:pt idx="590">
                        <c:v>0</c:v>
                      </c:pt>
                      <c:pt idx="591">
                        <c:v>0</c:v>
                      </c:pt>
                      <c:pt idx="592">
                        <c:v>0</c:v>
                      </c:pt>
                      <c:pt idx="593">
                        <c:v>0</c:v>
                      </c:pt>
                      <c:pt idx="594">
                        <c:v>0</c:v>
                      </c:pt>
                      <c:pt idx="595">
                        <c:v>0</c:v>
                      </c:pt>
                      <c:pt idx="596">
                        <c:v>0</c:v>
                      </c:pt>
                      <c:pt idx="597">
                        <c:v>0</c:v>
                      </c:pt>
                      <c:pt idx="598">
                        <c:v>0</c:v>
                      </c:pt>
                      <c:pt idx="599">
                        <c:v>0</c:v>
                      </c:pt>
                      <c:pt idx="600">
                        <c:v>0</c:v>
                      </c:pt>
                      <c:pt idx="601">
                        <c:v>0</c:v>
                      </c:pt>
                      <c:pt idx="602">
                        <c:v>0</c:v>
                      </c:pt>
                      <c:pt idx="603">
                        <c:v>0</c:v>
                      </c:pt>
                      <c:pt idx="604">
                        <c:v>0</c:v>
                      </c:pt>
                      <c:pt idx="605">
                        <c:v>0</c:v>
                      </c:pt>
                      <c:pt idx="606">
                        <c:v>0</c:v>
                      </c:pt>
                      <c:pt idx="607">
                        <c:v>0</c:v>
                      </c:pt>
                      <c:pt idx="608">
                        <c:v>0</c:v>
                      </c:pt>
                      <c:pt idx="609">
                        <c:v>0</c:v>
                      </c:pt>
                      <c:pt idx="610">
                        <c:v>0</c:v>
                      </c:pt>
                      <c:pt idx="611">
                        <c:v>0</c:v>
                      </c:pt>
                      <c:pt idx="612">
                        <c:v>0</c:v>
                      </c:pt>
                      <c:pt idx="613">
                        <c:v>0</c:v>
                      </c:pt>
                      <c:pt idx="614">
                        <c:v>0</c:v>
                      </c:pt>
                      <c:pt idx="615">
                        <c:v>0</c:v>
                      </c:pt>
                      <c:pt idx="616">
                        <c:v>0</c:v>
                      </c:pt>
                      <c:pt idx="617">
                        <c:v>0</c:v>
                      </c:pt>
                      <c:pt idx="618">
                        <c:v>0</c:v>
                      </c:pt>
                      <c:pt idx="619">
                        <c:v>0</c:v>
                      </c:pt>
                      <c:pt idx="620">
                        <c:v>0</c:v>
                      </c:pt>
                      <c:pt idx="621">
                        <c:v>0</c:v>
                      </c:pt>
                      <c:pt idx="622">
                        <c:v>0</c:v>
                      </c:pt>
                      <c:pt idx="62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E0B-4FB5-834F-0483E5394E67}"/>
                  </c:ext>
                </c:extLst>
              </c15:ser>
            </c15:filteredAreaSeries>
            <c15:filteredAreaSeries>
              <c15:ser>
                <c:idx val="15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Planilha1!$V$3:$V$4</c15:sqref>
                        </c15:formulaRef>
                      </c:ext>
                    </c:extLst>
                    <c:strCache>
                      <c:ptCount val="2"/>
                      <c:pt idx="0">
                        <c:v>Hidráulica</c:v>
                      </c:pt>
                      <c:pt idx="1">
                        <c:v>Tipo II-C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Planilha1!$F$5:$F$339</c15:sqref>
                        </c15:formulaRef>
                      </c:ext>
                    </c:extLst>
                    <c:numCache>
                      <c:formatCode>m/d/yyyy\ h:mm</c:formatCode>
                      <c:ptCount val="335"/>
                      <c:pt idx="0">
                        <c:v>45543.020833333336</c:v>
                      </c:pt>
                      <c:pt idx="1">
                        <c:v>45543.041666666664</c:v>
                      </c:pt>
                      <c:pt idx="2">
                        <c:v>45543.0625</c:v>
                      </c:pt>
                      <c:pt idx="3">
                        <c:v>45543.083333333336</c:v>
                      </c:pt>
                      <c:pt idx="4">
                        <c:v>45543.104166666664</c:v>
                      </c:pt>
                      <c:pt idx="5">
                        <c:v>45543.125</c:v>
                      </c:pt>
                      <c:pt idx="6">
                        <c:v>45543.145833333336</c:v>
                      </c:pt>
                      <c:pt idx="7">
                        <c:v>45543.166666666664</c:v>
                      </c:pt>
                      <c:pt idx="8">
                        <c:v>45543.1875</c:v>
                      </c:pt>
                      <c:pt idx="9">
                        <c:v>45543.208333333336</c:v>
                      </c:pt>
                      <c:pt idx="10">
                        <c:v>45543.229166666664</c:v>
                      </c:pt>
                      <c:pt idx="11">
                        <c:v>45543.25</c:v>
                      </c:pt>
                      <c:pt idx="12">
                        <c:v>45543.270833333336</c:v>
                      </c:pt>
                      <c:pt idx="13">
                        <c:v>45543.291666666664</c:v>
                      </c:pt>
                      <c:pt idx="14">
                        <c:v>45543.3125</c:v>
                      </c:pt>
                      <c:pt idx="15">
                        <c:v>45543.333333333336</c:v>
                      </c:pt>
                      <c:pt idx="16">
                        <c:v>45543.354166666664</c:v>
                      </c:pt>
                      <c:pt idx="17">
                        <c:v>45543.375</c:v>
                      </c:pt>
                      <c:pt idx="18">
                        <c:v>45543.395833333336</c:v>
                      </c:pt>
                      <c:pt idx="19">
                        <c:v>45543.416666666664</c:v>
                      </c:pt>
                      <c:pt idx="20">
                        <c:v>45543.4375</c:v>
                      </c:pt>
                      <c:pt idx="21">
                        <c:v>45543.458333333336</c:v>
                      </c:pt>
                      <c:pt idx="22">
                        <c:v>45543.479166666664</c:v>
                      </c:pt>
                      <c:pt idx="23">
                        <c:v>45543.5</c:v>
                      </c:pt>
                      <c:pt idx="24">
                        <c:v>45543.520833333336</c:v>
                      </c:pt>
                      <c:pt idx="25">
                        <c:v>45543.541666666664</c:v>
                      </c:pt>
                      <c:pt idx="26">
                        <c:v>45543.5625</c:v>
                      </c:pt>
                      <c:pt idx="27">
                        <c:v>45543.583333333336</c:v>
                      </c:pt>
                      <c:pt idx="28">
                        <c:v>45543.604166666664</c:v>
                      </c:pt>
                      <c:pt idx="29">
                        <c:v>45543.625</c:v>
                      </c:pt>
                      <c:pt idx="30">
                        <c:v>45543.645833333336</c:v>
                      </c:pt>
                      <c:pt idx="31">
                        <c:v>45543.666666666664</c:v>
                      </c:pt>
                      <c:pt idx="32">
                        <c:v>45543.6875</c:v>
                      </c:pt>
                      <c:pt idx="33">
                        <c:v>45543.708333333336</c:v>
                      </c:pt>
                      <c:pt idx="34">
                        <c:v>45543.729166666664</c:v>
                      </c:pt>
                      <c:pt idx="35">
                        <c:v>45543.75</c:v>
                      </c:pt>
                      <c:pt idx="36">
                        <c:v>45543.770833333336</c:v>
                      </c:pt>
                      <c:pt idx="37">
                        <c:v>45543.791666666664</c:v>
                      </c:pt>
                      <c:pt idx="38">
                        <c:v>45543.8125</c:v>
                      </c:pt>
                      <c:pt idx="39">
                        <c:v>45543.833333333336</c:v>
                      </c:pt>
                      <c:pt idx="40">
                        <c:v>45543.854166666664</c:v>
                      </c:pt>
                      <c:pt idx="41">
                        <c:v>45543.875</c:v>
                      </c:pt>
                      <c:pt idx="42">
                        <c:v>45543.895833333336</c:v>
                      </c:pt>
                      <c:pt idx="43">
                        <c:v>45543.916666666664</c:v>
                      </c:pt>
                      <c:pt idx="44">
                        <c:v>45543.9375</c:v>
                      </c:pt>
                      <c:pt idx="45">
                        <c:v>45543.958333333336</c:v>
                      </c:pt>
                      <c:pt idx="46">
                        <c:v>45543.979166666664</c:v>
                      </c:pt>
                      <c:pt idx="47">
                        <c:v>45544</c:v>
                      </c:pt>
                      <c:pt idx="48">
                        <c:v>45544.020833333336</c:v>
                      </c:pt>
                      <c:pt idx="49">
                        <c:v>45544.041666666664</c:v>
                      </c:pt>
                      <c:pt idx="50">
                        <c:v>45544.0625</c:v>
                      </c:pt>
                      <c:pt idx="51">
                        <c:v>45544.083333333336</c:v>
                      </c:pt>
                      <c:pt idx="52">
                        <c:v>45544.104166666664</c:v>
                      </c:pt>
                      <c:pt idx="53">
                        <c:v>45544.125</c:v>
                      </c:pt>
                      <c:pt idx="54">
                        <c:v>45544.145833333336</c:v>
                      </c:pt>
                      <c:pt idx="55">
                        <c:v>45544.166666666664</c:v>
                      </c:pt>
                      <c:pt idx="56">
                        <c:v>45544.1875</c:v>
                      </c:pt>
                      <c:pt idx="57">
                        <c:v>45544.208333333336</c:v>
                      </c:pt>
                      <c:pt idx="58">
                        <c:v>45544.229166666664</c:v>
                      </c:pt>
                      <c:pt idx="59">
                        <c:v>45544.25</c:v>
                      </c:pt>
                      <c:pt idx="60">
                        <c:v>45544.270833333336</c:v>
                      </c:pt>
                      <c:pt idx="61">
                        <c:v>45544.291666666664</c:v>
                      </c:pt>
                      <c:pt idx="62">
                        <c:v>45544.3125</c:v>
                      </c:pt>
                      <c:pt idx="63">
                        <c:v>45544.333333333336</c:v>
                      </c:pt>
                      <c:pt idx="64">
                        <c:v>45544.354166666664</c:v>
                      </c:pt>
                      <c:pt idx="65">
                        <c:v>45544.375</c:v>
                      </c:pt>
                      <c:pt idx="66">
                        <c:v>45544.395833333336</c:v>
                      </c:pt>
                      <c:pt idx="67">
                        <c:v>45544.416666666664</c:v>
                      </c:pt>
                      <c:pt idx="68">
                        <c:v>45544.4375</c:v>
                      </c:pt>
                      <c:pt idx="69">
                        <c:v>45544.458333333336</c:v>
                      </c:pt>
                      <c:pt idx="70">
                        <c:v>45544.479166666664</c:v>
                      </c:pt>
                      <c:pt idx="71">
                        <c:v>45544.5</c:v>
                      </c:pt>
                      <c:pt idx="72">
                        <c:v>45544.520833333336</c:v>
                      </c:pt>
                      <c:pt idx="73">
                        <c:v>45544.541666666664</c:v>
                      </c:pt>
                      <c:pt idx="74">
                        <c:v>45544.5625</c:v>
                      </c:pt>
                      <c:pt idx="75">
                        <c:v>45544.583333333336</c:v>
                      </c:pt>
                      <c:pt idx="76">
                        <c:v>45544.604166666664</c:v>
                      </c:pt>
                      <c:pt idx="77">
                        <c:v>45544.625</c:v>
                      </c:pt>
                      <c:pt idx="78">
                        <c:v>45544.645833333336</c:v>
                      </c:pt>
                      <c:pt idx="79">
                        <c:v>45544.666666666664</c:v>
                      </c:pt>
                      <c:pt idx="80">
                        <c:v>45544.6875</c:v>
                      </c:pt>
                      <c:pt idx="81">
                        <c:v>45544.708333333336</c:v>
                      </c:pt>
                      <c:pt idx="82">
                        <c:v>45544.729166666664</c:v>
                      </c:pt>
                      <c:pt idx="83">
                        <c:v>45544.75</c:v>
                      </c:pt>
                      <c:pt idx="84">
                        <c:v>45544.770833333336</c:v>
                      </c:pt>
                      <c:pt idx="85">
                        <c:v>45544.791666666664</c:v>
                      </c:pt>
                      <c:pt idx="86">
                        <c:v>45544.8125</c:v>
                      </c:pt>
                      <c:pt idx="87">
                        <c:v>45544.833333333336</c:v>
                      </c:pt>
                      <c:pt idx="88">
                        <c:v>45544.854166666664</c:v>
                      </c:pt>
                      <c:pt idx="89">
                        <c:v>45544.875</c:v>
                      </c:pt>
                      <c:pt idx="90">
                        <c:v>45544.895833333336</c:v>
                      </c:pt>
                      <c:pt idx="91">
                        <c:v>45544.916666666664</c:v>
                      </c:pt>
                      <c:pt idx="92">
                        <c:v>45544.9375</c:v>
                      </c:pt>
                      <c:pt idx="93">
                        <c:v>45544.958333333336</c:v>
                      </c:pt>
                      <c:pt idx="94">
                        <c:v>45544.979166666664</c:v>
                      </c:pt>
                      <c:pt idx="95">
                        <c:v>45545</c:v>
                      </c:pt>
                      <c:pt idx="96">
                        <c:v>45545.020833333336</c:v>
                      </c:pt>
                      <c:pt idx="97">
                        <c:v>45545.041666666664</c:v>
                      </c:pt>
                      <c:pt idx="98">
                        <c:v>45545.0625</c:v>
                      </c:pt>
                      <c:pt idx="99">
                        <c:v>45545.083333333336</c:v>
                      </c:pt>
                      <c:pt idx="100">
                        <c:v>45545.104166666664</c:v>
                      </c:pt>
                      <c:pt idx="101">
                        <c:v>45545.125</c:v>
                      </c:pt>
                      <c:pt idx="102">
                        <c:v>45545.145833333336</c:v>
                      </c:pt>
                      <c:pt idx="103">
                        <c:v>45545.166666666664</c:v>
                      </c:pt>
                      <c:pt idx="104">
                        <c:v>45545.1875</c:v>
                      </c:pt>
                      <c:pt idx="105">
                        <c:v>45545.208333333336</c:v>
                      </c:pt>
                      <c:pt idx="106">
                        <c:v>45545.229166666664</c:v>
                      </c:pt>
                      <c:pt idx="107">
                        <c:v>45545.25</c:v>
                      </c:pt>
                      <c:pt idx="108">
                        <c:v>45545.270833333336</c:v>
                      </c:pt>
                      <c:pt idx="109">
                        <c:v>45545.291666666664</c:v>
                      </c:pt>
                      <c:pt idx="110">
                        <c:v>45545.3125</c:v>
                      </c:pt>
                      <c:pt idx="111">
                        <c:v>45545.333333333336</c:v>
                      </c:pt>
                      <c:pt idx="112">
                        <c:v>45545.354166666664</c:v>
                      </c:pt>
                      <c:pt idx="113">
                        <c:v>45545.375</c:v>
                      </c:pt>
                      <c:pt idx="114">
                        <c:v>45545.395833333336</c:v>
                      </c:pt>
                      <c:pt idx="115">
                        <c:v>45545.416666666664</c:v>
                      </c:pt>
                      <c:pt idx="116">
                        <c:v>45545.4375</c:v>
                      </c:pt>
                      <c:pt idx="117">
                        <c:v>45545.458333333336</c:v>
                      </c:pt>
                      <c:pt idx="118">
                        <c:v>45545.479166666664</c:v>
                      </c:pt>
                      <c:pt idx="119">
                        <c:v>45545.5</c:v>
                      </c:pt>
                      <c:pt idx="120">
                        <c:v>45545.520833333336</c:v>
                      </c:pt>
                      <c:pt idx="121">
                        <c:v>45545.541666666664</c:v>
                      </c:pt>
                      <c:pt idx="122">
                        <c:v>45545.5625</c:v>
                      </c:pt>
                      <c:pt idx="123">
                        <c:v>45545.583333333336</c:v>
                      </c:pt>
                      <c:pt idx="124">
                        <c:v>45545.604166666664</c:v>
                      </c:pt>
                      <c:pt idx="125">
                        <c:v>45545.625</c:v>
                      </c:pt>
                      <c:pt idx="126">
                        <c:v>45545.645833333336</c:v>
                      </c:pt>
                      <c:pt idx="127">
                        <c:v>45545.666666666664</c:v>
                      </c:pt>
                      <c:pt idx="128">
                        <c:v>45545.6875</c:v>
                      </c:pt>
                      <c:pt idx="129">
                        <c:v>45545.708333333336</c:v>
                      </c:pt>
                      <c:pt idx="130">
                        <c:v>45545.729166666664</c:v>
                      </c:pt>
                      <c:pt idx="131">
                        <c:v>45545.75</c:v>
                      </c:pt>
                      <c:pt idx="132">
                        <c:v>45545.770833333336</c:v>
                      </c:pt>
                      <c:pt idx="133">
                        <c:v>45545.791666666664</c:v>
                      </c:pt>
                      <c:pt idx="134">
                        <c:v>45545.8125</c:v>
                      </c:pt>
                      <c:pt idx="135">
                        <c:v>45545.833333333336</c:v>
                      </c:pt>
                      <c:pt idx="136">
                        <c:v>45545.854166666664</c:v>
                      </c:pt>
                      <c:pt idx="137">
                        <c:v>45545.875</c:v>
                      </c:pt>
                      <c:pt idx="138">
                        <c:v>45545.895833333336</c:v>
                      </c:pt>
                      <c:pt idx="139">
                        <c:v>45545.916666666664</c:v>
                      </c:pt>
                      <c:pt idx="140">
                        <c:v>45545.9375</c:v>
                      </c:pt>
                      <c:pt idx="141">
                        <c:v>45545.958333333336</c:v>
                      </c:pt>
                      <c:pt idx="142">
                        <c:v>45545.979166666664</c:v>
                      </c:pt>
                      <c:pt idx="143">
                        <c:v>45546</c:v>
                      </c:pt>
                      <c:pt idx="144">
                        <c:v>45546.020833333336</c:v>
                      </c:pt>
                      <c:pt idx="145">
                        <c:v>45546.041666666664</c:v>
                      </c:pt>
                      <c:pt idx="146">
                        <c:v>45546.0625</c:v>
                      </c:pt>
                      <c:pt idx="147">
                        <c:v>45546.083333333336</c:v>
                      </c:pt>
                      <c:pt idx="148">
                        <c:v>45546.104166666664</c:v>
                      </c:pt>
                      <c:pt idx="149">
                        <c:v>45546.125</c:v>
                      </c:pt>
                      <c:pt idx="150">
                        <c:v>45546.145833333336</c:v>
                      </c:pt>
                      <c:pt idx="151">
                        <c:v>45546.166666666664</c:v>
                      </c:pt>
                      <c:pt idx="152">
                        <c:v>45546.1875</c:v>
                      </c:pt>
                      <c:pt idx="153">
                        <c:v>45546.208333333336</c:v>
                      </c:pt>
                      <c:pt idx="154">
                        <c:v>45546.229166666664</c:v>
                      </c:pt>
                      <c:pt idx="155">
                        <c:v>45546.25</c:v>
                      </c:pt>
                      <c:pt idx="156">
                        <c:v>45546.270833333336</c:v>
                      </c:pt>
                      <c:pt idx="157">
                        <c:v>45546.291666666664</c:v>
                      </c:pt>
                      <c:pt idx="158">
                        <c:v>45546.3125</c:v>
                      </c:pt>
                      <c:pt idx="159">
                        <c:v>45546.333333333336</c:v>
                      </c:pt>
                      <c:pt idx="160">
                        <c:v>45546.354166666664</c:v>
                      </c:pt>
                      <c:pt idx="161">
                        <c:v>45546.375</c:v>
                      </c:pt>
                      <c:pt idx="162">
                        <c:v>45546.395833333336</c:v>
                      </c:pt>
                      <c:pt idx="163">
                        <c:v>45546.416666666664</c:v>
                      </c:pt>
                      <c:pt idx="164">
                        <c:v>45546.4375</c:v>
                      </c:pt>
                      <c:pt idx="165">
                        <c:v>45546.458333333336</c:v>
                      </c:pt>
                      <c:pt idx="166">
                        <c:v>45546.479166666664</c:v>
                      </c:pt>
                      <c:pt idx="167">
                        <c:v>45546.5</c:v>
                      </c:pt>
                      <c:pt idx="168">
                        <c:v>45546.520833333336</c:v>
                      </c:pt>
                      <c:pt idx="169">
                        <c:v>45546.541666666664</c:v>
                      </c:pt>
                      <c:pt idx="170">
                        <c:v>45546.5625</c:v>
                      </c:pt>
                      <c:pt idx="171">
                        <c:v>45546.583333333336</c:v>
                      </c:pt>
                      <c:pt idx="172">
                        <c:v>45546.604166666664</c:v>
                      </c:pt>
                      <c:pt idx="173">
                        <c:v>45546.625</c:v>
                      </c:pt>
                      <c:pt idx="174">
                        <c:v>45546.645833333336</c:v>
                      </c:pt>
                      <c:pt idx="175">
                        <c:v>45546.666666666664</c:v>
                      </c:pt>
                      <c:pt idx="176">
                        <c:v>45546.6875</c:v>
                      </c:pt>
                      <c:pt idx="177">
                        <c:v>45546.708333333336</c:v>
                      </c:pt>
                      <c:pt idx="178">
                        <c:v>45546.729166666664</c:v>
                      </c:pt>
                      <c:pt idx="179">
                        <c:v>45546.75</c:v>
                      </c:pt>
                      <c:pt idx="180">
                        <c:v>45546.770833333336</c:v>
                      </c:pt>
                      <c:pt idx="181">
                        <c:v>45546.791666666664</c:v>
                      </c:pt>
                      <c:pt idx="182">
                        <c:v>45546.8125</c:v>
                      </c:pt>
                      <c:pt idx="183">
                        <c:v>45546.833333333336</c:v>
                      </c:pt>
                      <c:pt idx="184">
                        <c:v>45546.854166666664</c:v>
                      </c:pt>
                      <c:pt idx="185">
                        <c:v>45546.875</c:v>
                      </c:pt>
                      <c:pt idx="186">
                        <c:v>45546.895833333336</c:v>
                      </c:pt>
                      <c:pt idx="187">
                        <c:v>45546.916666666664</c:v>
                      </c:pt>
                      <c:pt idx="188">
                        <c:v>45546.9375</c:v>
                      </c:pt>
                      <c:pt idx="189">
                        <c:v>45546.958333333336</c:v>
                      </c:pt>
                      <c:pt idx="190">
                        <c:v>45546.979166666664</c:v>
                      </c:pt>
                      <c:pt idx="191">
                        <c:v>45547</c:v>
                      </c:pt>
                      <c:pt idx="192">
                        <c:v>45547.020833333336</c:v>
                      </c:pt>
                      <c:pt idx="193">
                        <c:v>45547.041666666664</c:v>
                      </c:pt>
                      <c:pt idx="194">
                        <c:v>45547.0625</c:v>
                      </c:pt>
                      <c:pt idx="195">
                        <c:v>45547.083333333336</c:v>
                      </c:pt>
                      <c:pt idx="196">
                        <c:v>45547.104166666664</c:v>
                      </c:pt>
                      <c:pt idx="197">
                        <c:v>45547.125</c:v>
                      </c:pt>
                      <c:pt idx="198">
                        <c:v>45547.145833333336</c:v>
                      </c:pt>
                      <c:pt idx="199">
                        <c:v>45547.166666666664</c:v>
                      </c:pt>
                      <c:pt idx="200">
                        <c:v>45547.1875</c:v>
                      </c:pt>
                      <c:pt idx="201">
                        <c:v>45547.208333333336</c:v>
                      </c:pt>
                      <c:pt idx="202">
                        <c:v>45547.229166666664</c:v>
                      </c:pt>
                      <c:pt idx="203">
                        <c:v>45547.25</c:v>
                      </c:pt>
                      <c:pt idx="204">
                        <c:v>45547.270833333336</c:v>
                      </c:pt>
                      <c:pt idx="205">
                        <c:v>45547.291666666664</c:v>
                      </c:pt>
                      <c:pt idx="206">
                        <c:v>45547.3125</c:v>
                      </c:pt>
                      <c:pt idx="207">
                        <c:v>45547.333333333336</c:v>
                      </c:pt>
                      <c:pt idx="208">
                        <c:v>45547.354166666664</c:v>
                      </c:pt>
                      <c:pt idx="209">
                        <c:v>45547.375</c:v>
                      </c:pt>
                      <c:pt idx="210">
                        <c:v>45547.395833333336</c:v>
                      </c:pt>
                      <c:pt idx="211">
                        <c:v>45547.416666666664</c:v>
                      </c:pt>
                      <c:pt idx="212">
                        <c:v>45547.4375</c:v>
                      </c:pt>
                      <c:pt idx="213">
                        <c:v>45547.458333333336</c:v>
                      </c:pt>
                      <c:pt idx="214">
                        <c:v>45547.479166666664</c:v>
                      </c:pt>
                      <c:pt idx="215">
                        <c:v>45547.5</c:v>
                      </c:pt>
                      <c:pt idx="216">
                        <c:v>45547.520833333336</c:v>
                      </c:pt>
                      <c:pt idx="217">
                        <c:v>45547.541666666664</c:v>
                      </c:pt>
                      <c:pt idx="218">
                        <c:v>45547.5625</c:v>
                      </c:pt>
                      <c:pt idx="219">
                        <c:v>45547.583333333336</c:v>
                      </c:pt>
                      <c:pt idx="220">
                        <c:v>45547.604166666664</c:v>
                      </c:pt>
                      <c:pt idx="221">
                        <c:v>45547.625</c:v>
                      </c:pt>
                      <c:pt idx="222">
                        <c:v>45547.645833333336</c:v>
                      </c:pt>
                      <c:pt idx="223">
                        <c:v>45547.666666666664</c:v>
                      </c:pt>
                      <c:pt idx="224">
                        <c:v>45547.6875</c:v>
                      </c:pt>
                      <c:pt idx="225">
                        <c:v>45547.708333333336</c:v>
                      </c:pt>
                      <c:pt idx="226">
                        <c:v>45547.729166666664</c:v>
                      </c:pt>
                      <c:pt idx="227">
                        <c:v>45547.75</c:v>
                      </c:pt>
                      <c:pt idx="228">
                        <c:v>45547.770833333336</c:v>
                      </c:pt>
                      <c:pt idx="229">
                        <c:v>45547.791666666664</c:v>
                      </c:pt>
                      <c:pt idx="230">
                        <c:v>45547.8125</c:v>
                      </c:pt>
                      <c:pt idx="231">
                        <c:v>45547.833333333336</c:v>
                      </c:pt>
                      <c:pt idx="232">
                        <c:v>45547.854166666664</c:v>
                      </c:pt>
                      <c:pt idx="233">
                        <c:v>45547.875</c:v>
                      </c:pt>
                      <c:pt idx="234">
                        <c:v>45547.895833333336</c:v>
                      </c:pt>
                      <c:pt idx="235">
                        <c:v>45547.916666666664</c:v>
                      </c:pt>
                      <c:pt idx="236">
                        <c:v>45547.9375</c:v>
                      </c:pt>
                      <c:pt idx="237">
                        <c:v>45547.958333333336</c:v>
                      </c:pt>
                      <c:pt idx="238">
                        <c:v>45547.979166666664</c:v>
                      </c:pt>
                      <c:pt idx="239">
                        <c:v>45548</c:v>
                      </c:pt>
                      <c:pt idx="240">
                        <c:v>45548.020833333336</c:v>
                      </c:pt>
                      <c:pt idx="241">
                        <c:v>45548.041666666664</c:v>
                      </c:pt>
                      <c:pt idx="242">
                        <c:v>45548.0625</c:v>
                      </c:pt>
                      <c:pt idx="243">
                        <c:v>45548.083333333336</c:v>
                      </c:pt>
                      <c:pt idx="244">
                        <c:v>45548.104166666664</c:v>
                      </c:pt>
                      <c:pt idx="245">
                        <c:v>45548.125</c:v>
                      </c:pt>
                      <c:pt idx="246">
                        <c:v>45548.145833333336</c:v>
                      </c:pt>
                      <c:pt idx="247">
                        <c:v>45548.166666666664</c:v>
                      </c:pt>
                      <c:pt idx="248">
                        <c:v>45548.1875</c:v>
                      </c:pt>
                      <c:pt idx="249">
                        <c:v>45548.208333333336</c:v>
                      </c:pt>
                      <c:pt idx="250">
                        <c:v>45548.229166666664</c:v>
                      </c:pt>
                      <c:pt idx="251">
                        <c:v>45548.25</c:v>
                      </c:pt>
                      <c:pt idx="252">
                        <c:v>45548.270833333336</c:v>
                      </c:pt>
                      <c:pt idx="253">
                        <c:v>45548.291666666664</c:v>
                      </c:pt>
                      <c:pt idx="254">
                        <c:v>45548.3125</c:v>
                      </c:pt>
                      <c:pt idx="255">
                        <c:v>45548.333333333336</c:v>
                      </c:pt>
                      <c:pt idx="256">
                        <c:v>45548.354166666664</c:v>
                      </c:pt>
                      <c:pt idx="257">
                        <c:v>45548.375</c:v>
                      </c:pt>
                      <c:pt idx="258">
                        <c:v>45548.395833333336</c:v>
                      </c:pt>
                      <c:pt idx="259">
                        <c:v>45548.416666666664</c:v>
                      </c:pt>
                      <c:pt idx="260">
                        <c:v>45548.4375</c:v>
                      </c:pt>
                      <c:pt idx="261">
                        <c:v>45548.458333333336</c:v>
                      </c:pt>
                      <c:pt idx="262">
                        <c:v>45548.479166666664</c:v>
                      </c:pt>
                      <c:pt idx="263">
                        <c:v>45548.5</c:v>
                      </c:pt>
                      <c:pt idx="264">
                        <c:v>45548.520833333336</c:v>
                      </c:pt>
                      <c:pt idx="265">
                        <c:v>45548.541666666664</c:v>
                      </c:pt>
                      <c:pt idx="266">
                        <c:v>45548.5625</c:v>
                      </c:pt>
                      <c:pt idx="267">
                        <c:v>45548.583333333336</c:v>
                      </c:pt>
                      <c:pt idx="268">
                        <c:v>45548.604166666664</c:v>
                      </c:pt>
                      <c:pt idx="269">
                        <c:v>45548.625</c:v>
                      </c:pt>
                      <c:pt idx="270">
                        <c:v>45548.645833333336</c:v>
                      </c:pt>
                      <c:pt idx="271">
                        <c:v>45548.666666666664</c:v>
                      </c:pt>
                      <c:pt idx="272">
                        <c:v>45548.6875</c:v>
                      </c:pt>
                      <c:pt idx="273">
                        <c:v>45548.708333333336</c:v>
                      </c:pt>
                      <c:pt idx="274">
                        <c:v>45548.729166666664</c:v>
                      </c:pt>
                      <c:pt idx="275">
                        <c:v>45548.75</c:v>
                      </c:pt>
                      <c:pt idx="276">
                        <c:v>45548.770833333336</c:v>
                      </c:pt>
                      <c:pt idx="277">
                        <c:v>45548.791666666664</c:v>
                      </c:pt>
                      <c:pt idx="278">
                        <c:v>45548.8125</c:v>
                      </c:pt>
                      <c:pt idx="279">
                        <c:v>45548.833333333336</c:v>
                      </c:pt>
                      <c:pt idx="280">
                        <c:v>45548.854166666664</c:v>
                      </c:pt>
                      <c:pt idx="281">
                        <c:v>45548.875</c:v>
                      </c:pt>
                      <c:pt idx="282">
                        <c:v>45548.895833333336</c:v>
                      </c:pt>
                      <c:pt idx="283">
                        <c:v>45548.916666666664</c:v>
                      </c:pt>
                      <c:pt idx="284">
                        <c:v>45548.9375</c:v>
                      </c:pt>
                      <c:pt idx="285">
                        <c:v>45548.958333333336</c:v>
                      </c:pt>
                      <c:pt idx="286">
                        <c:v>45548.979166666664</c:v>
                      </c:pt>
                      <c:pt idx="287">
                        <c:v>45549</c:v>
                      </c:pt>
                      <c:pt idx="288">
                        <c:v>45549.020833333336</c:v>
                      </c:pt>
                      <c:pt idx="289">
                        <c:v>45549.041666666664</c:v>
                      </c:pt>
                      <c:pt idx="290">
                        <c:v>45549.0625</c:v>
                      </c:pt>
                      <c:pt idx="291">
                        <c:v>45549.083333333336</c:v>
                      </c:pt>
                      <c:pt idx="292">
                        <c:v>45549.104166666664</c:v>
                      </c:pt>
                      <c:pt idx="293">
                        <c:v>45549.125</c:v>
                      </c:pt>
                      <c:pt idx="294">
                        <c:v>45549.145833333336</c:v>
                      </c:pt>
                      <c:pt idx="295">
                        <c:v>45549.166666666664</c:v>
                      </c:pt>
                      <c:pt idx="296">
                        <c:v>45549.1875</c:v>
                      </c:pt>
                      <c:pt idx="297">
                        <c:v>45549.208333333336</c:v>
                      </c:pt>
                      <c:pt idx="298">
                        <c:v>45549.229166666664</c:v>
                      </c:pt>
                      <c:pt idx="299">
                        <c:v>45549.25</c:v>
                      </c:pt>
                      <c:pt idx="300">
                        <c:v>45549.270833333336</c:v>
                      </c:pt>
                      <c:pt idx="301">
                        <c:v>45549.291666666664</c:v>
                      </c:pt>
                      <c:pt idx="302">
                        <c:v>45549.3125</c:v>
                      </c:pt>
                      <c:pt idx="303">
                        <c:v>45549.333333333336</c:v>
                      </c:pt>
                      <c:pt idx="304">
                        <c:v>45549.354166666664</c:v>
                      </c:pt>
                      <c:pt idx="305">
                        <c:v>45549.375</c:v>
                      </c:pt>
                      <c:pt idx="306">
                        <c:v>45549.395833333336</c:v>
                      </c:pt>
                      <c:pt idx="307">
                        <c:v>45549.416666666664</c:v>
                      </c:pt>
                      <c:pt idx="308">
                        <c:v>45549.4375</c:v>
                      </c:pt>
                      <c:pt idx="309">
                        <c:v>45549.458333333336</c:v>
                      </c:pt>
                      <c:pt idx="310">
                        <c:v>45549.479166666664</c:v>
                      </c:pt>
                      <c:pt idx="311">
                        <c:v>45549.5</c:v>
                      </c:pt>
                      <c:pt idx="312">
                        <c:v>45549.520833333336</c:v>
                      </c:pt>
                      <c:pt idx="313">
                        <c:v>45549.541666666664</c:v>
                      </c:pt>
                      <c:pt idx="314">
                        <c:v>45549.5625</c:v>
                      </c:pt>
                      <c:pt idx="315">
                        <c:v>45549.583333333336</c:v>
                      </c:pt>
                      <c:pt idx="316">
                        <c:v>45549.604166666664</c:v>
                      </c:pt>
                      <c:pt idx="317">
                        <c:v>45549.625</c:v>
                      </c:pt>
                      <c:pt idx="318">
                        <c:v>45549.645833333336</c:v>
                      </c:pt>
                      <c:pt idx="319">
                        <c:v>45549.666666666664</c:v>
                      </c:pt>
                      <c:pt idx="320">
                        <c:v>45549.6875</c:v>
                      </c:pt>
                      <c:pt idx="321">
                        <c:v>45549.708333333336</c:v>
                      </c:pt>
                      <c:pt idx="322">
                        <c:v>45549.729166666664</c:v>
                      </c:pt>
                      <c:pt idx="323">
                        <c:v>45549.75</c:v>
                      </c:pt>
                      <c:pt idx="324">
                        <c:v>45549.770833333336</c:v>
                      </c:pt>
                      <c:pt idx="325">
                        <c:v>45549.791666666664</c:v>
                      </c:pt>
                      <c:pt idx="326">
                        <c:v>45549.8125</c:v>
                      </c:pt>
                      <c:pt idx="327">
                        <c:v>45549.833333333336</c:v>
                      </c:pt>
                      <c:pt idx="328">
                        <c:v>45549.854166666664</c:v>
                      </c:pt>
                      <c:pt idx="329">
                        <c:v>45549.875</c:v>
                      </c:pt>
                      <c:pt idx="330">
                        <c:v>45549.895833333336</c:v>
                      </c:pt>
                      <c:pt idx="331">
                        <c:v>45549.916666666664</c:v>
                      </c:pt>
                      <c:pt idx="332">
                        <c:v>45549.9375</c:v>
                      </c:pt>
                      <c:pt idx="333">
                        <c:v>45549.958333333336</c:v>
                      </c:pt>
                      <c:pt idx="334">
                        <c:v>45549.979166666664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[0]!H_Tipo_II_C</c15:sqref>
                        </c15:formulaRef>
                      </c:ext>
                    </c:extLst>
                    <c:numCache>
                      <c:formatCode>General</c:formatCode>
                      <c:ptCount val="624"/>
                      <c:pt idx="0">
                        <c:v>164</c:v>
                      </c:pt>
                      <c:pt idx="1">
                        <c:v>164</c:v>
                      </c:pt>
                      <c:pt idx="2">
                        <c:v>164</c:v>
                      </c:pt>
                      <c:pt idx="3">
                        <c:v>164</c:v>
                      </c:pt>
                      <c:pt idx="4">
                        <c:v>164</c:v>
                      </c:pt>
                      <c:pt idx="5">
                        <c:v>164</c:v>
                      </c:pt>
                      <c:pt idx="6">
                        <c:v>164</c:v>
                      </c:pt>
                      <c:pt idx="7">
                        <c:v>164</c:v>
                      </c:pt>
                      <c:pt idx="8">
                        <c:v>164</c:v>
                      </c:pt>
                      <c:pt idx="9">
                        <c:v>164</c:v>
                      </c:pt>
                      <c:pt idx="10">
                        <c:v>164</c:v>
                      </c:pt>
                      <c:pt idx="11">
                        <c:v>164</c:v>
                      </c:pt>
                      <c:pt idx="12">
                        <c:v>164</c:v>
                      </c:pt>
                      <c:pt idx="13">
                        <c:v>164</c:v>
                      </c:pt>
                      <c:pt idx="14">
                        <c:v>164</c:v>
                      </c:pt>
                      <c:pt idx="15">
                        <c:v>164</c:v>
                      </c:pt>
                      <c:pt idx="16">
                        <c:v>164</c:v>
                      </c:pt>
                      <c:pt idx="17">
                        <c:v>164</c:v>
                      </c:pt>
                      <c:pt idx="18">
                        <c:v>164</c:v>
                      </c:pt>
                      <c:pt idx="19">
                        <c:v>164</c:v>
                      </c:pt>
                      <c:pt idx="20">
                        <c:v>164</c:v>
                      </c:pt>
                      <c:pt idx="21">
                        <c:v>164</c:v>
                      </c:pt>
                      <c:pt idx="22">
                        <c:v>164</c:v>
                      </c:pt>
                      <c:pt idx="23">
                        <c:v>164</c:v>
                      </c:pt>
                      <c:pt idx="24">
                        <c:v>164</c:v>
                      </c:pt>
                      <c:pt idx="25">
                        <c:v>164</c:v>
                      </c:pt>
                      <c:pt idx="26">
                        <c:v>164</c:v>
                      </c:pt>
                      <c:pt idx="27">
                        <c:v>164</c:v>
                      </c:pt>
                      <c:pt idx="28">
                        <c:v>164</c:v>
                      </c:pt>
                      <c:pt idx="29">
                        <c:v>164</c:v>
                      </c:pt>
                      <c:pt idx="30">
                        <c:v>164</c:v>
                      </c:pt>
                      <c:pt idx="31">
                        <c:v>164</c:v>
                      </c:pt>
                      <c:pt idx="32">
                        <c:v>164</c:v>
                      </c:pt>
                      <c:pt idx="33">
                        <c:v>164</c:v>
                      </c:pt>
                      <c:pt idx="34">
                        <c:v>164</c:v>
                      </c:pt>
                      <c:pt idx="35">
                        <c:v>172</c:v>
                      </c:pt>
                      <c:pt idx="36">
                        <c:v>172</c:v>
                      </c:pt>
                      <c:pt idx="37">
                        <c:v>174</c:v>
                      </c:pt>
                      <c:pt idx="38">
                        <c:v>174</c:v>
                      </c:pt>
                      <c:pt idx="39">
                        <c:v>174</c:v>
                      </c:pt>
                      <c:pt idx="40">
                        <c:v>174</c:v>
                      </c:pt>
                      <c:pt idx="41">
                        <c:v>174</c:v>
                      </c:pt>
                      <c:pt idx="42">
                        <c:v>174</c:v>
                      </c:pt>
                      <c:pt idx="43">
                        <c:v>174</c:v>
                      </c:pt>
                      <c:pt idx="44">
                        <c:v>172</c:v>
                      </c:pt>
                      <c:pt idx="45">
                        <c:v>172</c:v>
                      </c:pt>
                      <c:pt idx="46">
                        <c:v>172</c:v>
                      </c:pt>
                      <c:pt idx="47">
                        <c:v>172</c:v>
                      </c:pt>
                      <c:pt idx="48">
                        <c:v>160</c:v>
                      </c:pt>
                      <c:pt idx="49">
                        <c:v>160</c:v>
                      </c:pt>
                      <c:pt idx="50">
                        <c:v>160</c:v>
                      </c:pt>
                      <c:pt idx="51">
                        <c:v>160</c:v>
                      </c:pt>
                      <c:pt idx="52">
                        <c:v>160</c:v>
                      </c:pt>
                      <c:pt idx="53">
                        <c:v>160</c:v>
                      </c:pt>
                      <c:pt idx="54">
                        <c:v>160</c:v>
                      </c:pt>
                      <c:pt idx="55">
                        <c:v>160</c:v>
                      </c:pt>
                      <c:pt idx="56">
                        <c:v>160</c:v>
                      </c:pt>
                      <c:pt idx="57">
                        <c:v>160</c:v>
                      </c:pt>
                      <c:pt idx="58">
                        <c:v>160</c:v>
                      </c:pt>
                      <c:pt idx="59">
                        <c:v>160</c:v>
                      </c:pt>
                      <c:pt idx="60">
                        <c:v>160</c:v>
                      </c:pt>
                      <c:pt idx="61">
                        <c:v>160</c:v>
                      </c:pt>
                      <c:pt idx="62">
                        <c:v>160</c:v>
                      </c:pt>
                      <c:pt idx="63">
                        <c:v>160</c:v>
                      </c:pt>
                      <c:pt idx="64">
                        <c:v>160</c:v>
                      </c:pt>
                      <c:pt idx="65">
                        <c:v>160</c:v>
                      </c:pt>
                      <c:pt idx="66">
                        <c:v>160</c:v>
                      </c:pt>
                      <c:pt idx="67">
                        <c:v>160</c:v>
                      </c:pt>
                      <c:pt idx="68">
                        <c:v>160</c:v>
                      </c:pt>
                      <c:pt idx="69">
                        <c:v>160</c:v>
                      </c:pt>
                      <c:pt idx="70">
                        <c:v>160</c:v>
                      </c:pt>
                      <c:pt idx="71">
                        <c:v>160</c:v>
                      </c:pt>
                      <c:pt idx="72">
                        <c:v>160</c:v>
                      </c:pt>
                      <c:pt idx="73">
                        <c:v>160</c:v>
                      </c:pt>
                      <c:pt idx="74">
                        <c:v>160</c:v>
                      </c:pt>
                      <c:pt idx="75">
                        <c:v>160</c:v>
                      </c:pt>
                      <c:pt idx="76">
                        <c:v>160</c:v>
                      </c:pt>
                      <c:pt idx="77">
                        <c:v>160</c:v>
                      </c:pt>
                      <c:pt idx="78">
                        <c:v>160</c:v>
                      </c:pt>
                      <c:pt idx="79">
                        <c:v>160</c:v>
                      </c:pt>
                      <c:pt idx="80">
                        <c:v>160</c:v>
                      </c:pt>
                      <c:pt idx="81">
                        <c:v>160</c:v>
                      </c:pt>
                      <c:pt idx="82">
                        <c:v>168</c:v>
                      </c:pt>
                      <c:pt idx="83">
                        <c:v>168</c:v>
                      </c:pt>
                      <c:pt idx="84">
                        <c:v>168</c:v>
                      </c:pt>
                      <c:pt idx="85">
                        <c:v>170</c:v>
                      </c:pt>
                      <c:pt idx="86">
                        <c:v>170</c:v>
                      </c:pt>
                      <c:pt idx="87">
                        <c:v>170</c:v>
                      </c:pt>
                      <c:pt idx="88">
                        <c:v>170</c:v>
                      </c:pt>
                      <c:pt idx="89">
                        <c:v>170</c:v>
                      </c:pt>
                      <c:pt idx="90">
                        <c:v>170</c:v>
                      </c:pt>
                      <c:pt idx="91">
                        <c:v>170</c:v>
                      </c:pt>
                      <c:pt idx="92">
                        <c:v>168</c:v>
                      </c:pt>
                      <c:pt idx="93">
                        <c:v>168</c:v>
                      </c:pt>
                      <c:pt idx="94">
                        <c:v>168</c:v>
                      </c:pt>
                      <c:pt idx="95">
                        <c:v>168</c:v>
                      </c:pt>
                      <c:pt idx="96">
                        <c:v>156</c:v>
                      </c:pt>
                      <c:pt idx="97">
                        <c:v>156</c:v>
                      </c:pt>
                      <c:pt idx="98">
                        <c:v>156</c:v>
                      </c:pt>
                      <c:pt idx="99">
                        <c:v>156</c:v>
                      </c:pt>
                      <c:pt idx="100">
                        <c:v>156</c:v>
                      </c:pt>
                      <c:pt idx="101">
                        <c:v>156</c:v>
                      </c:pt>
                      <c:pt idx="102">
                        <c:v>156</c:v>
                      </c:pt>
                      <c:pt idx="103">
                        <c:v>156</c:v>
                      </c:pt>
                      <c:pt idx="104">
                        <c:v>156</c:v>
                      </c:pt>
                      <c:pt idx="105">
                        <c:v>156</c:v>
                      </c:pt>
                      <c:pt idx="106">
                        <c:v>156</c:v>
                      </c:pt>
                      <c:pt idx="107">
                        <c:v>156</c:v>
                      </c:pt>
                      <c:pt idx="108">
                        <c:v>156</c:v>
                      </c:pt>
                      <c:pt idx="109">
                        <c:v>156</c:v>
                      </c:pt>
                      <c:pt idx="110">
                        <c:v>156</c:v>
                      </c:pt>
                      <c:pt idx="111">
                        <c:v>156</c:v>
                      </c:pt>
                      <c:pt idx="112">
                        <c:v>156</c:v>
                      </c:pt>
                      <c:pt idx="113">
                        <c:v>156</c:v>
                      </c:pt>
                      <c:pt idx="114">
                        <c:v>156</c:v>
                      </c:pt>
                      <c:pt idx="115">
                        <c:v>156</c:v>
                      </c:pt>
                      <c:pt idx="116">
                        <c:v>156</c:v>
                      </c:pt>
                      <c:pt idx="117">
                        <c:v>156</c:v>
                      </c:pt>
                      <c:pt idx="118">
                        <c:v>156</c:v>
                      </c:pt>
                      <c:pt idx="119">
                        <c:v>156</c:v>
                      </c:pt>
                      <c:pt idx="120">
                        <c:v>156</c:v>
                      </c:pt>
                      <c:pt idx="121">
                        <c:v>156</c:v>
                      </c:pt>
                      <c:pt idx="122">
                        <c:v>156</c:v>
                      </c:pt>
                      <c:pt idx="123">
                        <c:v>156</c:v>
                      </c:pt>
                      <c:pt idx="124">
                        <c:v>156</c:v>
                      </c:pt>
                      <c:pt idx="125">
                        <c:v>156</c:v>
                      </c:pt>
                      <c:pt idx="126">
                        <c:v>156</c:v>
                      </c:pt>
                      <c:pt idx="127">
                        <c:v>156</c:v>
                      </c:pt>
                      <c:pt idx="128">
                        <c:v>156</c:v>
                      </c:pt>
                      <c:pt idx="129">
                        <c:v>156</c:v>
                      </c:pt>
                      <c:pt idx="130">
                        <c:v>164</c:v>
                      </c:pt>
                      <c:pt idx="131">
                        <c:v>164</c:v>
                      </c:pt>
                      <c:pt idx="132">
                        <c:v>168</c:v>
                      </c:pt>
                      <c:pt idx="133">
                        <c:v>170</c:v>
                      </c:pt>
                      <c:pt idx="134">
                        <c:v>170</c:v>
                      </c:pt>
                      <c:pt idx="135">
                        <c:v>170</c:v>
                      </c:pt>
                      <c:pt idx="136">
                        <c:v>170</c:v>
                      </c:pt>
                      <c:pt idx="137">
                        <c:v>170</c:v>
                      </c:pt>
                      <c:pt idx="138">
                        <c:v>170</c:v>
                      </c:pt>
                      <c:pt idx="139">
                        <c:v>170</c:v>
                      </c:pt>
                      <c:pt idx="140">
                        <c:v>168</c:v>
                      </c:pt>
                      <c:pt idx="141">
                        <c:v>168</c:v>
                      </c:pt>
                      <c:pt idx="142">
                        <c:v>168</c:v>
                      </c:pt>
                      <c:pt idx="143">
                        <c:v>164</c:v>
                      </c:pt>
                      <c:pt idx="144">
                        <c:v>172</c:v>
                      </c:pt>
                      <c:pt idx="145">
                        <c:v>172</c:v>
                      </c:pt>
                      <c:pt idx="146">
                        <c:v>164</c:v>
                      </c:pt>
                      <c:pt idx="147">
                        <c:v>164</c:v>
                      </c:pt>
                      <c:pt idx="148">
                        <c:v>164</c:v>
                      </c:pt>
                      <c:pt idx="149">
                        <c:v>164</c:v>
                      </c:pt>
                      <c:pt idx="150">
                        <c:v>164</c:v>
                      </c:pt>
                      <c:pt idx="151">
                        <c:v>164</c:v>
                      </c:pt>
                      <c:pt idx="152">
                        <c:v>164</c:v>
                      </c:pt>
                      <c:pt idx="153">
                        <c:v>164</c:v>
                      </c:pt>
                      <c:pt idx="154">
                        <c:v>164</c:v>
                      </c:pt>
                      <c:pt idx="155">
                        <c:v>164</c:v>
                      </c:pt>
                      <c:pt idx="156">
                        <c:v>164</c:v>
                      </c:pt>
                      <c:pt idx="157">
                        <c:v>164</c:v>
                      </c:pt>
                      <c:pt idx="158">
                        <c:v>164</c:v>
                      </c:pt>
                      <c:pt idx="159">
                        <c:v>164</c:v>
                      </c:pt>
                      <c:pt idx="160">
                        <c:v>164</c:v>
                      </c:pt>
                      <c:pt idx="161">
                        <c:v>164</c:v>
                      </c:pt>
                      <c:pt idx="162">
                        <c:v>164</c:v>
                      </c:pt>
                      <c:pt idx="163">
                        <c:v>164</c:v>
                      </c:pt>
                      <c:pt idx="164">
                        <c:v>164</c:v>
                      </c:pt>
                      <c:pt idx="165">
                        <c:v>164</c:v>
                      </c:pt>
                      <c:pt idx="166">
                        <c:v>164</c:v>
                      </c:pt>
                      <c:pt idx="167">
                        <c:v>164</c:v>
                      </c:pt>
                      <c:pt idx="168">
                        <c:v>164</c:v>
                      </c:pt>
                      <c:pt idx="169">
                        <c:v>164</c:v>
                      </c:pt>
                      <c:pt idx="170">
                        <c:v>164</c:v>
                      </c:pt>
                      <c:pt idx="171">
                        <c:v>164</c:v>
                      </c:pt>
                      <c:pt idx="172">
                        <c:v>160</c:v>
                      </c:pt>
                      <c:pt idx="173">
                        <c:v>160</c:v>
                      </c:pt>
                      <c:pt idx="174">
                        <c:v>164</c:v>
                      </c:pt>
                      <c:pt idx="175">
                        <c:v>164</c:v>
                      </c:pt>
                      <c:pt idx="176">
                        <c:v>164</c:v>
                      </c:pt>
                      <c:pt idx="177">
                        <c:v>172</c:v>
                      </c:pt>
                      <c:pt idx="178">
                        <c:v>172</c:v>
                      </c:pt>
                      <c:pt idx="179">
                        <c:v>172</c:v>
                      </c:pt>
                      <c:pt idx="180">
                        <c:v>172</c:v>
                      </c:pt>
                      <c:pt idx="181">
                        <c:v>174</c:v>
                      </c:pt>
                      <c:pt idx="182">
                        <c:v>174</c:v>
                      </c:pt>
                      <c:pt idx="183">
                        <c:v>174</c:v>
                      </c:pt>
                      <c:pt idx="184">
                        <c:v>174</c:v>
                      </c:pt>
                      <c:pt idx="185">
                        <c:v>174</c:v>
                      </c:pt>
                      <c:pt idx="186">
                        <c:v>174</c:v>
                      </c:pt>
                      <c:pt idx="187">
                        <c:v>174</c:v>
                      </c:pt>
                      <c:pt idx="188">
                        <c:v>172</c:v>
                      </c:pt>
                      <c:pt idx="189">
                        <c:v>172</c:v>
                      </c:pt>
                      <c:pt idx="190">
                        <c:v>172</c:v>
                      </c:pt>
                      <c:pt idx="191">
                        <c:v>172</c:v>
                      </c:pt>
                      <c:pt idx="192">
                        <c:v>164</c:v>
                      </c:pt>
                      <c:pt idx="193">
                        <c:v>164</c:v>
                      </c:pt>
                      <c:pt idx="194">
                        <c:v>164</c:v>
                      </c:pt>
                      <c:pt idx="195">
                        <c:v>164</c:v>
                      </c:pt>
                      <c:pt idx="196">
                        <c:v>164</c:v>
                      </c:pt>
                      <c:pt idx="197">
                        <c:v>164</c:v>
                      </c:pt>
                      <c:pt idx="198">
                        <c:v>164</c:v>
                      </c:pt>
                      <c:pt idx="199">
                        <c:v>164</c:v>
                      </c:pt>
                      <c:pt idx="200">
                        <c:v>164</c:v>
                      </c:pt>
                      <c:pt idx="201">
                        <c:v>164</c:v>
                      </c:pt>
                      <c:pt idx="202">
                        <c:v>164</c:v>
                      </c:pt>
                      <c:pt idx="203">
                        <c:v>164</c:v>
                      </c:pt>
                      <c:pt idx="204">
                        <c:v>164</c:v>
                      </c:pt>
                      <c:pt idx="205">
                        <c:v>164</c:v>
                      </c:pt>
                      <c:pt idx="206">
                        <c:v>164</c:v>
                      </c:pt>
                      <c:pt idx="207">
                        <c:v>164</c:v>
                      </c:pt>
                      <c:pt idx="208">
                        <c:v>164</c:v>
                      </c:pt>
                      <c:pt idx="209">
                        <c:v>164</c:v>
                      </c:pt>
                      <c:pt idx="210">
                        <c:v>164</c:v>
                      </c:pt>
                      <c:pt idx="211">
                        <c:v>164</c:v>
                      </c:pt>
                      <c:pt idx="212">
                        <c:v>164</c:v>
                      </c:pt>
                      <c:pt idx="213">
                        <c:v>164</c:v>
                      </c:pt>
                      <c:pt idx="214">
                        <c:v>164</c:v>
                      </c:pt>
                      <c:pt idx="215">
                        <c:v>164</c:v>
                      </c:pt>
                      <c:pt idx="216">
                        <c:v>164</c:v>
                      </c:pt>
                      <c:pt idx="217">
                        <c:v>164</c:v>
                      </c:pt>
                      <c:pt idx="218">
                        <c:v>164</c:v>
                      </c:pt>
                      <c:pt idx="219">
                        <c:v>164</c:v>
                      </c:pt>
                      <c:pt idx="220">
                        <c:v>164</c:v>
                      </c:pt>
                      <c:pt idx="221">
                        <c:v>164</c:v>
                      </c:pt>
                      <c:pt idx="222">
                        <c:v>164</c:v>
                      </c:pt>
                      <c:pt idx="223">
                        <c:v>164</c:v>
                      </c:pt>
                      <c:pt idx="224">
                        <c:v>164</c:v>
                      </c:pt>
                      <c:pt idx="225">
                        <c:v>164</c:v>
                      </c:pt>
                      <c:pt idx="226">
                        <c:v>172</c:v>
                      </c:pt>
                      <c:pt idx="227">
                        <c:v>172</c:v>
                      </c:pt>
                      <c:pt idx="228">
                        <c:v>172</c:v>
                      </c:pt>
                      <c:pt idx="229">
                        <c:v>174</c:v>
                      </c:pt>
                      <c:pt idx="230">
                        <c:v>174</c:v>
                      </c:pt>
                      <c:pt idx="231">
                        <c:v>174</c:v>
                      </c:pt>
                      <c:pt idx="232">
                        <c:v>174</c:v>
                      </c:pt>
                      <c:pt idx="233">
                        <c:v>174</c:v>
                      </c:pt>
                      <c:pt idx="234">
                        <c:v>174</c:v>
                      </c:pt>
                      <c:pt idx="235">
                        <c:v>174</c:v>
                      </c:pt>
                      <c:pt idx="236">
                        <c:v>172</c:v>
                      </c:pt>
                      <c:pt idx="237">
                        <c:v>172</c:v>
                      </c:pt>
                      <c:pt idx="238">
                        <c:v>172</c:v>
                      </c:pt>
                      <c:pt idx="239">
                        <c:v>172</c:v>
                      </c:pt>
                      <c:pt idx="240">
                        <c:v>164</c:v>
                      </c:pt>
                      <c:pt idx="241">
                        <c:v>164</c:v>
                      </c:pt>
                      <c:pt idx="242">
                        <c:v>164</c:v>
                      </c:pt>
                      <c:pt idx="243">
                        <c:v>164</c:v>
                      </c:pt>
                      <c:pt idx="244">
                        <c:v>164</c:v>
                      </c:pt>
                      <c:pt idx="245">
                        <c:v>164</c:v>
                      </c:pt>
                      <c:pt idx="246">
                        <c:v>164</c:v>
                      </c:pt>
                      <c:pt idx="247">
                        <c:v>164</c:v>
                      </c:pt>
                      <c:pt idx="248">
                        <c:v>164</c:v>
                      </c:pt>
                      <c:pt idx="249">
                        <c:v>164</c:v>
                      </c:pt>
                      <c:pt idx="250">
                        <c:v>164</c:v>
                      </c:pt>
                      <c:pt idx="251">
                        <c:v>164</c:v>
                      </c:pt>
                      <c:pt idx="252">
                        <c:v>164</c:v>
                      </c:pt>
                      <c:pt idx="253">
                        <c:v>164</c:v>
                      </c:pt>
                      <c:pt idx="254">
                        <c:v>164</c:v>
                      </c:pt>
                      <c:pt idx="255">
                        <c:v>164</c:v>
                      </c:pt>
                      <c:pt idx="256">
                        <c:v>164</c:v>
                      </c:pt>
                      <c:pt idx="257">
                        <c:v>164</c:v>
                      </c:pt>
                      <c:pt idx="258">
                        <c:v>164</c:v>
                      </c:pt>
                      <c:pt idx="259">
                        <c:v>164</c:v>
                      </c:pt>
                      <c:pt idx="260">
                        <c:v>164</c:v>
                      </c:pt>
                      <c:pt idx="261">
                        <c:v>164</c:v>
                      </c:pt>
                      <c:pt idx="262">
                        <c:v>164</c:v>
                      </c:pt>
                      <c:pt idx="263">
                        <c:v>164</c:v>
                      </c:pt>
                      <c:pt idx="264">
                        <c:v>164</c:v>
                      </c:pt>
                      <c:pt idx="265">
                        <c:v>164</c:v>
                      </c:pt>
                      <c:pt idx="266">
                        <c:v>164</c:v>
                      </c:pt>
                      <c:pt idx="267">
                        <c:v>164</c:v>
                      </c:pt>
                      <c:pt idx="268">
                        <c:v>164</c:v>
                      </c:pt>
                      <c:pt idx="269">
                        <c:v>164</c:v>
                      </c:pt>
                      <c:pt idx="270">
                        <c:v>164</c:v>
                      </c:pt>
                      <c:pt idx="271">
                        <c:v>164</c:v>
                      </c:pt>
                      <c:pt idx="272">
                        <c:v>164</c:v>
                      </c:pt>
                      <c:pt idx="273">
                        <c:v>164</c:v>
                      </c:pt>
                      <c:pt idx="274">
                        <c:v>172</c:v>
                      </c:pt>
                      <c:pt idx="275">
                        <c:v>172</c:v>
                      </c:pt>
                      <c:pt idx="276">
                        <c:v>172</c:v>
                      </c:pt>
                      <c:pt idx="277">
                        <c:v>174</c:v>
                      </c:pt>
                      <c:pt idx="278">
                        <c:v>174</c:v>
                      </c:pt>
                      <c:pt idx="279">
                        <c:v>174</c:v>
                      </c:pt>
                      <c:pt idx="280">
                        <c:v>174</c:v>
                      </c:pt>
                      <c:pt idx="281">
                        <c:v>174</c:v>
                      </c:pt>
                      <c:pt idx="282">
                        <c:v>174</c:v>
                      </c:pt>
                      <c:pt idx="283">
                        <c:v>174</c:v>
                      </c:pt>
                      <c:pt idx="284">
                        <c:v>172</c:v>
                      </c:pt>
                      <c:pt idx="285">
                        <c:v>172</c:v>
                      </c:pt>
                      <c:pt idx="286">
                        <c:v>172</c:v>
                      </c:pt>
                      <c:pt idx="287">
                        <c:v>172</c:v>
                      </c:pt>
                      <c:pt idx="288">
                        <c:v>164</c:v>
                      </c:pt>
                      <c:pt idx="289">
                        <c:v>164</c:v>
                      </c:pt>
                      <c:pt idx="290">
                        <c:v>164</c:v>
                      </c:pt>
                      <c:pt idx="291">
                        <c:v>164</c:v>
                      </c:pt>
                      <c:pt idx="292">
                        <c:v>164</c:v>
                      </c:pt>
                      <c:pt idx="293">
                        <c:v>164</c:v>
                      </c:pt>
                      <c:pt idx="294">
                        <c:v>164</c:v>
                      </c:pt>
                      <c:pt idx="295">
                        <c:v>164</c:v>
                      </c:pt>
                      <c:pt idx="296">
                        <c:v>164</c:v>
                      </c:pt>
                      <c:pt idx="297">
                        <c:v>164</c:v>
                      </c:pt>
                      <c:pt idx="298">
                        <c:v>164</c:v>
                      </c:pt>
                      <c:pt idx="299">
                        <c:v>164</c:v>
                      </c:pt>
                      <c:pt idx="300">
                        <c:v>164</c:v>
                      </c:pt>
                      <c:pt idx="301">
                        <c:v>164</c:v>
                      </c:pt>
                      <c:pt idx="302">
                        <c:v>164</c:v>
                      </c:pt>
                      <c:pt idx="303">
                        <c:v>164</c:v>
                      </c:pt>
                      <c:pt idx="304">
                        <c:v>164</c:v>
                      </c:pt>
                      <c:pt idx="305">
                        <c:v>164</c:v>
                      </c:pt>
                      <c:pt idx="306">
                        <c:v>164</c:v>
                      </c:pt>
                      <c:pt idx="307">
                        <c:v>164</c:v>
                      </c:pt>
                      <c:pt idx="308">
                        <c:v>164</c:v>
                      </c:pt>
                      <c:pt idx="309">
                        <c:v>164</c:v>
                      </c:pt>
                      <c:pt idx="310">
                        <c:v>164</c:v>
                      </c:pt>
                      <c:pt idx="311">
                        <c:v>164</c:v>
                      </c:pt>
                      <c:pt idx="312">
                        <c:v>164</c:v>
                      </c:pt>
                      <c:pt idx="313">
                        <c:v>164</c:v>
                      </c:pt>
                      <c:pt idx="314">
                        <c:v>164</c:v>
                      </c:pt>
                      <c:pt idx="315">
                        <c:v>164</c:v>
                      </c:pt>
                      <c:pt idx="316">
                        <c:v>164</c:v>
                      </c:pt>
                      <c:pt idx="317">
                        <c:v>164</c:v>
                      </c:pt>
                      <c:pt idx="318">
                        <c:v>164</c:v>
                      </c:pt>
                      <c:pt idx="319">
                        <c:v>164</c:v>
                      </c:pt>
                      <c:pt idx="320">
                        <c:v>164</c:v>
                      </c:pt>
                      <c:pt idx="321">
                        <c:v>164</c:v>
                      </c:pt>
                      <c:pt idx="322">
                        <c:v>164</c:v>
                      </c:pt>
                      <c:pt idx="323">
                        <c:v>172</c:v>
                      </c:pt>
                      <c:pt idx="324">
                        <c:v>172</c:v>
                      </c:pt>
                      <c:pt idx="325">
                        <c:v>174</c:v>
                      </c:pt>
                      <c:pt idx="326">
                        <c:v>174</c:v>
                      </c:pt>
                      <c:pt idx="327">
                        <c:v>174</c:v>
                      </c:pt>
                      <c:pt idx="328">
                        <c:v>174</c:v>
                      </c:pt>
                      <c:pt idx="329">
                        <c:v>174</c:v>
                      </c:pt>
                      <c:pt idx="330">
                        <c:v>174</c:v>
                      </c:pt>
                      <c:pt idx="331">
                        <c:v>174</c:v>
                      </c:pt>
                      <c:pt idx="332">
                        <c:v>172</c:v>
                      </c:pt>
                      <c:pt idx="333">
                        <c:v>172</c:v>
                      </c:pt>
                      <c:pt idx="334">
                        <c:v>172</c:v>
                      </c:pt>
                      <c:pt idx="335">
                        <c:v>172</c:v>
                      </c:pt>
                      <c:pt idx="336">
                        <c:v>0</c:v>
                      </c:pt>
                      <c:pt idx="337">
                        <c:v>0</c:v>
                      </c:pt>
                      <c:pt idx="338">
                        <c:v>0</c:v>
                      </c:pt>
                      <c:pt idx="339">
                        <c:v>0</c:v>
                      </c:pt>
                      <c:pt idx="340">
                        <c:v>0</c:v>
                      </c:pt>
                      <c:pt idx="341">
                        <c:v>0</c:v>
                      </c:pt>
                      <c:pt idx="342">
                        <c:v>0</c:v>
                      </c:pt>
                      <c:pt idx="343">
                        <c:v>0</c:v>
                      </c:pt>
                      <c:pt idx="344">
                        <c:v>0</c:v>
                      </c:pt>
                      <c:pt idx="345">
                        <c:v>0</c:v>
                      </c:pt>
                      <c:pt idx="346">
                        <c:v>0</c:v>
                      </c:pt>
                      <c:pt idx="347">
                        <c:v>0</c:v>
                      </c:pt>
                      <c:pt idx="348">
                        <c:v>0</c:v>
                      </c:pt>
                      <c:pt idx="349">
                        <c:v>0</c:v>
                      </c:pt>
                      <c:pt idx="350">
                        <c:v>0</c:v>
                      </c:pt>
                      <c:pt idx="351">
                        <c:v>0</c:v>
                      </c:pt>
                      <c:pt idx="352">
                        <c:v>0</c:v>
                      </c:pt>
                      <c:pt idx="353">
                        <c:v>0</c:v>
                      </c:pt>
                      <c:pt idx="354">
                        <c:v>0</c:v>
                      </c:pt>
                      <c:pt idx="355">
                        <c:v>0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0</c:v>
                      </c:pt>
                      <c:pt idx="360">
                        <c:v>0</c:v>
                      </c:pt>
                      <c:pt idx="361">
                        <c:v>0</c:v>
                      </c:pt>
                      <c:pt idx="362">
                        <c:v>0</c:v>
                      </c:pt>
                      <c:pt idx="363">
                        <c:v>0</c:v>
                      </c:pt>
                      <c:pt idx="364">
                        <c:v>0</c:v>
                      </c:pt>
                      <c:pt idx="365">
                        <c:v>0</c:v>
                      </c:pt>
                      <c:pt idx="366">
                        <c:v>0</c:v>
                      </c:pt>
                      <c:pt idx="367">
                        <c:v>0</c:v>
                      </c:pt>
                      <c:pt idx="368">
                        <c:v>0</c:v>
                      </c:pt>
                      <c:pt idx="369">
                        <c:v>0</c:v>
                      </c:pt>
                      <c:pt idx="370">
                        <c:v>0</c:v>
                      </c:pt>
                      <c:pt idx="371">
                        <c:v>0</c:v>
                      </c:pt>
                      <c:pt idx="372">
                        <c:v>0</c:v>
                      </c:pt>
                      <c:pt idx="373">
                        <c:v>0</c:v>
                      </c:pt>
                      <c:pt idx="374">
                        <c:v>0</c:v>
                      </c:pt>
                      <c:pt idx="375">
                        <c:v>0</c:v>
                      </c:pt>
                      <c:pt idx="376">
                        <c:v>0</c:v>
                      </c:pt>
                      <c:pt idx="377">
                        <c:v>0</c:v>
                      </c:pt>
                      <c:pt idx="378">
                        <c:v>0</c:v>
                      </c:pt>
                      <c:pt idx="379">
                        <c:v>0</c:v>
                      </c:pt>
                      <c:pt idx="380">
                        <c:v>0</c:v>
                      </c:pt>
                      <c:pt idx="381">
                        <c:v>0</c:v>
                      </c:pt>
                      <c:pt idx="382">
                        <c:v>0</c:v>
                      </c:pt>
                      <c:pt idx="383">
                        <c:v>0</c:v>
                      </c:pt>
                      <c:pt idx="384">
                        <c:v>0</c:v>
                      </c:pt>
                      <c:pt idx="385">
                        <c:v>0</c:v>
                      </c:pt>
                      <c:pt idx="386">
                        <c:v>0</c:v>
                      </c:pt>
                      <c:pt idx="387">
                        <c:v>0</c:v>
                      </c:pt>
                      <c:pt idx="388">
                        <c:v>0</c:v>
                      </c:pt>
                      <c:pt idx="389">
                        <c:v>0</c:v>
                      </c:pt>
                      <c:pt idx="390">
                        <c:v>0</c:v>
                      </c:pt>
                      <c:pt idx="391">
                        <c:v>0</c:v>
                      </c:pt>
                      <c:pt idx="392">
                        <c:v>0</c:v>
                      </c:pt>
                      <c:pt idx="393">
                        <c:v>0</c:v>
                      </c:pt>
                      <c:pt idx="394">
                        <c:v>0</c:v>
                      </c:pt>
                      <c:pt idx="395">
                        <c:v>0</c:v>
                      </c:pt>
                      <c:pt idx="396">
                        <c:v>0</c:v>
                      </c:pt>
                      <c:pt idx="397">
                        <c:v>0</c:v>
                      </c:pt>
                      <c:pt idx="398">
                        <c:v>0</c:v>
                      </c:pt>
                      <c:pt idx="399">
                        <c:v>0</c:v>
                      </c:pt>
                      <c:pt idx="400">
                        <c:v>0</c:v>
                      </c:pt>
                      <c:pt idx="401">
                        <c:v>0</c:v>
                      </c:pt>
                      <c:pt idx="402">
                        <c:v>0</c:v>
                      </c:pt>
                      <c:pt idx="403">
                        <c:v>0</c:v>
                      </c:pt>
                      <c:pt idx="404">
                        <c:v>0</c:v>
                      </c:pt>
                      <c:pt idx="405">
                        <c:v>0</c:v>
                      </c:pt>
                      <c:pt idx="406">
                        <c:v>0</c:v>
                      </c:pt>
                      <c:pt idx="407">
                        <c:v>0</c:v>
                      </c:pt>
                      <c:pt idx="408">
                        <c:v>0</c:v>
                      </c:pt>
                      <c:pt idx="409">
                        <c:v>0</c:v>
                      </c:pt>
                      <c:pt idx="410">
                        <c:v>0</c:v>
                      </c:pt>
                      <c:pt idx="411">
                        <c:v>0</c:v>
                      </c:pt>
                      <c:pt idx="412">
                        <c:v>0</c:v>
                      </c:pt>
                      <c:pt idx="413">
                        <c:v>0</c:v>
                      </c:pt>
                      <c:pt idx="414">
                        <c:v>0</c:v>
                      </c:pt>
                      <c:pt idx="415">
                        <c:v>0</c:v>
                      </c:pt>
                      <c:pt idx="416">
                        <c:v>0</c:v>
                      </c:pt>
                      <c:pt idx="417">
                        <c:v>0</c:v>
                      </c:pt>
                      <c:pt idx="418">
                        <c:v>0</c:v>
                      </c:pt>
                      <c:pt idx="419">
                        <c:v>0</c:v>
                      </c:pt>
                      <c:pt idx="420">
                        <c:v>0</c:v>
                      </c:pt>
                      <c:pt idx="421">
                        <c:v>0</c:v>
                      </c:pt>
                      <c:pt idx="422">
                        <c:v>0</c:v>
                      </c:pt>
                      <c:pt idx="423">
                        <c:v>0</c:v>
                      </c:pt>
                      <c:pt idx="424">
                        <c:v>0</c:v>
                      </c:pt>
                      <c:pt idx="425">
                        <c:v>0</c:v>
                      </c:pt>
                      <c:pt idx="426">
                        <c:v>0</c:v>
                      </c:pt>
                      <c:pt idx="427">
                        <c:v>0</c:v>
                      </c:pt>
                      <c:pt idx="428">
                        <c:v>0</c:v>
                      </c:pt>
                      <c:pt idx="429">
                        <c:v>0</c:v>
                      </c:pt>
                      <c:pt idx="430">
                        <c:v>0</c:v>
                      </c:pt>
                      <c:pt idx="431">
                        <c:v>0</c:v>
                      </c:pt>
                      <c:pt idx="432">
                        <c:v>0</c:v>
                      </c:pt>
                      <c:pt idx="433">
                        <c:v>0</c:v>
                      </c:pt>
                      <c:pt idx="434">
                        <c:v>0</c:v>
                      </c:pt>
                      <c:pt idx="435">
                        <c:v>0</c:v>
                      </c:pt>
                      <c:pt idx="436">
                        <c:v>0</c:v>
                      </c:pt>
                      <c:pt idx="437">
                        <c:v>0</c:v>
                      </c:pt>
                      <c:pt idx="438">
                        <c:v>0</c:v>
                      </c:pt>
                      <c:pt idx="439">
                        <c:v>0</c:v>
                      </c:pt>
                      <c:pt idx="440">
                        <c:v>0</c:v>
                      </c:pt>
                      <c:pt idx="441">
                        <c:v>0</c:v>
                      </c:pt>
                      <c:pt idx="442">
                        <c:v>0</c:v>
                      </c:pt>
                      <c:pt idx="443">
                        <c:v>0</c:v>
                      </c:pt>
                      <c:pt idx="444">
                        <c:v>0</c:v>
                      </c:pt>
                      <c:pt idx="445">
                        <c:v>0</c:v>
                      </c:pt>
                      <c:pt idx="446">
                        <c:v>0</c:v>
                      </c:pt>
                      <c:pt idx="447">
                        <c:v>0</c:v>
                      </c:pt>
                      <c:pt idx="448">
                        <c:v>0</c:v>
                      </c:pt>
                      <c:pt idx="449">
                        <c:v>0</c:v>
                      </c:pt>
                      <c:pt idx="450">
                        <c:v>0</c:v>
                      </c:pt>
                      <c:pt idx="451">
                        <c:v>0</c:v>
                      </c:pt>
                      <c:pt idx="452">
                        <c:v>0</c:v>
                      </c:pt>
                      <c:pt idx="453">
                        <c:v>0</c:v>
                      </c:pt>
                      <c:pt idx="454">
                        <c:v>0</c:v>
                      </c:pt>
                      <c:pt idx="455">
                        <c:v>0</c:v>
                      </c:pt>
                      <c:pt idx="456">
                        <c:v>0</c:v>
                      </c:pt>
                      <c:pt idx="457">
                        <c:v>0</c:v>
                      </c:pt>
                      <c:pt idx="458">
                        <c:v>0</c:v>
                      </c:pt>
                      <c:pt idx="459">
                        <c:v>0</c:v>
                      </c:pt>
                      <c:pt idx="460">
                        <c:v>0</c:v>
                      </c:pt>
                      <c:pt idx="461">
                        <c:v>0</c:v>
                      </c:pt>
                      <c:pt idx="462">
                        <c:v>0</c:v>
                      </c:pt>
                      <c:pt idx="463">
                        <c:v>0</c:v>
                      </c:pt>
                      <c:pt idx="464">
                        <c:v>0</c:v>
                      </c:pt>
                      <c:pt idx="465">
                        <c:v>0</c:v>
                      </c:pt>
                      <c:pt idx="466">
                        <c:v>0</c:v>
                      </c:pt>
                      <c:pt idx="467">
                        <c:v>0</c:v>
                      </c:pt>
                      <c:pt idx="468">
                        <c:v>0</c:v>
                      </c:pt>
                      <c:pt idx="469">
                        <c:v>0</c:v>
                      </c:pt>
                      <c:pt idx="470">
                        <c:v>0</c:v>
                      </c:pt>
                      <c:pt idx="471">
                        <c:v>0</c:v>
                      </c:pt>
                      <c:pt idx="472">
                        <c:v>0</c:v>
                      </c:pt>
                      <c:pt idx="473">
                        <c:v>0</c:v>
                      </c:pt>
                      <c:pt idx="474">
                        <c:v>0</c:v>
                      </c:pt>
                      <c:pt idx="475">
                        <c:v>0</c:v>
                      </c:pt>
                      <c:pt idx="476">
                        <c:v>0</c:v>
                      </c:pt>
                      <c:pt idx="477">
                        <c:v>0</c:v>
                      </c:pt>
                      <c:pt idx="478">
                        <c:v>0</c:v>
                      </c:pt>
                      <c:pt idx="479">
                        <c:v>0</c:v>
                      </c:pt>
                      <c:pt idx="480">
                        <c:v>0</c:v>
                      </c:pt>
                      <c:pt idx="481">
                        <c:v>0</c:v>
                      </c:pt>
                      <c:pt idx="482">
                        <c:v>0</c:v>
                      </c:pt>
                      <c:pt idx="483">
                        <c:v>0</c:v>
                      </c:pt>
                      <c:pt idx="484">
                        <c:v>0</c:v>
                      </c:pt>
                      <c:pt idx="485">
                        <c:v>0</c:v>
                      </c:pt>
                      <c:pt idx="486">
                        <c:v>0</c:v>
                      </c:pt>
                      <c:pt idx="487">
                        <c:v>0</c:v>
                      </c:pt>
                      <c:pt idx="488">
                        <c:v>0</c:v>
                      </c:pt>
                      <c:pt idx="489">
                        <c:v>0</c:v>
                      </c:pt>
                      <c:pt idx="490">
                        <c:v>0</c:v>
                      </c:pt>
                      <c:pt idx="491">
                        <c:v>0</c:v>
                      </c:pt>
                      <c:pt idx="492">
                        <c:v>0</c:v>
                      </c:pt>
                      <c:pt idx="493">
                        <c:v>0</c:v>
                      </c:pt>
                      <c:pt idx="494">
                        <c:v>0</c:v>
                      </c:pt>
                      <c:pt idx="495">
                        <c:v>0</c:v>
                      </c:pt>
                      <c:pt idx="496">
                        <c:v>0</c:v>
                      </c:pt>
                      <c:pt idx="497">
                        <c:v>0</c:v>
                      </c:pt>
                      <c:pt idx="498">
                        <c:v>0</c:v>
                      </c:pt>
                      <c:pt idx="499">
                        <c:v>0</c:v>
                      </c:pt>
                      <c:pt idx="500">
                        <c:v>0</c:v>
                      </c:pt>
                      <c:pt idx="501">
                        <c:v>0</c:v>
                      </c:pt>
                      <c:pt idx="502">
                        <c:v>0</c:v>
                      </c:pt>
                      <c:pt idx="503">
                        <c:v>0</c:v>
                      </c:pt>
                      <c:pt idx="504">
                        <c:v>0</c:v>
                      </c:pt>
                      <c:pt idx="505">
                        <c:v>0</c:v>
                      </c:pt>
                      <c:pt idx="506">
                        <c:v>0</c:v>
                      </c:pt>
                      <c:pt idx="507">
                        <c:v>0</c:v>
                      </c:pt>
                      <c:pt idx="508">
                        <c:v>0</c:v>
                      </c:pt>
                      <c:pt idx="509">
                        <c:v>0</c:v>
                      </c:pt>
                      <c:pt idx="510">
                        <c:v>0</c:v>
                      </c:pt>
                      <c:pt idx="511">
                        <c:v>0</c:v>
                      </c:pt>
                      <c:pt idx="512">
                        <c:v>0</c:v>
                      </c:pt>
                      <c:pt idx="513">
                        <c:v>0</c:v>
                      </c:pt>
                      <c:pt idx="514">
                        <c:v>0</c:v>
                      </c:pt>
                      <c:pt idx="515">
                        <c:v>0</c:v>
                      </c:pt>
                      <c:pt idx="516">
                        <c:v>0</c:v>
                      </c:pt>
                      <c:pt idx="517">
                        <c:v>0</c:v>
                      </c:pt>
                      <c:pt idx="518">
                        <c:v>0</c:v>
                      </c:pt>
                      <c:pt idx="519">
                        <c:v>0</c:v>
                      </c:pt>
                      <c:pt idx="520">
                        <c:v>0</c:v>
                      </c:pt>
                      <c:pt idx="521">
                        <c:v>0</c:v>
                      </c:pt>
                      <c:pt idx="522">
                        <c:v>0</c:v>
                      </c:pt>
                      <c:pt idx="523">
                        <c:v>0</c:v>
                      </c:pt>
                      <c:pt idx="524">
                        <c:v>0</c:v>
                      </c:pt>
                      <c:pt idx="525">
                        <c:v>0</c:v>
                      </c:pt>
                      <c:pt idx="526">
                        <c:v>0</c:v>
                      </c:pt>
                      <c:pt idx="527">
                        <c:v>0</c:v>
                      </c:pt>
                      <c:pt idx="528">
                        <c:v>0</c:v>
                      </c:pt>
                      <c:pt idx="529">
                        <c:v>0</c:v>
                      </c:pt>
                      <c:pt idx="530">
                        <c:v>0</c:v>
                      </c:pt>
                      <c:pt idx="531">
                        <c:v>0</c:v>
                      </c:pt>
                      <c:pt idx="532">
                        <c:v>0</c:v>
                      </c:pt>
                      <c:pt idx="533">
                        <c:v>0</c:v>
                      </c:pt>
                      <c:pt idx="534">
                        <c:v>0</c:v>
                      </c:pt>
                      <c:pt idx="535">
                        <c:v>0</c:v>
                      </c:pt>
                      <c:pt idx="536">
                        <c:v>0</c:v>
                      </c:pt>
                      <c:pt idx="537">
                        <c:v>0</c:v>
                      </c:pt>
                      <c:pt idx="538">
                        <c:v>0</c:v>
                      </c:pt>
                      <c:pt idx="539">
                        <c:v>0</c:v>
                      </c:pt>
                      <c:pt idx="540">
                        <c:v>0</c:v>
                      </c:pt>
                      <c:pt idx="541">
                        <c:v>0</c:v>
                      </c:pt>
                      <c:pt idx="542">
                        <c:v>0</c:v>
                      </c:pt>
                      <c:pt idx="543">
                        <c:v>0</c:v>
                      </c:pt>
                      <c:pt idx="544">
                        <c:v>0</c:v>
                      </c:pt>
                      <c:pt idx="545">
                        <c:v>0</c:v>
                      </c:pt>
                      <c:pt idx="546">
                        <c:v>0</c:v>
                      </c:pt>
                      <c:pt idx="547">
                        <c:v>0</c:v>
                      </c:pt>
                      <c:pt idx="548">
                        <c:v>0</c:v>
                      </c:pt>
                      <c:pt idx="549">
                        <c:v>0</c:v>
                      </c:pt>
                      <c:pt idx="550">
                        <c:v>0</c:v>
                      </c:pt>
                      <c:pt idx="551">
                        <c:v>0</c:v>
                      </c:pt>
                      <c:pt idx="552">
                        <c:v>0</c:v>
                      </c:pt>
                      <c:pt idx="553">
                        <c:v>0</c:v>
                      </c:pt>
                      <c:pt idx="554">
                        <c:v>0</c:v>
                      </c:pt>
                      <c:pt idx="555">
                        <c:v>0</c:v>
                      </c:pt>
                      <c:pt idx="556">
                        <c:v>0</c:v>
                      </c:pt>
                      <c:pt idx="557">
                        <c:v>0</c:v>
                      </c:pt>
                      <c:pt idx="558">
                        <c:v>0</c:v>
                      </c:pt>
                      <c:pt idx="559">
                        <c:v>0</c:v>
                      </c:pt>
                      <c:pt idx="560">
                        <c:v>0</c:v>
                      </c:pt>
                      <c:pt idx="561">
                        <c:v>0</c:v>
                      </c:pt>
                      <c:pt idx="562">
                        <c:v>0</c:v>
                      </c:pt>
                      <c:pt idx="563">
                        <c:v>0</c:v>
                      </c:pt>
                      <c:pt idx="564">
                        <c:v>0</c:v>
                      </c:pt>
                      <c:pt idx="565">
                        <c:v>0</c:v>
                      </c:pt>
                      <c:pt idx="566">
                        <c:v>0</c:v>
                      </c:pt>
                      <c:pt idx="567">
                        <c:v>0</c:v>
                      </c:pt>
                      <c:pt idx="568">
                        <c:v>0</c:v>
                      </c:pt>
                      <c:pt idx="569">
                        <c:v>0</c:v>
                      </c:pt>
                      <c:pt idx="570">
                        <c:v>0</c:v>
                      </c:pt>
                      <c:pt idx="571">
                        <c:v>0</c:v>
                      </c:pt>
                      <c:pt idx="572">
                        <c:v>0</c:v>
                      </c:pt>
                      <c:pt idx="573">
                        <c:v>0</c:v>
                      </c:pt>
                      <c:pt idx="574">
                        <c:v>0</c:v>
                      </c:pt>
                      <c:pt idx="575">
                        <c:v>0</c:v>
                      </c:pt>
                      <c:pt idx="576">
                        <c:v>0</c:v>
                      </c:pt>
                      <c:pt idx="577">
                        <c:v>0</c:v>
                      </c:pt>
                      <c:pt idx="578">
                        <c:v>0</c:v>
                      </c:pt>
                      <c:pt idx="579">
                        <c:v>0</c:v>
                      </c:pt>
                      <c:pt idx="580">
                        <c:v>0</c:v>
                      </c:pt>
                      <c:pt idx="581">
                        <c:v>0</c:v>
                      </c:pt>
                      <c:pt idx="582">
                        <c:v>0</c:v>
                      </c:pt>
                      <c:pt idx="583">
                        <c:v>0</c:v>
                      </c:pt>
                      <c:pt idx="584">
                        <c:v>0</c:v>
                      </c:pt>
                      <c:pt idx="585">
                        <c:v>0</c:v>
                      </c:pt>
                      <c:pt idx="586">
                        <c:v>0</c:v>
                      </c:pt>
                      <c:pt idx="587">
                        <c:v>0</c:v>
                      </c:pt>
                      <c:pt idx="588">
                        <c:v>0</c:v>
                      </c:pt>
                      <c:pt idx="589">
                        <c:v>0</c:v>
                      </c:pt>
                      <c:pt idx="590">
                        <c:v>0</c:v>
                      </c:pt>
                      <c:pt idx="591">
                        <c:v>0</c:v>
                      </c:pt>
                      <c:pt idx="592">
                        <c:v>0</c:v>
                      </c:pt>
                      <c:pt idx="593">
                        <c:v>0</c:v>
                      </c:pt>
                      <c:pt idx="594">
                        <c:v>0</c:v>
                      </c:pt>
                      <c:pt idx="595">
                        <c:v>0</c:v>
                      </c:pt>
                      <c:pt idx="596">
                        <c:v>0</c:v>
                      </c:pt>
                      <c:pt idx="597">
                        <c:v>0</c:v>
                      </c:pt>
                      <c:pt idx="598">
                        <c:v>0</c:v>
                      </c:pt>
                      <c:pt idx="599">
                        <c:v>0</c:v>
                      </c:pt>
                      <c:pt idx="600">
                        <c:v>0</c:v>
                      </c:pt>
                      <c:pt idx="601">
                        <c:v>0</c:v>
                      </c:pt>
                      <c:pt idx="602">
                        <c:v>0</c:v>
                      </c:pt>
                      <c:pt idx="603">
                        <c:v>0</c:v>
                      </c:pt>
                      <c:pt idx="604">
                        <c:v>0</c:v>
                      </c:pt>
                      <c:pt idx="605">
                        <c:v>0</c:v>
                      </c:pt>
                      <c:pt idx="606">
                        <c:v>0</c:v>
                      </c:pt>
                      <c:pt idx="607">
                        <c:v>0</c:v>
                      </c:pt>
                      <c:pt idx="608">
                        <c:v>0</c:v>
                      </c:pt>
                      <c:pt idx="609">
                        <c:v>0</c:v>
                      </c:pt>
                      <c:pt idx="610">
                        <c:v>0</c:v>
                      </c:pt>
                      <c:pt idx="611">
                        <c:v>0</c:v>
                      </c:pt>
                      <c:pt idx="612">
                        <c:v>0</c:v>
                      </c:pt>
                      <c:pt idx="613">
                        <c:v>0</c:v>
                      </c:pt>
                      <c:pt idx="614">
                        <c:v>0</c:v>
                      </c:pt>
                      <c:pt idx="615">
                        <c:v>0</c:v>
                      </c:pt>
                      <c:pt idx="616">
                        <c:v>0</c:v>
                      </c:pt>
                      <c:pt idx="617">
                        <c:v>0</c:v>
                      </c:pt>
                      <c:pt idx="618">
                        <c:v>0</c:v>
                      </c:pt>
                      <c:pt idx="619">
                        <c:v>0</c:v>
                      </c:pt>
                      <c:pt idx="620">
                        <c:v>0</c:v>
                      </c:pt>
                      <c:pt idx="621">
                        <c:v>0</c:v>
                      </c:pt>
                      <c:pt idx="622">
                        <c:v>0</c:v>
                      </c:pt>
                      <c:pt idx="62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8E0B-4FB5-834F-0483E5394E67}"/>
                  </c:ext>
                </c:extLst>
              </c15:ser>
            </c15:filteredAreaSeries>
            <c15:filteredArea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Planilha1!$AE$4</c15:sqref>
                        </c15:formulaRef>
                      </c:ext>
                    </c:extLst>
                    <c:strCache>
                      <c:ptCount val="1"/>
                      <c:pt idx="0">
                        <c:v>INT_TER</c:v>
                      </c:pt>
                    </c:strCache>
                  </c:strRef>
                </c:tx>
                <c:spPr>
                  <a:gradFill flip="none" rotWithShape="1">
                    <a:gsLst>
                      <a:gs pos="50000">
                        <a:srgbClr val="7030A0"/>
                      </a:gs>
                      <a:gs pos="100000">
                        <a:srgbClr val="FF0000"/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FF0000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Planilha1!$F$5:$F$339</c15:sqref>
                        </c15:formulaRef>
                      </c:ext>
                    </c:extLst>
                    <c:numCache>
                      <c:formatCode>m/d/yyyy\ h:mm</c:formatCode>
                      <c:ptCount val="335"/>
                      <c:pt idx="0">
                        <c:v>45543.020833333336</c:v>
                      </c:pt>
                      <c:pt idx="1">
                        <c:v>45543.041666666664</c:v>
                      </c:pt>
                      <c:pt idx="2">
                        <c:v>45543.0625</c:v>
                      </c:pt>
                      <c:pt idx="3">
                        <c:v>45543.083333333336</c:v>
                      </c:pt>
                      <c:pt idx="4">
                        <c:v>45543.104166666664</c:v>
                      </c:pt>
                      <c:pt idx="5">
                        <c:v>45543.125</c:v>
                      </c:pt>
                      <c:pt idx="6">
                        <c:v>45543.145833333336</c:v>
                      </c:pt>
                      <c:pt idx="7">
                        <c:v>45543.166666666664</c:v>
                      </c:pt>
                      <c:pt idx="8">
                        <c:v>45543.1875</c:v>
                      </c:pt>
                      <c:pt idx="9">
                        <c:v>45543.208333333336</c:v>
                      </c:pt>
                      <c:pt idx="10">
                        <c:v>45543.229166666664</c:v>
                      </c:pt>
                      <c:pt idx="11">
                        <c:v>45543.25</c:v>
                      </c:pt>
                      <c:pt idx="12">
                        <c:v>45543.270833333336</c:v>
                      </c:pt>
                      <c:pt idx="13">
                        <c:v>45543.291666666664</c:v>
                      </c:pt>
                      <c:pt idx="14">
                        <c:v>45543.3125</c:v>
                      </c:pt>
                      <c:pt idx="15">
                        <c:v>45543.333333333336</c:v>
                      </c:pt>
                      <c:pt idx="16">
                        <c:v>45543.354166666664</c:v>
                      </c:pt>
                      <c:pt idx="17">
                        <c:v>45543.375</c:v>
                      </c:pt>
                      <c:pt idx="18">
                        <c:v>45543.395833333336</c:v>
                      </c:pt>
                      <c:pt idx="19">
                        <c:v>45543.416666666664</c:v>
                      </c:pt>
                      <c:pt idx="20">
                        <c:v>45543.4375</c:v>
                      </c:pt>
                      <c:pt idx="21">
                        <c:v>45543.458333333336</c:v>
                      </c:pt>
                      <c:pt idx="22">
                        <c:v>45543.479166666664</c:v>
                      </c:pt>
                      <c:pt idx="23">
                        <c:v>45543.5</c:v>
                      </c:pt>
                      <c:pt idx="24">
                        <c:v>45543.520833333336</c:v>
                      </c:pt>
                      <c:pt idx="25">
                        <c:v>45543.541666666664</c:v>
                      </c:pt>
                      <c:pt idx="26">
                        <c:v>45543.5625</c:v>
                      </c:pt>
                      <c:pt idx="27">
                        <c:v>45543.583333333336</c:v>
                      </c:pt>
                      <c:pt idx="28">
                        <c:v>45543.604166666664</c:v>
                      </c:pt>
                      <c:pt idx="29">
                        <c:v>45543.625</c:v>
                      </c:pt>
                      <c:pt idx="30">
                        <c:v>45543.645833333336</c:v>
                      </c:pt>
                      <c:pt idx="31">
                        <c:v>45543.666666666664</c:v>
                      </c:pt>
                      <c:pt idx="32">
                        <c:v>45543.6875</c:v>
                      </c:pt>
                      <c:pt idx="33">
                        <c:v>45543.708333333336</c:v>
                      </c:pt>
                      <c:pt idx="34">
                        <c:v>45543.729166666664</c:v>
                      </c:pt>
                      <c:pt idx="35">
                        <c:v>45543.75</c:v>
                      </c:pt>
                      <c:pt idx="36">
                        <c:v>45543.770833333336</c:v>
                      </c:pt>
                      <c:pt idx="37">
                        <c:v>45543.791666666664</c:v>
                      </c:pt>
                      <c:pt idx="38">
                        <c:v>45543.8125</c:v>
                      </c:pt>
                      <c:pt idx="39">
                        <c:v>45543.833333333336</c:v>
                      </c:pt>
                      <c:pt idx="40">
                        <c:v>45543.854166666664</c:v>
                      </c:pt>
                      <c:pt idx="41">
                        <c:v>45543.875</c:v>
                      </c:pt>
                      <c:pt idx="42">
                        <c:v>45543.895833333336</c:v>
                      </c:pt>
                      <c:pt idx="43">
                        <c:v>45543.916666666664</c:v>
                      </c:pt>
                      <c:pt idx="44">
                        <c:v>45543.9375</c:v>
                      </c:pt>
                      <c:pt idx="45">
                        <c:v>45543.958333333336</c:v>
                      </c:pt>
                      <c:pt idx="46">
                        <c:v>45543.979166666664</c:v>
                      </c:pt>
                      <c:pt idx="47">
                        <c:v>45544</c:v>
                      </c:pt>
                      <c:pt idx="48">
                        <c:v>45544.020833333336</c:v>
                      </c:pt>
                      <c:pt idx="49">
                        <c:v>45544.041666666664</c:v>
                      </c:pt>
                      <c:pt idx="50">
                        <c:v>45544.0625</c:v>
                      </c:pt>
                      <c:pt idx="51">
                        <c:v>45544.083333333336</c:v>
                      </c:pt>
                      <c:pt idx="52">
                        <c:v>45544.104166666664</c:v>
                      </c:pt>
                      <c:pt idx="53">
                        <c:v>45544.125</c:v>
                      </c:pt>
                      <c:pt idx="54">
                        <c:v>45544.145833333336</c:v>
                      </c:pt>
                      <c:pt idx="55">
                        <c:v>45544.166666666664</c:v>
                      </c:pt>
                      <c:pt idx="56">
                        <c:v>45544.1875</c:v>
                      </c:pt>
                      <c:pt idx="57">
                        <c:v>45544.208333333336</c:v>
                      </c:pt>
                      <c:pt idx="58">
                        <c:v>45544.229166666664</c:v>
                      </c:pt>
                      <c:pt idx="59">
                        <c:v>45544.25</c:v>
                      </c:pt>
                      <c:pt idx="60">
                        <c:v>45544.270833333336</c:v>
                      </c:pt>
                      <c:pt idx="61">
                        <c:v>45544.291666666664</c:v>
                      </c:pt>
                      <c:pt idx="62">
                        <c:v>45544.3125</c:v>
                      </c:pt>
                      <c:pt idx="63">
                        <c:v>45544.333333333336</c:v>
                      </c:pt>
                      <c:pt idx="64">
                        <c:v>45544.354166666664</c:v>
                      </c:pt>
                      <c:pt idx="65">
                        <c:v>45544.375</c:v>
                      </c:pt>
                      <c:pt idx="66">
                        <c:v>45544.395833333336</c:v>
                      </c:pt>
                      <c:pt idx="67">
                        <c:v>45544.416666666664</c:v>
                      </c:pt>
                      <c:pt idx="68">
                        <c:v>45544.4375</c:v>
                      </c:pt>
                      <c:pt idx="69">
                        <c:v>45544.458333333336</c:v>
                      </c:pt>
                      <c:pt idx="70">
                        <c:v>45544.479166666664</c:v>
                      </c:pt>
                      <c:pt idx="71">
                        <c:v>45544.5</c:v>
                      </c:pt>
                      <c:pt idx="72">
                        <c:v>45544.520833333336</c:v>
                      </c:pt>
                      <c:pt idx="73">
                        <c:v>45544.541666666664</c:v>
                      </c:pt>
                      <c:pt idx="74">
                        <c:v>45544.5625</c:v>
                      </c:pt>
                      <c:pt idx="75">
                        <c:v>45544.583333333336</c:v>
                      </c:pt>
                      <c:pt idx="76">
                        <c:v>45544.604166666664</c:v>
                      </c:pt>
                      <c:pt idx="77">
                        <c:v>45544.625</c:v>
                      </c:pt>
                      <c:pt idx="78">
                        <c:v>45544.645833333336</c:v>
                      </c:pt>
                      <c:pt idx="79">
                        <c:v>45544.666666666664</c:v>
                      </c:pt>
                      <c:pt idx="80">
                        <c:v>45544.6875</c:v>
                      </c:pt>
                      <c:pt idx="81">
                        <c:v>45544.708333333336</c:v>
                      </c:pt>
                      <c:pt idx="82">
                        <c:v>45544.729166666664</c:v>
                      </c:pt>
                      <c:pt idx="83">
                        <c:v>45544.75</c:v>
                      </c:pt>
                      <c:pt idx="84">
                        <c:v>45544.770833333336</c:v>
                      </c:pt>
                      <c:pt idx="85">
                        <c:v>45544.791666666664</c:v>
                      </c:pt>
                      <c:pt idx="86">
                        <c:v>45544.8125</c:v>
                      </c:pt>
                      <c:pt idx="87">
                        <c:v>45544.833333333336</c:v>
                      </c:pt>
                      <c:pt idx="88">
                        <c:v>45544.854166666664</c:v>
                      </c:pt>
                      <c:pt idx="89">
                        <c:v>45544.875</c:v>
                      </c:pt>
                      <c:pt idx="90">
                        <c:v>45544.895833333336</c:v>
                      </c:pt>
                      <c:pt idx="91">
                        <c:v>45544.916666666664</c:v>
                      </c:pt>
                      <c:pt idx="92">
                        <c:v>45544.9375</c:v>
                      </c:pt>
                      <c:pt idx="93">
                        <c:v>45544.958333333336</c:v>
                      </c:pt>
                      <c:pt idx="94">
                        <c:v>45544.979166666664</c:v>
                      </c:pt>
                      <c:pt idx="95">
                        <c:v>45545</c:v>
                      </c:pt>
                      <c:pt idx="96">
                        <c:v>45545.020833333336</c:v>
                      </c:pt>
                      <c:pt idx="97">
                        <c:v>45545.041666666664</c:v>
                      </c:pt>
                      <c:pt idx="98">
                        <c:v>45545.0625</c:v>
                      </c:pt>
                      <c:pt idx="99">
                        <c:v>45545.083333333336</c:v>
                      </c:pt>
                      <c:pt idx="100">
                        <c:v>45545.104166666664</c:v>
                      </c:pt>
                      <c:pt idx="101">
                        <c:v>45545.125</c:v>
                      </c:pt>
                      <c:pt idx="102">
                        <c:v>45545.145833333336</c:v>
                      </c:pt>
                      <c:pt idx="103">
                        <c:v>45545.166666666664</c:v>
                      </c:pt>
                      <c:pt idx="104">
                        <c:v>45545.1875</c:v>
                      </c:pt>
                      <c:pt idx="105">
                        <c:v>45545.208333333336</c:v>
                      </c:pt>
                      <c:pt idx="106">
                        <c:v>45545.229166666664</c:v>
                      </c:pt>
                      <c:pt idx="107">
                        <c:v>45545.25</c:v>
                      </c:pt>
                      <c:pt idx="108">
                        <c:v>45545.270833333336</c:v>
                      </c:pt>
                      <c:pt idx="109">
                        <c:v>45545.291666666664</c:v>
                      </c:pt>
                      <c:pt idx="110">
                        <c:v>45545.3125</c:v>
                      </c:pt>
                      <c:pt idx="111">
                        <c:v>45545.333333333336</c:v>
                      </c:pt>
                      <c:pt idx="112">
                        <c:v>45545.354166666664</c:v>
                      </c:pt>
                      <c:pt idx="113">
                        <c:v>45545.375</c:v>
                      </c:pt>
                      <c:pt idx="114">
                        <c:v>45545.395833333336</c:v>
                      </c:pt>
                      <c:pt idx="115">
                        <c:v>45545.416666666664</c:v>
                      </c:pt>
                      <c:pt idx="116">
                        <c:v>45545.4375</c:v>
                      </c:pt>
                      <c:pt idx="117">
                        <c:v>45545.458333333336</c:v>
                      </c:pt>
                      <c:pt idx="118">
                        <c:v>45545.479166666664</c:v>
                      </c:pt>
                      <c:pt idx="119">
                        <c:v>45545.5</c:v>
                      </c:pt>
                      <c:pt idx="120">
                        <c:v>45545.520833333336</c:v>
                      </c:pt>
                      <c:pt idx="121">
                        <c:v>45545.541666666664</c:v>
                      </c:pt>
                      <c:pt idx="122">
                        <c:v>45545.5625</c:v>
                      </c:pt>
                      <c:pt idx="123">
                        <c:v>45545.583333333336</c:v>
                      </c:pt>
                      <c:pt idx="124">
                        <c:v>45545.604166666664</c:v>
                      </c:pt>
                      <c:pt idx="125">
                        <c:v>45545.625</c:v>
                      </c:pt>
                      <c:pt idx="126">
                        <c:v>45545.645833333336</c:v>
                      </c:pt>
                      <c:pt idx="127">
                        <c:v>45545.666666666664</c:v>
                      </c:pt>
                      <c:pt idx="128">
                        <c:v>45545.6875</c:v>
                      </c:pt>
                      <c:pt idx="129">
                        <c:v>45545.708333333336</c:v>
                      </c:pt>
                      <c:pt idx="130">
                        <c:v>45545.729166666664</c:v>
                      </c:pt>
                      <c:pt idx="131">
                        <c:v>45545.75</c:v>
                      </c:pt>
                      <c:pt idx="132">
                        <c:v>45545.770833333336</c:v>
                      </c:pt>
                      <c:pt idx="133">
                        <c:v>45545.791666666664</c:v>
                      </c:pt>
                      <c:pt idx="134">
                        <c:v>45545.8125</c:v>
                      </c:pt>
                      <c:pt idx="135">
                        <c:v>45545.833333333336</c:v>
                      </c:pt>
                      <c:pt idx="136">
                        <c:v>45545.854166666664</c:v>
                      </c:pt>
                      <c:pt idx="137">
                        <c:v>45545.875</c:v>
                      </c:pt>
                      <c:pt idx="138">
                        <c:v>45545.895833333336</c:v>
                      </c:pt>
                      <c:pt idx="139">
                        <c:v>45545.916666666664</c:v>
                      </c:pt>
                      <c:pt idx="140">
                        <c:v>45545.9375</c:v>
                      </c:pt>
                      <c:pt idx="141">
                        <c:v>45545.958333333336</c:v>
                      </c:pt>
                      <c:pt idx="142">
                        <c:v>45545.979166666664</c:v>
                      </c:pt>
                      <c:pt idx="143">
                        <c:v>45546</c:v>
                      </c:pt>
                      <c:pt idx="144">
                        <c:v>45546.020833333336</c:v>
                      </c:pt>
                      <c:pt idx="145">
                        <c:v>45546.041666666664</c:v>
                      </c:pt>
                      <c:pt idx="146">
                        <c:v>45546.0625</c:v>
                      </c:pt>
                      <c:pt idx="147">
                        <c:v>45546.083333333336</c:v>
                      </c:pt>
                      <c:pt idx="148">
                        <c:v>45546.104166666664</c:v>
                      </c:pt>
                      <c:pt idx="149">
                        <c:v>45546.125</c:v>
                      </c:pt>
                      <c:pt idx="150">
                        <c:v>45546.145833333336</c:v>
                      </c:pt>
                      <c:pt idx="151">
                        <c:v>45546.166666666664</c:v>
                      </c:pt>
                      <c:pt idx="152">
                        <c:v>45546.1875</c:v>
                      </c:pt>
                      <c:pt idx="153">
                        <c:v>45546.208333333336</c:v>
                      </c:pt>
                      <c:pt idx="154">
                        <c:v>45546.229166666664</c:v>
                      </c:pt>
                      <c:pt idx="155">
                        <c:v>45546.25</c:v>
                      </c:pt>
                      <c:pt idx="156">
                        <c:v>45546.270833333336</c:v>
                      </c:pt>
                      <c:pt idx="157">
                        <c:v>45546.291666666664</c:v>
                      </c:pt>
                      <c:pt idx="158">
                        <c:v>45546.3125</c:v>
                      </c:pt>
                      <c:pt idx="159">
                        <c:v>45546.333333333336</c:v>
                      </c:pt>
                      <c:pt idx="160">
                        <c:v>45546.354166666664</c:v>
                      </c:pt>
                      <c:pt idx="161">
                        <c:v>45546.375</c:v>
                      </c:pt>
                      <c:pt idx="162">
                        <c:v>45546.395833333336</c:v>
                      </c:pt>
                      <c:pt idx="163">
                        <c:v>45546.416666666664</c:v>
                      </c:pt>
                      <c:pt idx="164">
                        <c:v>45546.4375</c:v>
                      </c:pt>
                      <c:pt idx="165">
                        <c:v>45546.458333333336</c:v>
                      </c:pt>
                      <c:pt idx="166">
                        <c:v>45546.479166666664</c:v>
                      </c:pt>
                      <c:pt idx="167">
                        <c:v>45546.5</c:v>
                      </c:pt>
                      <c:pt idx="168">
                        <c:v>45546.520833333336</c:v>
                      </c:pt>
                      <c:pt idx="169">
                        <c:v>45546.541666666664</c:v>
                      </c:pt>
                      <c:pt idx="170">
                        <c:v>45546.5625</c:v>
                      </c:pt>
                      <c:pt idx="171">
                        <c:v>45546.583333333336</c:v>
                      </c:pt>
                      <c:pt idx="172">
                        <c:v>45546.604166666664</c:v>
                      </c:pt>
                      <c:pt idx="173">
                        <c:v>45546.625</c:v>
                      </c:pt>
                      <c:pt idx="174">
                        <c:v>45546.645833333336</c:v>
                      </c:pt>
                      <c:pt idx="175">
                        <c:v>45546.666666666664</c:v>
                      </c:pt>
                      <c:pt idx="176">
                        <c:v>45546.6875</c:v>
                      </c:pt>
                      <c:pt idx="177">
                        <c:v>45546.708333333336</c:v>
                      </c:pt>
                      <c:pt idx="178">
                        <c:v>45546.729166666664</c:v>
                      </c:pt>
                      <c:pt idx="179">
                        <c:v>45546.75</c:v>
                      </c:pt>
                      <c:pt idx="180">
                        <c:v>45546.770833333336</c:v>
                      </c:pt>
                      <c:pt idx="181">
                        <c:v>45546.791666666664</c:v>
                      </c:pt>
                      <c:pt idx="182">
                        <c:v>45546.8125</c:v>
                      </c:pt>
                      <c:pt idx="183">
                        <c:v>45546.833333333336</c:v>
                      </c:pt>
                      <c:pt idx="184">
                        <c:v>45546.854166666664</c:v>
                      </c:pt>
                      <c:pt idx="185">
                        <c:v>45546.875</c:v>
                      </c:pt>
                      <c:pt idx="186">
                        <c:v>45546.895833333336</c:v>
                      </c:pt>
                      <c:pt idx="187">
                        <c:v>45546.916666666664</c:v>
                      </c:pt>
                      <c:pt idx="188">
                        <c:v>45546.9375</c:v>
                      </c:pt>
                      <c:pt idx="189">
                        <c:v>45546.958333333336</c:v>
                      </c:pt>
                      <c:pt idx="190">
                        <c:v>45546.979166666664</c:v>
                      </c:pt>
                      <c:pt idx="191">
                        <c:v>45547</c:v>
                      </c:pt>
                      <c:pt idx="192">
                        <c:v>45547.020833333336</c:v>
                      </c:pt>
                      <c:pt idx="193">
                        <c:v>45547.041666666664</c:v>
                      </c:pt>
                      <c:pt idx="194">
                        <c:v>45547.0625</c:v>
                      </c:pt>
                      <c:pt idx="195">
                        <c:v>45547.083333333336</c:v>
                      </c:pt>
                      <c:pt idx="196">
                        <c:v>45547.104166666664</c:v>
                      </c:pt>
                      <c:pt idx="197">
                        <c:v>45547.125</c:v>
                      </c:pt>
                      <c:pt idx="198">
                        <c:v>45547.145833333336</c:v>
                      </c:pt>
                      <c:pt idx="199">
                        <c:v>45547.166666666664</c:v>
                      </c:pt>
                      <c:pt idx="200">
                        <c:v>45547.1875</c:v>
                      </c:pt>
                      <c:pt idx="201">
                        <c:v>45547.208333333336</c:v>
                      </c:pt>
                      <c:pt idx="202">
                        <c:v>45547.229166666664</c:v>
                      </c:pt>
                      <c:pt idx="203">
                        <c:v>45547.25</c:v>
                      </c:pt>
                      <c:pt idx="204">
                        <c:v>45547.270833333336</c:v>
                      </c:pt>
                      <c:pt idx="205">
                        <c:v>45547.291666666664</c:v>
                      </c:pt>
                      <c:pt idx="206">
                        <c:v>45547.3125</c:v>
                      </c:pt>
                      <c:pt idx="207">
                        <c:v>45547.333333333336</c:v>
                      </c:pt>
                      <c:pt idx="208">
                        <c:v>45547.354166666664</c:v>
                      </c:pt>
                      <c:pt idx="209">
                        <c:v>45547.375</c:v>
                      </c:pt>
                      <c:pt idx="210">
                        <c:v>45547.395833333336</c:v>
                      </c:pt>
                      <c:pt idx="211">
                        <c:v>45547.416666666664</c:v>
                      </c:pt>
                      <c:pt idx="212">
                        <c:v>45547.4375</c:v>
                      </c:pt>
                      <c:pt idx="213">
                        <c:v>45547.458333333336</c:v>
                      </c:pt>
                      <c:pt idx="214">
                        <c:v>45547.479166666664</c:v>
                      </c:pt>
                      <c:pt idx="215">
                        <c:v>45547.5</c:v>
                      </c:pt>
                      <c:pt idx="216">
                        <c:v>45547.520833333336</c:v>
                      </c:pt>
                      <c:pt idx="217">
                        <c:v>45547.541666666664</c:v>
                      </c:pt>
                      <c:pt idx="218">
                        <c:v>45547.5625</c:v>
                      </c:pt>
                      <c:pt idx="219">
                        <c:v>45547.583333333336</c:v>
                      </c:pt>
                      <c:pt idx="220">
                        <c:v>45547.604166666664</c:v>
                      </c:pt>
                      <c:pt idx="221">
                        <c:v>45547.625</c:v>
                      </c:pt>
                      <c:pt idx="222">
                        <c:v>45547.645833333336</c:v>
                      </c:pt>
                      <c:pt idx="223">
                        <c:v>45547.666666666664</c:v>
                      </c:pt>
                      <c:pt idx="224">
                        <c:v>45547.6875</c:v>
                      </c:pt>
                      <c:pt idx="225">
                        <c:v>45547.708333333336</c:v>
                      </c:pt>
                      <c:pt idx="226">
                        <c:v>45547.729166666664</c:v>
                      </c:pt>
                      <c:pt idx="227">
                        <c:v>45547.75</c:v>
                      </c:pt>
                      <c:pt idx="228">
                        <c:v>45547.770833333336</c:v>
                      </c:pt>
                      <c:pt idx="229">
                        <c:v>45547.791666666664</c:v>
                      </c:pt>
                      <c:pt idx="230">
                        <c:v>45547.8125</c:v>
                      </c:pt>
                      <c:pt idx="231">
                        <c:v>45547.833333333336</c:v>
                      </c:pt>
                      <c:pt idx="232">
                        <c:v>45547.854166666664</c:v>
                      </c:pt>
                      <c:pt idx="233">
                        <c:v>45547.875</c:v>
                      </c:pt>
                      <c:pt idx="234">
                        <c:v>45547.895833333336</c:v>
                      </c:pt>
                      <c:pt idx="235">
                        <c:v>45547.916666666664</c:v>
                      </c:pt>
                      <c:pt idx="236">
                        <c:v>45547.9375</c:v>
                      </c:pt>
                      <c:pt idx="237">
                        <c:v>45547.958333333336</c:v>
                      </c:pt>
                      <c:pt idx="238">
                        <c:v>45547.979166666664</c:v>
                      </c:pt>
                      <c:pt idx="239">
                        <c:v>45548</c:v>
                      </c:pt>
                      <c:pt idx="240">
                        <c:v>45548.020833333336</c:v>
                      </c:pt>
                      <c:pt idx="241">
                        <c:v>45548.041666666664</c:v>
                      </c:pt>
                      <c:pt idx="242">
                        <c:v>45548.0625</c:v>
                      </c:pt>
                      <c:pt idx="243">
                        <c:v>45548.083333333336</c:v>
                      </c:pt>
                      <c:pt idx="244">
                        <c:v>45548.104166666664</c:v>
                      </c:pt>
                      <c:pt idx="245">
                        <c:v>45548.125</c:v>
                      </c:pt>
                      <c:pt idx="246">
                        <c:v>45548.145833333336</c:v>
                      </c:pt>
                      <c:pt idx="247">
                        <c:v>45548.166666666664</c:v>
                      </c:pt>
                      <c:pt idx="248">
                        <c:v>45548.1875</c:v>
                      </c:pt>
                      <c:pt idx="249">
                        <c:v>45548.208333333336</c:v>
                      </c:pt>
                      <c:pt idx="250">
                        <c:v>45548.229166666664</c:v>
                      </c:pt>
                      <c:pt idx="251">
                        <c:v>45548.25</c:v>
                      </c:pt>
                      <c:pt idx="252">
                        <c:v>45548.270833333336</c:v>
                      </c:pt>
                      <c:pt idx="253">
                        <c:v>45548.291666666664</c:v>
                      </c:pt>
                      <c:pt idx="254">
                        <c:v>45548.3125</c:v>
                      </c:pt>
                      <c:pt idx="255">
                        <c:v>45548.333333333336</c:v>
                      </c:pt>
                      <c:pt idx="256">
                        <c:v>45548.354166666664</c:v>
                      </c:pt>
                      <c:pt idx="257">
                        <c:v>45548.375</c:v>
                      </c:pt>
                      <c:pt idx="258">
                        <c:v>45548.395833333336</c:v>
                      </c:pt>
                      <c:pt idx="259">
                        <c:v>45548.416666666664</c:v>
                      </c:pt>
                      <c:pt idx="260">
                        <c:v>45548.4375</c:v>
                      </c:pt>
                      <c:pt idx="261">
                        <c:v>45548.458333333336</c:v>
                      </c:pt>
                      <c:pt idx="262">
                        <c:v>45548.479166666664</c:v>
                      </c:pt>
                      <c:pt idx="263">
                        <c:v>45548.5</c:v>
                      </c:pt>
                      <c:pt idx="264">
                        <c:v>45548.520833333336</c:v>
                      </c:pt>
                      <c:pt idx="265">
                        <c:v>45548.541666666664</c:v>
                      </c:pt>
                      <c:pt idx="266">
                        <c:v>45548.5625</c:v>
                      </c:pt>
                      <c:pt idx="267">
                        <c:v>45548.583333333336</c:v>
                      </c:pt>
                      <c:pt idx="268">
                        <c:v>45548.604166666664</c:v>
                      </c:pt>
                      <c:pt idx="269">
                        <c:v>45548.625</c:v>
                      </c:pt>
                      <c:pt idx="270">
                        <c:v>45548.645833333336</c:v>
                      </c:pt>
                      <c:pt idx="271">
                        <c:v>45548.666666666664</c:v>
                      </c:pt>
                      <c:pt idx="272">
                        <c:v>45548.6875</c:v>
                      </c:pt>
                      <c:pt idx="273">
                        <c:v>45548.708333333336</c:v>
                      </c:pt>
                      <c:pt idx="274">
                        <c:v>45548.729166666664</c:v>
                      </c:pt>
                      <c:pt idx="275">
                        <c:v>45548.75</c:v>
                      </c:pt>
                      <c:pt idx="276">
                        <c:v>45548.770833333336</c:v>
                      </c:pt>
                      <c:pt idx="277">
                        <c:v>45548.791666666664</c:v>
                      </c:pt>
                      <c:pt idx="278">
                        <c:v>45548.8125</c:v>
                      </c:pt>
                      <c:pt idx="279">
                        <c:v>45548.833333333336</c:v>
                      </c:pt>
                      <c:pt idx="280">
                        <c:v>45548.854166666664</c:v>
                      </c:pt>
                      <c:pt idx="281">
                        <c:v>45548.875</c:v>
                      </c:pt>
                      <c:pt idx="282">
                        <c:v>45548.895833333336</c:v>
                      </c:pt>
                      <c:pt idx="283">
                        <c:v>45548.916666666664</c:v>
                      </c:pt>
                      <c:pt idx="284">
                        <c:v>45548.9375</c:v>
                      </c:pt>
                      <c:pt idx="285">
                        <c:v>45548.958333333336</c:v>
                      </c:pt>
                      <c:pt idx="286">
                        <c:v>45548.979166666664</c:v>
                      </c:pt>
                      <c:pt idx="287">
                        <c:v>45549</c:v>
                      </c:pt>
                      <c:pt idx="288">
                        <c:v>45549.020833333336</c:v>
                      </c:pt>
                      <c:pt idx="289">
                        <c:v>45549.041666666664</c:v>
                      </c:pt>
                      <c:pt idx="290">
                        <c:v>45549.0625</c:v>
                      </c:pt>
                      <c:pt idx="291">
                        <c:v>45549.083333333336</c:v>
                      </c:pt>
                      <c:pt idx="292">
                        <c:v>45549.104166666664</c:v>
                      </c:pt>
                      <c:pt idx="293">
                        <c:v>45549.125</c:v>
                      </c:pt>
                      <c:pt idx="294">
                        <c:v>45549.145833333336</c:v>
                      </c:pt>
                      <c:pt idx="295">
                        <c:v>45549.166666666664</c:v>
                      </c:pt>
                      <c:pt idx="296">
                        <c:v>45549.1875</c:v>
                      </c:pt>
                      <c:pt idx="297">
                        <c:v>45549.208333333336</c:v>
                      </c:pt>
                      <c:pt idx="298">
                        <c:v>45549.229166666664</c:v>
                      </c:pt>
                      <c:pt idx="299">
                        <c:v>45549.25</c:v>
                      </c:pt>
                      <c:pt idx="300">
                        <c:v>45549.270833333336</c:v>
                      </c:pt>
                      <c:pt idx="301">
                        <c:v>45549.291666666664</c:v>
                      </c:pt>
                      <c:pt idx="302">
                        <c:v>45549.3125</c:v>
                      </c:pt>
                      <c:pt idx="303">
                        <c:v>45549.333333333336</c:v>
                      </c:pt>
                      <c:pt idx="304">
                        <c:v>45549.354166666664</c:v>
                      </c:pt>
                      <c:pt idx="305">
                        <c:v>45549.375</c:v>
                      </c:pt>
                      <c:pt idx="306">
                        <c:v>45549.395833333336</c:v>
                      </c:pt>
                      <c:pt idx="307">
                        <c:v>45549.416666666664</c:v>
                      </c:pt>
                      <c:pt idx="308">
                        <c:v>45549.4375</c:v>
                      </c:pt>
                      <c:pt idx="309">
                        <c:v>45549.458333333336</c:v>
                      </c:pt>
                      <c:pt idx="310">
                        <c:v>45549.479166666664</c:v>
                      </c:pt>
                      <c:pt idx="311">
                        <c:v>45549.5</c:v>
                      </c:pt>
                      <c:pt idx="312">
                        <c:v>45549.520833333336</c:v>
                      </c:pt>
                      <c:pt idx="313">
                        <c:v>45549.541666666664</c:v>
                      </c:pt>
                      <c:pt idx="314">
                        <c:v>45549.5625</c:v>
                      </c:pt>
                      <c:pt idx="315">
                        <c:v>45549.583333333336</c:v>
                      </c:pt>
                      <c:pt idx="316">
                        <c:v>45549.604166666664</c:v>
                      </c:pt>
                      <c:pt idx="317">
                        <c:v>45549.625</c:v>
                      </c:pt>
                      <c:pt idx="318">
                        <c:v>45549.645833333336</c:v>
                      </c:pt>
                      <c:pt idx="319">
                        <c:v>45549.666666666664</c:v>
                      </c:pt>
                      <c:pt idx="320">
                        <c:v>45549.6875</c:v>
                      </c:pt>
                      <c:pt idx="321">
                        <c:v>45549.708333333336</c:v>
                      </c:pt>
                      <c:pt idx="322">
                        <c:v>45549.729166666664</c:v>
                      </c:pt>
                      <c:pt idx="323">
                        <c:v>45549.75</c:v>
                      </c:pt>
                      <c:pt idx="324">
                        <c:v>45549.770833333336</c:v>
                      </c:pt>
                      <c:pt idx="325">
                        <c:v>45549.791666666664</c:v>
                      </c:pt>
                      <c:pt idx="326">
                        <c:v>45549.8125</c:v>
                      </c:pt>
                      <c:pt idx="327">
                        <c:v>45549.833333333336</c:v>
                      </c:pt>
                      <c:pt idx="328">
                        <c:v>45549.854166666664</c:v>
                      </c:pt>
                      <c:pt idx="329">
                        <c:v>45549.875</c:v>
                      </c:pt>
                      <c:pt idx="330">
                        <c:v>45549.895833333336</c:v>
                      </c:pt>
                      <c:pt idx="331">
                        <c:v>45549.916666666664</c:v>
                      </c:pt>
                      <c:pt idx="332">
                        <c:v>45549.9375</c:v>
                      </c:pt>
                      <c:pt idx="333">
                        <c:v>45549.958333333336</c:v>
                      </c:pt>
                      <c:pt idx="334">
                        <c:v>45549.979166666664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Planilha1!$AE$5:$AE$339</c15:sqref>
                        </c15:formulaRef>
                      </c:ext>
                    </c:extLst>
                    <c:numCache>
                      <c:formatCode>General</c:formatCode>
                      <c:ptCount val="33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-263</c:v>
                      </c:pt>
                      <c:pt idx="61">
                        <c:v>-263</c:v>
                      </c:pt>
                      <c:pt idx="62">
                        <c:v>-263</c:v>
                      </c:pt>
                      <c:pt idx="63">
                        <c:v>-263</c:v>
                      </c:pt>
                      <c:pt idx="64">
                        <c:v>-288</c:v>
                      </c:pt>
                      <c:pt idx="65">
                        <c:v>-288</c:v>
                      </c:pt>
                      <c:pt idx="66">
                        <c:v>-288</c:v>
                      </c:pt>
                      <c:pt idx="67">
                        <c:v>-288</c:v>
                      </c:pt>
                      <c:pt idx="68">
                        <c:v>-288</c:v>
                      </c:pt>
                      <c:pt idx="69">
                        <c:v>-288</c:v>
                      </c:pt>
                      <c:pt idx="70">
                        <c:v>-288</c:v>
                      </c:pt>
                      <c:pt idx="71">
                        <c:v>-311</c:v>
                      </c:pt>
                      <c:pt idx="72">
                        <c:v>-311</c:v>
                      </c:pt>
                      <c:pt idx="73">
                        <c:v>-311</c:v>
                      </c:pt>
                      <c:pt idx="74">
                        <c:v>-311</c:v>
                      </c:pt>
                      <c:pt idx="75">
                        <c:v>-311</c:v>
                      </c:pt>
                      <c:pt idx="76">
                        <c:v>-311</c:v>
                      </c:pt>
                      <c:pt idx="77">
                        <c:v>-311</c:v>
                      </c:pt>
                      <c:pt idx="78">
                        <c:v>-330</c:v>
                      </c:pt>
                      <c:pt idx="79">
                        <c:v>-372</c:v>
                      </c:pt>
                      <c:pt idx="80">
                        <c:v>-372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-372</c:v>
                      </c:pt>
                      <c:pt idx="96">
                        <c:v>-372</c:v>
                      </c:pt>
                      <c:pt idx="97">
                        <c:v>-372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1">
                        <c:v>0</c:v>
                      </c:pt>
                      <c:pt idx="102">
                        <c:v>0</c:v>
                      </c:pt>
                      <c:pt idx="103">
                        <c:v>0</c:v>
                      </c:pt>
                      <c:pt idx="104">
                        <c:v>0</c:v>
                      </c:pt>
                      <c:pt idx="105">
                        <c:v>0</c:v>
                      </c:pt>
                      <c:pt idx="106">
                        <c:v>0</c:v>
                      </c:pt>
                      <c:pt idx="107">
                        <c:v>0</c:v>
                      </c:pt>
                      <c:pt idx="108">
                        <c:v>-372</c:v>
                      </c:pt>
                      <c:pt idx="109">
                        <c:v>-372</c:v>
                      </c:pt>
                      <c:pt idx="110">
                        <c:v>-372</c:v>
                      </c:pt>
                      <c:pt idx="111">
                        <c:v>-372</c:v>
                      </c:pt>
                      <c:pt idx="112">
                        <c:v>-372</c:v>
                      </c:pt>
                      <c:pt idx="113">
                        <c:v>-372</c:v>
                      </c:pt>
                      <c:pt idx="114">
                        <c:v>-372</c:v>
                      </c:pt>
                      <c:pt idx="115">
                        <c:v>-372</c:v>
                      </c:pt>
                      <c:pt idx="116">
                        <c:v>-372</c:v>
                      </c:pt>
                      <c:pt idx="117">
                        <c:v>-372</c:v>
                      </c:pt>
                      <c:pt idx="118">
                        <c:v>-372</c:v>
                      </c:pt>
                      <c:pt idx="119">
                        <c:v>-372</c:v>
                      </c:pt>
                      <c:pt idx="120">
                        <c:v>-372</c:v>
                      </c:pt>
                      <c:pt idx="121">
                        <c:v>-372</c:v>
                      </c:pt>
                      <c:pt idx="122">
                        <c:v>-372</c:v>
                      </c:pt>
                      <c:pt idx="123">
                        <c:v>-372</c:v>
                      </c:pt>
                      <c:pt idx="124">
                        <c:v>-372</c:v>
                      </c:pt>
                      <c:pt idx="125">
                        <c:v>-372</c:v>
                      </c:pt>
                      <c:pt idx="126">
                        <c:v>-372</c:v>
                      </c:pt>
                      <c:pt idx="127">
                        <c:v>-372</c:v>
                      </c:pt>
                      <c:pt idx="128">
                        <c:v>-109</c:v>
                      </c:pt>
                      <c:pt idx="129">
                        <c:v>0</c:v>
                      </c:pt>
                      <c:pt idx="130">
                        <c:v>0</c:v>
                      </c:pt>
                      <c:pt idx="131">
                        <c:v>0</c:v>
                      </c:pt>
                      <c:pt idx="132">
                        <c:v>0</c:v>
                      </c:pt>
                      <c:pt idx="133">
                        <c:v>0</c:v>
                      </c:pt>
                      <c:pt idx="134">
                        <c:v>0</c:v>
                      </c:pt>
                      <c:pt idx="135">
                        <c:v>0</c:v>
                      </c:pt>
                      <c:pt idx="136">
                        <c:v>0</c:v>
                      </c:pt>
                      <c:pt idx="137">
                        <c:v>0</c:v>
                      </c:pt>
                      <c:pt idx="138">
                        <c:v>0</c:v>
                      </c:pt>
                      <c:pt idx="139">
                        <c:v>0</c:v>
                      </c:pt>
                      <c:pt idx="140">
                        <c:v>0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-372</c:v>
                      </c:pt>
                      <c:pt idx="144">
                        <c:v>0</c:v>
                      </c:pt>
                      <c:pt idx="145">
                        <c:v>0</c:v>
                      </c:pt>
                      <c:pt idx="146">
                        <c:v>0</c:v>
                      </c:pt>
                      <c:pt idx="147">
                        <c:v>0</c:v>
                      </c:pt>
                      <c:pt idx="148">
                        <c:v>0</c:v>
                      </c:pt>
                      <c:pt idx="149">
                        <c:v>0</c:v>
                      </c:pt>
                      <c:pt idx="150">
                        <c:v>0</c:v>
                      </c:pt>
                      <c:pt idx="151">
                        <c:v>0</c:v>
                      </c:pt>
                      <c:pt idx="152">
                        <c:v>0</c:v>
                      </c:pt>
                      <c:pt idx="153">
                        <c:v>0</c:v>
                      </c:pt>
                      <c:pt idx="154">
                        <c:v>0</c:v>
                      </c:pt>
                      <c:pt idx="155">
                        <c:v>0</c:v>
                      </c:pt>
                      <c:pt idx="156">
                        <c:v>0</c:v>
                      </c:pt>
                      <c:pt idx="157">
                        <c:v>0</c:v>
                      </c:pt>
                      <c:pt idx="158">
                        <c:v>-372</c:v>
                      </c:pt>
                      <c:pt idx="159">
                        <c:v>-372</c:v>
                      </c:pt>
                      <c:pt idx="160">
                        <c:v>-372</c:v>
                      </c:pt>
                      <c:pt idx="161">
                        <c:v>-372</c:v>
                      </c:pt>
                      <c:pt idx="162">
                        <c:v>-372</c:v>
                      </c:pt>
                      <c:pt idx="163">
                        <c:v>-372</c:v>
                      </c:pt>
                      <c:pt idx="164">
                        <c:v>-372</c:v>
                      </c:pt>
                      <c:pt idx="165">
                        <c:v>-372</c:v>
                      </c:pt>
                      <c:pt idx="166">
                        <c:v>-372</c:v>
                      </c:pt>
                      <c:pt idx="167">
                        <c:v>-372</c:v>
                      </c:pt>
                      <c:pt idx="168">
                        <c:v>-372</c:v>
                      </c:pt>
                      <c:pt idx="169">
                        <c:v>-372</c:v>
                      </c:pt>
                      <c:pt idx="170">
                        <c:v>-372</c:v>
                      </c:pt>
                      <c:pt idx="171">
                        <c:v>-372</c:v>
                      </c:pt>
                      <c:pt idx="172">
                        <c:v>-372</c:v>
                      </c:pt>
                      <c:pt idx="173">
                        <c:v>-372</c:v>
                      </c:pt>
                      <c:pt idx="174">
                        <c:v>-372</c:v>
                      </c:pt>
                      <c:pt idx="175">
                        <c:v>-372</c:v>
                      </c:pt>
                      <c:pt idx="176">
                        <c:v>-372</c:v>
                      </c:pt>
                      <c:pt idx="177">
                        <c:v>0</c:v>
                      </c:pt>
                      <c:pt idx="178">
                        <c:v>0</c:v>
                      </c:pt>
                      <c:pt idx="179">
                        <c:v>0</c:v>
                      </c:pt>
                      <c:pt idx="180">
                        <c:v>0</c:v>
                      </c:pt>
                      <c:pt idx="181">
                        <c:v>0</c:v>
                      </c:pt>
                      <c:pt idx="182">
                        <c:v>0</c:v>
                      </c:pt>
                      <c:pt idx="183">
                        <c:v>0</c:v>
                      </c:pt>
                      <c:pt idx="184">
                        <c:v>0</c:v>
                      </c:pt>
                      <c:pt idx="185">
                        <c:v>0</c:v>
                      </c:pt>
                      <c:pt idx="186">
                        <c:v>0</c:v>
                      </c:pt>
                      <c:pt idx="187">
                        <c:v>0</c:v>
                      </c:pt>
                      <c:pt idx="188">
                        <c:v>0</c:v>
                      </c:pt>
                      <c:pt idx="189">
                        <c:v>0</c:v>
                      </c:pt>
                      <c:pt idx="190">
                        <c:v>0</c:v>
                      </c:pt>
                      <c:pt idx="191">
                        <c:v>0</c:v>
                      </c:pt>
                      <c:pt idx="192">
                        <c:v>0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0</c:v>
                      </c:pt>
                      <c:pt idx="197">
                        <c:v>0</c:v>
                      </c:pt>
                      <c:pt idx="198">
                        <c:v>0</c:v>
                      </c:pt>
                      <c:pt idx="199">
                        <c:v>0</c:v>
                      </c:pt>
                      <c:pt idx="200">
                        <c:v>0</c:v>
                      </c:pt>
                      <c:pt idx="201">
                        <c:v>0</c:v>
                      </c:pt>
                      <c:pt idx="202">
                        <c:v>0</c:v>
                      </c:pt>
                      <c:pt idx="203">
                        <c:v>0</c:v>
                      </c:pt>
                      <c:pt idx="204">
                        <c:v>0</c:v>
                      </c:pt>
                      <c:pt idx="205">
                        <c:v>0</c:v>
                      </c:pt>
                      <c:pt idx="206">
                        <c:v>0</c:v>
                      </c:pt>
                      <c:pt idx="207">
                        <c:v>0</c:v>
                      </c:pt>
                      <c:pt idx="208">
                        <c:v>0</c:v>
                      </c:pt>
                      <c:pt idx="209">
                        <c:v>0</c:v>
                      </c:pt>
                      <c:pt idx="210">
                        <c:v>0</c:v>
                      </c:pt>
                      <c:pt idx="211">
                        <c:v>0</c:v>
                      </c:pt>
                      <c:pt idx="212">
                        <c:v>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0</c:v>
                      </c:pt>
                      <c:pt idx="217">
                        <c:v>0</c:v>
                      </c:pt>
                      <c:pt idx="218">
                        <c:v>0</c:v>
                      </c:pt>
                      <c:pt idx="219">
                        <c:v>0</c:v>
                      </c:pt>
                      <c:pt idx="220">
                        <c:v>0</c:v>
                      </c:pt>
                      <c:pt idx="221">
                        <c:v>0</c:v>
                      </c:pt>
                      <c:pt idx="222">
                        <c:v>0</c:v>
                      </c:pt>
                      <c:pt idx="223">
                        <c:v>0</c:v>
                      </c:pt>
                      <c:pt idx="224">
                        <c:v>0</c:v>
                      </c:pt>
                      <c:pt idx="225">
                        <c:v>0</c:v>
                      </c:pt>
                      <c:pt idx="226">
                        <c:v>0</c:v>
                      </c:pt>
                      <c:pt idx="227">
                        <c:v>0</c:v>
                      </c:pt>
                      <c:pt idx="228">
                        <c:v>0</c:v>
                      </c:pt>
                      <c:pt idx="229">
                        <c:v>0</c:v>
                      </c:pt>
                      <c:pt idx="230">
                        <c:v>0</c:v>
                      </c:pt>
                      <c:pt idx="231">
                        <c:v>0</c:v>
                      </c:pt>
                      <c:pt idx="232">
                        <c:v>0</c:v>
                      </c:pt>
                      <c:pt idx="233">
                        <c:v>0</c:v>
                      </c:pt>
                      <c:pt idx="234">
                        <c:v>0</c:v>
                      </c:pt>
                      <c:pt idx="235">
                        <c:v>0</c:v>
                      </c:pt>
                      <c:pt idx="236">
                        <c:v>0</c:v>
                      </c:pt>
                      <c:pt idx="237">
                        <c:v>0</c:v>
                      </c:pt>
                      <c:pt idx="238">
                        <c:v>0</c:v>
                      </c:pt>
                      <c:pt idx="239">
                        <c:v>0</c:v>
                      </c:pt>
                      <c:pt idx="240">
                        <c:v>0</c:v>
                      </c:pt>
                      <c:pt idx="241">
                        <c:v>0</c:v>
                      </c:pt>
                      <c:pt idx="242">
                        <c:v>0</c:v>
                      </c:pt>
                      <c:pt idx="243">
                        <c:v>0</c:v>
                      </c:pt>
                      <c:pt idx="244">
                        <c:v>0</c:v>
                      </c:pt>
                      <c:pt idx="245">
                        <c:v>0</c:v>
                      </c:pt>
                      <c:pt idx="246">
                        <c:v>0</c:v>
                      </c:pt>
                      <c:pt idx="247">
                        <c:v>0</c:v>
                      </c:pt>
                      <c:pt idx="248">
                        <c:v>0</c:v>
                      </c:pt>
                      <c:pt idx="249">
                        <c:v>0</c:v>
                      </c:pt>
                      <c:pt idx="250">
                        <c:v>0</c:v>
                      </c:pt>
                      <c:pt idx="251">
                        <c:v>0</c:v>
                      </c:pt>
                      <c:pt idx="252">
                        <c:v>0</c:v>
                      </c:pt>
                      <c:pt idx="253">
                        <c:v>0</c:v>
                      </c:pt>
                      <c:pt idx="254">
                        <c:v>0</c:v>
                      </c:pt>
                      <c:pt idx="255">
                        <c:v>0</c:v>
                      </c:pt>
                      <c:pt idx="256">
                        <c:v>0</c:v>
                      </c:pt>
                      <c:pt idx="257">
                        <c:v>0</c:v>
                      </c:pt>
                      <c:pt idx="258">
                        <c:v>0</c:v>
                      </c:pt>
                      <c:pt idx="259">
                        <c:v>0</c:v>
                      </c:pt>
                      <c:pt idx="260">
                        <c:v>0</c:v>
                      </c:pt>
                      <c:pt idx="261">
                        <c:v>0</c:v>
                      </c:pt>
                      <c:pt idx="262">
                        <c:v>0</c:v>
                      </c:pt>
                      <c:pt idx="263">
                        <c:v>0</c:v>
                      </c:pt>
                      <c:pt idx="264">
                        <c:v>0</c:v>
                      </c:pt>
                      <c:pt idx="265">
                        <c:v>0</c:v>
                      </c:pt>
                      <c:pt idx="266">
                        <c:v>0</c:v>
                      </c:pt>
                      <c:pt idx="267">
                        <c:v>0</c:v>
                      </c:pt>
                      <c:pt idx="268">
                        <c:v>0</c:v>
                      </c:pt>
                      <c:pt idx="269">
                        <c:v>0</c:v>
                      </c:pt>
                      <c:pt idx="270">
                        <c:v>0</c:v>
                      </c:pt>
                      <c:pt idx="271">
                        <c:v>0</c:v>
                      </c:pt>
                      <c:pt idx="272">
                        <c:v>0</c:v>
                      </c:pt>
                      <c:pt idx="273">
                        <c:v>0</c:v>
                      </c:pt>
                      <c:pt idx="274">
                        <c:v>0</c:v>
                      </c:pt>
                      <c:pt idx="275">
                        <c:v>0</c:v>
                      </c:pt>
                      <c:pt idx="276">
                        <c:v>0</c:v>
                      </c:pt>
                      <c:pt idx="277">
                        <c:v>0</c:v>
                      </c:pt>
                      <c:pt idx="278">
                        <c:v>0</c:v>
                      </c:pt>
                      <c:pt idx="279">
                        <c:v>0</c:v>
                      </c:pt>
                      <c:pt idx="280">
                        <c:v>0</c:v>
                      </c:pt>
                      <c:pt idx="281">
                        <c:v>0</c:v>
                      </c:pt>
                      <c:pt idx="282">
                        <c:v>0</c:v>
                      </c:pt>
                      <c:pt idx="283">
                        <c:v>0</c:v>
                      </c:pt>
                      <c:pt idx="284">
                        <c:v>0</c:v>
                      </c:pt>
                      <c:pt idx="285">
                        <c:v>0</c:v>
                      </c:pt>
                      <c:pt idx="286">
                        <c:v>0</c:v>
                      </c:pt>
                      <c:pt idx="287">
                        <c:v>0</c:v>
                      </c:pt>
                      <c:pt idx="288">
                        <c:v>0</c:v>
                      </c:pt>
                      <c:pt idx="289">
                        <c:v>0</c:v>
                      </c:pt>
                      <c:pt idx="290">
                        <c:v>0</c:v>
                      </c:pt>
                      <c:pt idx="291">
                        <c:v>0</c:v>
                      </c:pt>
                      <c:pt idx="292">
                        <c:v>0</c:v>
                      </c:pt>
                      <c:pt idx="293">
                        <c:v>0</c:v>
                      </c:pt>
                      <c:pt idx="294">
                        <c:v>0</c:v>
                      </c:pt>
                      <c:pt idx="295">
                        <c:v>0</c:v>
                      </c:pt>
                      <c:pt idx="296">
                        <c:v>0</c:v>
                      </c:pt>
                      <c:pt idx="297">
                        <c:v>0</c:v>
                      </c:pt>
                      <c:pt idx="298">
                        <c:v>0</c:v>
                      </c:pt>
                      <c:pt idx="299">
                        <c:v>0</c:v>
                      </c:pt>
                      <c:pt idx="300">
                        <c:v>0</c:v>
                      </c:pt>
                      <c:pt idx="301">
                        <c:v>0</c:v>
                      </c:pt>
                      <c:pt idx="302">
                        <c:v>0</c:v>
                      </c:pt>
                      <c:pt idx="303">
                        <c:v>0</c:v>
                      </c:pt>
                      <c:pt idx="304">
                        <c:v>0</c:v>
                      </c:pt>
                      <c:pt idx="305">
                        <c:v>0</c:v>
                      </c:pt>
                      <c:pt idx="306">
                        <c:v>0</c:v>
                      </c:pt>
                      <c:pt idx="307">
                        <c:v>0</c:v>
                      </c:pt>
                      <c:pt idx="308">
                        <c:v>0</c:v>
                      </c:pt>
                      <c:pt idx="309">
                        <c:v>0</c:v>
                      </c:pt>
                      <c:pt idx="310">
                        <c:v>0</c:v>
                      </c:pt>
                      <c:pt idx="311">
                        <c:v>0</c:v>
                      </c:pt>
                      <c:pt idx="312">
                        <c:v>0</c:v>
                      </c:pt>
                      <c:pt idx="313">
                        <c:v>0</c:v>
                      </c:pt>
                      <c:pt idx="314">
                        <c:v>0</c:v>
                      </c:pt>
                      <c:pt idx="315">
                        <c:v>0</c:v>
                      </c:pt>
                      <c:pt idx="316">
                        <c:v>0</c:v>
                      </c:pt>
                      <c:pt idx="317">
                        <c:v>0</c:v>
                      </c:pt>
                      <c:pt idx="318">
                        <c:v>0</c:v>
                      </c:pt>
                      <c:pt idx="319">
                        <c:v>0</c:v>
                      </c:pt>
                      <c:pt idx="320">
                        <c:v>0</c:v>
                      </c:pt>
                      <c:pt idx="321">
                        <c:v>0</c:v>
                      </c:pt>
                      <c:pt idx="322">
                        <c:v>0</c:v>
                      </c:pt>
                      <c:pt idx="323">
                        <c:v>0</c:v>
                      </c:pt>
                      <c:pt idx="324">
                        <c:v>0</c:v>
                      </c:pt>
                      <c:pt idx="325">
                        <c:v>0</c:v>
                      </c:pt>
                      <c:pt idx="326">
                        <c:v>0</c:v>
                      </c:pt>
                      <c:pt idx="327">
                        <c:v>0</c:v>
                      </c:pt>
                      <c:pt idx="328">
                        <c:v>0</c:v>
                      </c:pt>
                      <c:pt idx="329">
                        <c:v>0</c:v>
                      </c:pt>
                      <c:pt idx="330">
                        <c:v>0</c:v>
                      </c:pt>
                      <c:pt idx="331">
                        <c:v>0</c:v>
                      </c:pt>
                      <c:pt idx="332">
                        <c:v>0</c:v>
                      </c:pt>
                      <c:pt idx="333">
                        <c:v>0</c:v>
                      </c:pt>
                      <c:pt idx="334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8E0B-4FB5-834F-0483E5394E67}"/>
                  </c:ext>
                </c:extLst>
              </c15:ser>
            </c15:filteredAreaSeries>
            <c15:filteredArea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Planilha1!$AF$4</c15:sqref>
                        </c15:formulaRef>
                      </c:ext>
                    </c:extLst>
                    <c:strCache>
                      <c:ptCount val="1"/>
                      <c:pt idx="0">
                        <c:v>EVT</c:v>
                      </c:pt>
                    </c:strCache>
                  </c:strRef>
                </c:tx>
                <c:spPr>
                  <a:gradFill flip="none" rotWithShape="1">
                    <a:gsLst>
                      <a:gs pos="50000">
                        <a:srgbClr val="7030A0"/>
                      </a:gs>
                      <a:gs pos="100000">
                        <a:srgbClr val="0070C0"/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FF0000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/>
                </c:spPr>
                <c:dPt>
                  <c:idx val="9"/>
                  <c:bubble3D val="0"/>
                  <c:spPr>
                    <a:solidFill>
                      <a:schemeClr val="accent2">
                        <a:lumMod val="80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8E0B-4FB5-834F-0483E5394E67}"/>
                    </c:ext>
                  </c:extLst>
                </c:dPt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Planilha1!$F$5:$F$339</c15:sqref>
                        </c15:formulaRef>
                      </c:ext>
                    </c:extLst>
                    <c:numCache>
                      <c:formatCode>m/d/yyyy\ h:mm</c:formatCode>
                      <c:ptCount val="335"/>
                      <c:pt idx="0">
                        <c:v>45543.020833333336</c:v>
                      </c:pt>
                      <c:pt idx="1">
                        <c:v>45543.041666666664</c:v>
                      </c:pt>
                      <c:pt idx="2">
                        <c:v>45543.0625</c:v>
                      </c:pt>
                      <c:pt idx="3">
                        <c:v>45543.083333333336</c:v>
                      </c:pt>
                      <c:pt idx="4">
                        <c:v>45543.104166666664</c:v>
                      </c:pt>
                      <c:pt idx="5">
                        <c:v>45543.125</c:v>
                      </c:pt>
                      <c:pt idx="6">
                        <c:v>45543.145833333336</c:v>
                      </c:pt>
                      <c:pt idx="7">
                        <c:v>45543.166666666664</c:v>
                      </c:pt>
                      <c:pt idx="8">
                        <c:v>45543.1875</c:v>
                      </c:pt>
                      <c:pt idx="9">
                        <c:v>45543.208333333336</c:v>
                      </c:pt>
                      <c:pt idx="10">
                        <c:v>45543.229166666664</c:v>
                      </c:pt>
                      <c:pt idx="11">
                        <c:v>45543.25</c:v>
                      </c:pt>
                      <c:pt idx="12">
                        <c:v>45543.270833333336</c:v>
                      </c:pt>
                      <c:pt idx="13">
                        <c:v>45543.291666666664</c:v>
                      </c:pt>
                      <c:pt idx="14">
                        <c:v>45543.3125</c:v>
                      </c:pt>
                      <c:pt idx="15">
                        <c:v>45543.333333333336</c:v>
                      </c:pt>
                      <c:pt idx="16">
                        <c:v>45543.354166666664</c:v>
                      </c:pt>
                      <c:pt idx="17">
                        <c:v>45543.375</c:v>
                      </c:pt>
                      <c:pt idx="18">
                        <c:v>45543.395833333336</c:v>
                      </c:pt>
                      <c:pt idx="19">
                        <c:v>45543.416666666664</c:v>
                      </c:pt>
                      <c:pt idx="20">
                        <c:v>45543.4375</c:v>
                      </c:pt>
                      <c:pt idx="21">
                        <c:v>45543.458333333336</c:v>
                      </c:pt>
                      <c:pt idx="22">
                        <c:v>45543.479166666664</c:v>
                      </c:pt>
                      <c:pt idx="23">
                        <c:v>45543.5</c:v>
                      </c:pt>
                      <c:pt idx="24">
                        <c:v>45543.520833333336</c:v>
                      </c:pt>
                      <c:pt idx="25">
                        <c:v>45543.541666666664</c:v>
                      </c:pt>
                      <c:pt idx="26">
                        <c:v>45543.5625</c:v>
                      </c:pt>
                      <c:pt idx="27">
                        <c:v>45543.583333333336</c:v>
                      </c:pt>
                      <c:pt idx="28">
                        <c:v>45543.604166666664</c:v>
                      </c:pt>
                      <c:pt idx="29">
                        <c:v>45543.625</c:v>
                      </c:pt>
                      <c:pt idx="30">
                        <c:v>45543.645833333336</c:v>
                      </c:pt>
                      <c:pt idx="31">
                        <c:v>45543.666666666664</c:v>
                      </c:pt>
                      <c:pt idx="32">
                        <c:v>45543.6875</c:v>
                      </c:pt>
                      <c:pt idx="33">
                        <c:v>45543.708333333336</c:v>
                      </c:pt>
                      <c:pt idx="34">
                        <c:v>45543.729166666664</c:v>
                      </c:pt>
                      <c:pt idx="35">
                        <c:v>45543.75</c:v>
                      </c:pt>
                      <c:pt idx="36">
                        <c:v>45543.770833333336</c:v>
                      </c:pt>
                      <c:pt idx="37">
                        <c:v>45543.791666666664</c:v>
                      </c:pt>
                      <c:pt idx="38">
                        <c:v>45543.8125</c:v>
                      </c:pt>
                      <c:pt idx="39">
                        <c:v>45543.833333333336</c:v>
                      </c:pt>
                      <c:pt idx="40">
                        <c:v>45543.854166666664</c:v>
                      </c:pt>
                      <c:pt idx="41">
                        <c:v>45543.875</c:v>
                      </c:pt>
                      <c:pt idx="42">
                        <c:v>45543.895833333336</c:v>
                      </c:pt>
                      <c:pt idx="43">
                        <c:v>45543.916666666664</c:v>
                      </c:pt>
                      <c:pt idx="44">
                        <c:v>45543.9375</c:v>
                      </c:pt>
                      <c:pt idx="45">
                        <c:v>45543.958333333336</c:v>
                      </c:pt>
                      <c:pt idx="46">
                        <c:v>45543.979166666664</c:v>
                      </c:pt>
                      <c:pt idx="47">
                        <c:v>45544</c:v>
                      </c:pt>
                      <c:pt idx="48">
                        <c:v>45544.020833333336</c:v>
                      </c:pt>
                      <c:pt idx="49">
                        <c:v>45544.041666666664</c:v>
                      </c:pt>
                      <c:pt idx="50">
                        <c:v>45544.0625</c:v>
                      </c:pt>
                      <c:pt idx="51">
                        <c:v>45544.083333333336</c:v>
                      </c:pt>
                      <c:pt idx="52">
                        <c:v>45544.104166666664</c:v>
                      </c:pt>
                      <c:pt idx="53">
                        <c:v>45544.125</c:v>
                      </c:pt>
                      <c:pt idx="54">
                        <c:v>45544.145833333336</c:v>
                      </c:pt>
                      <c:pt idx="55">
                        <c:v>45544.166666666664</c:v>
                      </c:pt>
                      <c:pt idx="56">
                        <c:v>45544.1875</c:v>
                      </c:pt>
                      <c:pt idx="57">
                        <c:v>45544.208333333336</c:v>
                      </c:pt>
                      <c:pt idx="58">
                        <c:v>45544.229166666664</c:v>
                      </c:pt>
                      <c:pt idx="59">
                        <c:v>45544.25</c:v>
                      </c:pt>
                      <c:pt idx="60">
                        <c:v>45544.270833333336</c:v>
                      </c:pt>
                      <c:pt idx="61">
                        <c:v>45544.291666666664</c:v>
                      </c:pt>
                      <c:pt idx="62">
                        <c:v>45544.3125</c:v>
                      </c:pt>
                      <c:pt idx="63">
                        <c:v>45544.333333333336</c:v>
                      </c:pt>
                      <c:pt idx="64">
                        <c:v>45544.354166666664</c:v>
                      </c:pt>
                      <c:pt idx="65">
                        <c:v>45544.375</c:v>
                      </c:pt>
                      <c:pt idx="66">
                        <c:v>45544.395833333336</c:v>
                      </c:pt>
                      <c:pt idx="67">
                        <c:v>45544.416666666664</c:v>
                      </c:pt>
                      <c:pt idx="68">
                        <c:v>45544.4375</c:v>
                      </c:pt>
                      <c:pt idx="69">
                        <c:v>45544.458333333336</c:v>
                      </c:pt>
                      <c:pt idx="70">
                        <c:v>45544.479166666664</c:v>
                      </c:pt>
                      <c:pt idx="71">
                        <c:v>45544.5</c:v>
                      </c:pt>
                      <c:pt idx="72">
                        <c:v>45544.520833333336</c:v>
                      </c:pt>
                      <c:pt idx="73">
                        <c:v>45544.541666666664</c:v>
                      </c:pt>
                      <c:pt idx="74">
                        <c:v>45544.5625</c:v>
                      </c:pt>
                      <c:pt idx="75">
                        <c:v>45544.583333333336</c:v>
                      </c:pt>
                      <c:pt idx="76">
                        <c:v>45544.604166666664</c:v>
                      </c:pt>
                      <c:pt idx="77">
                        <c:v>45544.625</c:v>
                      </c:pt>
                      <c:pt idx="78">
                        <c:v>45544.645833333336</c:v>
                      </c:pt>
                      <c:pt idx="79">
                        <c:v>45544.666666666664</c:v>
                      </c:pt>
                      <c:pt idx="80">
                        <c:v>45544.6875</c:v>
                      </c:pt>
                      <c:pt idx="81">
                        <c:v>45544.708333333336</c:v>
                      </c:pt>
                      <c:pt idx="82">
                        <c:v>45544.729166666664</c:v>
                      </c:pt>
                      <c:pt idx="83">
                        <c:v>45544.75</c:v>
                      </c:pt>
                      <c:pt idx="84">
                        <c:v>45544.770833333336</c:v>
                      </c:pt>
                      <c:pt idx="85">
                        <c:v>45544.791666666664</c:v>
                      </c:pt>
                      <c:pt idx="86">
                        <c:v>45544.8125</c:v>
                      </c:pt>
                      <c:pt idx="87">
                        <c:v>45544.833333333336</c:v>
                      </c:pt>
                      <c:pt idx="88">
                        <c:v>45544.854166666664</c:v>
                      </c:pt>
                      <c:pt idx="89">
                        <c:v>45544.875</c:v>
                      </c:pt>
                      <c:pt idx="90">
                        <c:v>45544.895833333336</c:v>
                      </c:pt>
                      <c:pt idx="91">
                        <c:v>45544.916666666664</c:v>
                      </c:pt>
                      <c:pt idx="92">
                        <c:v>45544.9375</c:v>
                      </c:pt>
                      <c:pt idx="93">
                        <c:v>45544.958333333336</c:v>
                      </c:pt>
                      <c:pt idx="94">
                        <c:v>45544.979166666664</c:v>
                      </c:pt>
                      <c:pt idx="95">
                        <c:v>45545</c:v>
                      </c:pt>
                      <c:pt idx="96">
                        <c:v>45545.020833333336</c:v>
                      </c:pt>
                      <c:pt idx="97">
                        <c:v>45545.041666666664</c:v>
                      </c:pt>
                      <c:pt idx="98">
                        <c:v>45545.0625</c:v>
                      </c:pt>
                      <c:pt idx="99">
                        <c:v>45545.083333333336</c:v>
                      </c:pt>
                      <c:pt idx="100">
                        <c:v>45545.104166666664</c:v>
                      </c:pt>
                      <c:pt idx="101">
                        <c:v>45545.125</c:v>
                      </c:pt>
                      <c:pt idx="102">
                        <c:v>45545.145833333336</c:v>
                      </c:pt>
                      <c:pt idx="103">
                        <c:v>45545.166666666664</c:v>
                      </c:pt>
                      <c:pt idx="104">
                        <c:v>45545.1875</c:v>
                      </c:pt>
                      <c:pt idx="105">
                        <c:v>45545.208333333336</c:v>
                      </c:pt>
                      <c:pt idx="106">
                        <c:v>45545.229166666664</c:v>
                      </c:pt>
                      <c:pt idx="107">
                        <c:v>45545.25</c:v>
                      </c:pt>
                      <c:pt idx="108">
                        <c:v>45545.270833333336</c:v>
                      </c:pt>
                      <c:pt idx="109">
                        <c:v>45545.291666666664</c:v>
                      </c:pt>
                      <c:pt idx="110">
                        <c:v>45545.3125</c:v>
                      </c:pt>
                      <c:pt idx="111">
                        <c:v>45545.333333333336</c:v>
                      </c:pt>
                      <c:pt idx="112">
                        <c:v>45545.354166666664</c:v>
                      </c:pt>
                      <c:pt idx="113">
                        <c:v>45545.375</c:v>
                      </c:pt>
                      <c:pt idx="114">
                        <c:v>45545.395833333336</c:v>
                      </c:pt>
                      <c:pt idx="115">
                        <c:v>45545.416666666664</c:v>
                      </c:pt>
                      <c:pt idx="116">
                        <c:v>45545.4375</c:v>
                      </c:pt>
                      <c:pt idx="117">
                        <c:v>45545.458333333336</c:v>
                      </c:pt>
                      <c:pt idx="118">
                        <c:v>45545.479166666664</c:v>
                      </c:pt>
                      <c:pt idx="119">
                        <c:v>45545.5</c:v>
                      </c:pt>
                      <c:pt idx="120">
                        <c:v>45545.520833333336</c:v>
                      </c:pt>
                      <c:pt idx="121">
                        <c:v>45545.541666666664</c:v>
                      </c:pt>
                      <c:pt idx="122">
                        <c:v>45545.5625</c:v>
                      </c:pt>
                      <c:pt idx="123">
                        <c:v>45545.583333333336</c:v>
                      </c:pt>
                      <c:pt idx="124">
                        <c:v>45545.604166666664</c:v>
                      </c:pt>
                      <c:pt idx="125">
                        <c:v>45545.625</c:v>
                      </c:pt>
                      <c:pt idx="126">
                        <c:v>45545.645833333336</c:v>
                      </c:pt>
                      <c:pt idx="127">
                        <c:v>45545.666666666664</c:v>
                      </c:pt>
                      <c:pt idx="128">
                        <c:v>45545.6875</c:v>
                      </c:pt>
                      <c:pt idx="129">
                        <c:v>45545.708333333336</c:v>
                      </c:pt>
                      <c:pt idx="130">
                        <c:v>45545.729166666664</c:v>
                      </c:pt>
                      <c:pt idx="131">
                        <c:v>45545.75</c:v>
                      </c:pt>
                      <c:pt idx="132">
                        <c:v>45545.770833333336</c:v>
                      </c:pt>
                      <c:pt idx="133">
                        <c:v>45545.791666666664</c:v>
                      </c:pt>
                      <c:pt idx="134">
                        <c:v>45545.8125</c:v>
                      </c:pt>
                      <c:pt idx="135">
                        <c:v>45545.833333333336</c:v>
                      </c:pt>
                      <c:pt idx="136">
                        <c:v>45545.854166666664</c:v>
                      </c:pt>
                      <c:pt idx="137">
                        <c:v>45545.875</c:v>
                      </c:pt>
                      <c:pt idx="138">
                        <c:v>45545.895833333336</c:v>
                      </c:pt>
                      <c:pt idx="139">
                        <c:v>45545.916666666664</c:v>
                      </c:pt>
                      <c:pt idx="140">
                        <c:v>45545.9375</c:v>
                      </c:pt>
                      <c:pt idx="141">
                        <c:v>45545.958333333336</c:v>
                      </c:pt>
                      <c:pt idx="142">
                        <c:v>45545.979166666664</c:v>
                      </c:pt>
                      <c:pt idx="143">
                        <c:v>45546</c:v>
                      </c:pt>
                      <c:pt idx="144">
                        <c:v>45546.020833333336</c:v>
                      </c:pt>
                      <c:pt idx="145">
                        <c:v>45546.041666666664</c:v>
                      </c:pt>
                      <c:pt idx="146">
                        <c:v>45546.0625</c:v>
                      </c:pt>
                      <c:pt idx="147">
                        <c:v>45546.083333333336</c:v>
                      </c:pt>
                      <c:pt idx="148">
                        <c:v>45546.104166666664</c:v>
                      </c:pt>
                      <c:pt idx="149">
                        <c:v>45546.125</c:v>
                      </c:pt>
                      <c:pt idx="150">
                        <c:v>45546.145833333336</c:v>
                      </c:pt>
                      <c:pt idx="151">
                        <c:v>45546.166666666664</c:v>
                      </c:pt>
                      <c:pt idx="152">
                        <c:v>45546.1875</c:v>
                      </c:pt>
                      <c:pt idx="153">
                        <c:v>45546.208333333336</c:v>
                      </c:pt>
                      <c:pt idx="154">
                        <c:v>45546.229166666664</c:v>
                      </c:pt>
                      <c:pt idx="155">
                        <c:v>45546.25</c:v>
                      </c:pt>
                      <c:pt idx="156">
                        <c:v>45546.270833333336</c:v>
                      </c:pt>
                      <c:pt idx="157">
                        <c:v>45546.291666666664</c:v>
                      </c:pt>
                      <c:pt idx="158">
                        <c:v>45546.3125</c:v>
                      </c:pt>
                      <c:pt idx="159">
                        <c:v>45546.333333333336</c:v>
                      </c:pt>
                      <c:pt idx="160">
                        <c:v>45546.354166666664</c:v>
                      </c:pt>
                      <c:pt idx="161">
                        <c:v>45546.375</c:v>
                      </c:pt>
                      <c:pt idx="162">
                        <c:v>45546.395833333336</c:v>
                      </c:pt>
                      <c:pt idx="163">
                        <c:v>45546.416666666664</c:v>
                      </c:pt>
                      <c:pt idx="164">
                        <c:v>45546.4375</c:v>
                      </c:pt>
                      <c:pt idx="165">
                        <c:v>45546.458333333336</c:v>
                      </c:pt>
                      <c:pt idx="166">
                        <c:v>45546.479166666664</c:v>
                      </c:pt>
                      <c:pt idx="167">
                        <c:v>45546.5</c:v>
                      </c:pt>
                      <c:pt idx="168">
                        <c:v>45546.520833333336</c:v>
                      </c:pt>
                      <c:pt idx="169">
                        <c:v>45546.541666666664</c:v>
                      </c:pt>
                      <c:pt idx="170">
                        <c:v>45546.5625</c:v>
                      </c:pt>
                      <c:pt idx="171">
                        <c:v>45546.583333333336</c:v>
                      </c:pt>
                      <c:pt idx="172">
                        <c:v>45546.604166666664</c:v>
                      </c:pt>
                      <c:pt idx="173">
                        <c:v>45546.625</c:v>
                      </c:pt>
                      <c:pt idx="174">
                        <c:v>45546.645833333336</c:v>
                      </c:pt>
                      <c:pt idx="175">
                        <c:v>45546.666666666664</c:v>
                      </c:pt>
                      <c:pt idx="176">
                        <c:v>45546.6875</c:v>
                      </c:pt>
                      <c:pt idx="177">
                        <c:v>45546.708333333336</c:v>
                      </c:pt>
                      <c:pt idx="178">
                        <c:v>45546.729166666664</c:v>
                      </c:pt>
                      <c:pt idx="179">
                        <c:v>45546.75</c:v>
                      </c:pt>
                      <c:pt idx="180">
                        <c:v>45546.770833333336</c:v>
                      </c:pt>
                      <c:pt idx="181">
                        <c:v>45546.791666666664</c:v>
                      </c:pt>
                      <c:pt idx="182">
                        <c:v>45546.8125</c:v>
                      </c:pt>
                      <c:pt idx="183">
                        <c:v>45546.833333333336</c:v>
                      </c:pt>
                      <c:pt idx="184">
                        <c:v>45546.854166666664</c:v>
                      </c:pt>
                      <c:pt idx="185">
                        <c:v>45546.875</c:v>
                      </c:pt>
                      <c:pt idx="186">
                        <c:v>45546.895833333336</c:v>
                      </c:pt>
                      <c:pt idx="187">
                        <c:v>45546.916666666664</c:v>
                      </c:pt>
                      <c:pt idx="188">
                        <c:v>45546.9375</c:v>
                      </c:pt>
                      <c:pt idx="189">
                        <c:v>45546.958333333336</c:v>
                      </c:pt>
                      <c:pt idx="190">
                        <c:v>45546.979166666664</c:v>
                      </c:pt>
                      <c:pt idx="191">
                        <c:v>45547</c:v>
                      </c:pt>
                      <c:pt idx="192">
                        <c:v>45547.020833333336</c:v>
                      </c:pt>
                      <c:pt idx="193">
                        <c:v>45547.041666666664</c:v>
                      </c:pt>
                      <c:pt idx="194">
                        <c:v>45547.0625</c:v>
                      </c:pt>
                      <c:pt idx="195">
                        <c:v>45547.083333333336</c:v>
                      </c:pt>
                      <c:pt idx="196">
                        <c:v>45547.104166666664</c:v>
                      </c:pt>
                      <c:pt idx="197">
                        <c:v>45547.125</c:v>
                      </c:pt>
                      <c:pt idx="198">
                        <c:v>45547.145833333336</c:v>
                      </c:pt>
                      <c:pt idx="199">
                        <c:v>45547.166666666664</c:v>
                      </c:pt>
                      <c:pt idx="200">
                        <c:v>45547.1875</c:v>
                      </c:pt>
                      <c:pt idx="201">
                        <c:v>45547.208333333336</c:v>
                      </c:pt>
                      <c:pt idx="202">
                        <c:v>45547.229166666664</c:v>
                      </c:pt>
                      <c:pt idx="203">
                        <c:v>45547.25</c:v>
                      </c:pt>
                      <c:pt idx="204">
                        <c:v>45547.270833333336</c:v>
                      </c:pt>
                      <c:pt idx="205">
                        <c:v>45547.291666666664</c:v>
                      </c:pt>
                      <c:pt idx="206">
                        <c:v>45547.3125</c:v>
                      </c:pt>
                      <c:pt idx="207">
                        <c:v>45547.333333333336</c:v>
                      </c:pt>
                      <c:pt idx="208">
                        <c:v>45547.354166666664</c:v>
                      </c:pt>
                      <c:pt idx="209">
                        <c:v>45547.375</c:v>
                      </c:pt>
                      <c:pt idx="210">
                        <c:v>45547.395833333336</c:v>
                      </c:pt>
                      <c:pt idx="211">
                        <c:v>45547.416666666664</c:v>
                      </c:pt>
                      <c:pt idx="212">
                        <c:v>45547.4375</c:v>
                      </c:pt>
                      <c:pt idx="213">
                        <c:v>45547.458333333336</c:v>
                      </c:pt>
                      <c:pt idx="214">
                        <c:v>45547.479166666664</c:v>
                      </c:pt>
                      <c:pt idx="215">
                        <c:v>45547.5</c:v>
                      </c:pt>
                      <c:pt idx="216">
                        <c:v>45547.520833333336</c:v>
                      </c:pt>
                      <c:pt idx="217">
                        <c:v>45547.541666666664</c:v>
                      </c:pt>
                      <c:pt idx="218">
                        <c:v>45547.5625</c:v>
                      </c:pt>
                      <c:pt idx="219">
                        <c:v>45547.583333333336</c:v>
                      </c:pt>
                      <c:pt idx="220">
                        <c:v>45547.604166666664</c:v>
                      </c:pt>
                      <c:pt idx="221">
                        <c:v>45547.625</c:v>
                      </c:pt>
                      <c:pt idx="222">
                        <c:v>45547.645833333336</c:v>
                      </c:pt>
                      <c:pt idx="223">
                        <c:v>45547.666666666664</c:v>
                      </c:pt>
                      <c:pt idx="224">
                        <c:v>45547.6875</c:v>
                      </c:pt>
                      <c:pt idx="225">
                        <c:v>45547.708333333336</c:v>
                      </c:pt>
                      <c:pt idx="226">
                        <c:v>45547.729166666664</c:v>
                      </c:pt>
                      <c:pt idx="227">
                        <c:v>45547.75</c:v>
                      </c:pt>
                      <c:pt idx="228">
                        <c:v>45547.770833333336</c:v>
                      </c:pt>
                      <c:pt idx="229">
                        <c:v>45547.791666666664</c:v>
                      </c:pt>
                      <c:pt idx="230">
                        <c:v>45547.8125</c:v>
                      </c:pt>
                      <c:pt idx="231">
                        <c:v>45547.833333333336</c:v>
                      </c:pt>
                      <c:pt idx="232">
                        <c:v>45547.854166666664</c:v>
                      </c:pt>
                      <c:pt idx="233">
                        <c:v>45547.875</c:v>
                      </c:pt>
                      <c:pt idx="234">
                        <c:v>45547.895833333336</c:v>
                      </c:pt>
                      <c:pt idx="235">
                        <c:v>45547.916666666664</c:v>
                      </c:pt>
                      <c:pt idx="236">
                        <c:v>45547.9375</c:v>
                      </c:pt>
                      <c:pt idx="237">
                        <c:v>45547.958333333336</c:v>
                      </c:pt>
                      <c:pt idx="238">
                        <c:v>45547.979166666664</c:v>
                      </c:pt>
                      <c:pt idx="239">
                        <c:v>45548</c:v>
                      </c:pt>
                      <c:pt idx="240">
                        <c:v>45548.020833333336</c:v>
                      </c:pt>
                      <c:pt idx="241">
                        <c:v>45548.041666666664</c:v>
                      </c:pt>
                      <c:pt idx="242">
                        <c:v>45548.0625</c:v>
                      </c:pt>
                      <c:pt idx="243">
                        <c:v>45548.083333333336</c:v>
                      </c:pt>
                      <c:pt idx="244">
                        <c:v>45548.104166666664</c:v>
                      </c:pt>
                      <c:pt idx="245">
                        <c:v>45548.125</c:v>
                      </c:pt>
                      <c:pt idx="246">
                        <c:v>45548.145833333336</c:v>
                      </c:pt>
                      <c:pt idx="247">
                        <c:v>45548.166666666664</c:v>
                      </c:pt>
                      <c:pt idx="248">
                        <c:v>45548.1875</c:v>
                      </c:pt>
                      <c:pt idx="249">
                        <c:v>45548.208333333336</c:v>
                      </c:pt>
                      <c:pt idx="250">
                        <c:v>45548.229166666664</c:v>
                      </c:pt>
                      <c:pt idx="251">
                        <c:v>45548.25</c:v>
                      </c:pt>
                      <c:pt idx="252">
                        <c:v>45548.270833333336</c:v>
                      </c:pt>
                      <c:pt idx="253">
                        <c:v>45548.291666666664</c:v>
                      </c:pt>
                      <c:pt idx="254">
                        <c:v>45548.3125</c:v>
                      </c:pt>
                      <c:pt idx="255">
                        <c:v>45548.333333333336</c:v>
                      </c:pt>
                      <c:pt idx="256">
                        <c:v>45548.354166666664</c:v>
                      </c:pt>
                      <c:pt idx="257">
                        <c:v>45548.375</c:v>
                      </c:pt>
                      <c:pt idx="258">
                        <c:v>45548.395833333336</c:v>
                      </c:pt>
                      <c:pt idx="259">
                        <c:v>45548.416666666664</c:v>
                      </c:pt>
                      <c:pt idx="260">
                        <c:v>45548.4375</c:v>
                      </c:pt>
                      <c:pt idx="261">
                        <c:v>45548.458333333336</c:v>
                      </c:pt>
                      <c:pt idx="262">
                        <c:v>45548.479166666664</c:v>
                      </c:pt>
                      <c:pt idx="263">
                        <c:v>45548.5</c:v>
                      </c:pt>
                      <c:pt idx="264">
                        <c:v>45548.520833333336</c:v>
                      </c:pt>
                      <c:pt idx="265">
                        <c:v>45548.541666666664</c:v>
                      </c:pt>
                      <c:pt idx="266">
                        <c:v>45548.5625</c:v>
                      </c:pt>
                      <c:pt idx="267">
                        <c:v>45548.583333333336</c:v>
                      </c:pt>
                      <c:pt idx="268">
                        <c:v>45548.604166666664</c:v>
                      </c:pt>
                      <c:pt idx="269">
                        <c:v>45548.625</c:v>
                      </c:pt>
                      <c:pt idx="270">
                        <c:v>45548.645833333336</c:v>
                      </c:pt>
                      <c:pt idx="271">
                        <c:v>45548.666666666664</c:v>
                      </c:pt>
                      <c:pt idx="272">
                        <c:v>45548.6875</c:v>
                      </c:pt>
                      <c:pt idx="273">
                        <c:v>45548.708333333336</c:v>
                      </c:pt>
                      <c:pt idx="274">
                        <c:v>45548.729166666664</c:v>
                      </c:pt>
                      <c:pt idx="275">
                        <c:v>45548.75</c:v>
                      </c:pt>
                      <c:pt idx="276">
                        <c:v>45548.770833333336</c:v>
                      </c:pt>
                      <c:pt idx="277">
                        <c:v>45548.791666666664</c:v>
                      </c:pt>
                      <c:pt idx="278">
                        <c:v>45548.8125</c:v>
                      </c:pt>
                      <c:pt idx="279">
                        <c:v>45548.833333333336</c:v>
                      </c:pt>
                      <c:pt idx="280">
                        <c:v>45548.854166666664</c:v>
                      </c:pt>
                      <c:pt idx="281">
                        <c:v>45548.875</c:v>
                      </c:pt>
                      <c:pt idx="282">
                        <c:v>45548.895833333336</c:v>
                      </c:pt>
                      <c:pt idx="283">
                        <c:v>45548.916666666664</c:v>
                      </c:pt>
                      <c:pt idx="284">
                        <c:v>45548.9375</c:v>
                      </c:pt>
                      <c:pt idx="285">
                        <c:v>45548.958333333336</c:v>
                      </c:pt>
                      <c:pt idx="286">
                        <c:v>45548.979166666664</c:v>
                      </c:pt>
                      <c:pt idx="287">
                        <c:v>45549</c:v>
                      </c:pt>
                      <c:pt idx="288">
                        <c:v>45549.020833333336</c:v>
                      </c:pt>
                      <c:pt idx="289">
                        <c:v>45549.041666666664</c:v>
                      </c:pt>
                      <c:pt idx="290">
                        <c:v>45549.0625</c:v>
                      </c:pt>
                      <c:pt idx="291">
                        <c:v>45549.083333333336</c:v>
                      </c:pt>
                      <c:pt idx="292">
                        <c:v>45549.104166666664</c:v>
                      </c:pt>
                      <c:pt idx="293">
                        <c:v>45549.125</c:v>
                      </c:pt>
                      <c:pt idx="294">
                        <c:v>45549.145833333336</c:v>
                      </c:pt>
                      <c:pt idx="295">
                        <c:v>45549.166666666664</c:v>
                      </c:pt>
                      <c:pt idx="296">
                        <c:v>45549.1875</c:v>
                      </c:pt>
                      <c:pt idx="297">
                        <c:v>45549.208333333336</c:v>
                      </c:pt>
                      <c:pt idx="298">
                        <c:v>45549.229166666664</c:v>
                      </c:pt>
                      <c:pt idx="299">
                        <c:v>45549.25</c:v>
                      </c:pt>
                      <c:pt idx="300">
                        <c:v>45549.270833333336</c:v>
                      </c:pt>
                      <c:pt idx="301">
                        <c:v>45549.291666666664</c:v>
                      </c:pt>
                      <c:pt idx="302">
                        <c:v>45549.3125</c:v>
                      </c:pt>
                      <c:pt idx="303">
                        <c:v>45549.333333333336</c:v>
                      </c:pt>
                      <c:pt idx="304">
                        <c:v>45549.354166666664</c:v>
                      </c:pt>
                      <c:pt idx="305">
                        <c:v>45549.375</c:v>
                      </c:pt>
                      <c:pt idx="306">
                        <c:v>45549.395833333336</c:v>
                      </c:pt>
                      <c:pt idx="307">
                        <c:v>45549.416666666664</c:v>
                      </c:pt>
                      <c:pt idx="308">
                        <c:v>45549.4375</c:v>
                      </c:pt>
                      <c:pt idx="309">
                        <c:v>45549.458333333336</c:v>
                      </c:pt>
                      <c:pt idx="310">
                        <c:v>45549.479166666664</c:v>
                      </c:pt>
                      <c:pt idx="311">
                        <c:v>45549.5</c:v>
                      </c:pt>
                      <c:pt idx="312">
                        <c:v>45549.520833333336</c:v>
                      </c:pt>
                      <c:pt idx="313">
                        <c:v>45549.541666666664</c:v>
                      </c:pt>
                      <c:pt idx="314">
                        <c:v>45549.5625</c:v>
                      </c:pt>
                      <c:pt idx="315">
                        <c:v>45549.583333333336</c:v>
                      </c:pt>
                      <c:pt idx="316">
                        <c:v>45549.604166666664</c:v>
                      </c:pt>
                      <c:pt idx="317">
                        <c:v>45549.625</c:v>
                      </c:pt>
                      <c:pt idx="318">
                        <c:v>45549.645833333336</c:v>
                      </c:pt>
                      <c:pt idx="319">
                        <c:v>45549.666666666664</c:v>
                      </c:pt>
                      <c:pt idx="320">
                        <c:v>45549.6875</c:v>
                      </c:pt>
                      <c:pt idx="321">
                        <c:v>45549.708333333336</c:v>
                      </c:pt>
                      <c:pt idx="322">
                        <c:v>45549.729166666664</c:v>
                      </c:pt>
                      <c:pt idx="323">
                        <c:v>45549.75</c:v>
                      </c:pt>
                      <c:pt idx="324">
                        <c:v>45549.770833333336</c:v>
                      </c:pt>
                      <c:pt idx="325">
                        <c:v>45549.791666666664</c:v>
                      </c:pt>
                      <c:pt idx="326">
                        <c:v>45549.8125</c:v>
                      </c:pt>
                      <c:pt idx="327">
                        <c:v>45549.833333333336</c:v>
                      </c:pt>
                      <c:pt idx="328">
                        <c:v>45549.854166666664</c:v>
                      </c:pt>
                      <c:pt idx="329">
                        <c:v>45549.875</c:v>
                      </c:pt>
                      <c:pt idx="330">
                        <c:v>45549.895833333336</c:v>
                      </c:pt>
                      <c:pt idx="331">
                        <c:v>45549.916666666664</c:v>
                      </c:pt>
                      <c:pt idx="332">
                        <c:v>45549.9375</c:v>
                      </c:pt>
                      <c:pt idx="333">
                        <c:v>45549.958333333336</c:v>
                      </c:pt>
                      <c:pt idx="334">
                        <c:v>45549.979166666664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Planilha1!$AF$5:$AF$339</c15:sqref>
                        </c15:formulaRef>
                      </c:ext>
                    </c:extLst>
                    <c:numCache>
                      <c:formatCode>General</c:formatCode>
                      <c:ptCount val="33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1">
                        <c:v>0</c:v>
                      </c:pt>
                      <c:pt idx="102">
                        <c:v>0</c:v>
                      </c:pt>
                      <c:pt idx="103">
                        <c:v>0</c:v>
                      </c:pt>
                      <c:pt idx="104">
                        <c:v>0</c:v>
                      </c:pt>
                      <c:pt idx="105">
                        <c:v>0</c:v>
                      </c:pt>
                      <c:pt idx="106">
                        <c:v>0</c:v>
                      </c:pt>
                      <c:pt idx="107">
                        <c:v>0</c:v>
                      </c:pt>
                      <c:pt idx="108">
                        <c:v>0</c:v>
                      </c:pt>
                      <c:pt idx="109">
                        <c:v>0</c:v>
                      </c:pt>
                      <c:pt idx="110">
                        <c:v>0</c:v>
                      </c:pt>
                      <c:pt idx="111">
                        <c:v>0</c:v>
                      </c:pt>
                      <c:pt idx="112">
                        <c:v>0</c:v>
                      </c:pt>
                      <c:pt idx="113">
                        <c:v>0</c:v>
                      </c:pt>
                      <c:pt idx="114">
                        <c:v>0</c:v>
                      </c:pt>
                      <c:pt idx="115">
                        <c:v>0</c:v>
                      </c:pt>
                      <c:pt idx="116">
                        <c:v>0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0</c:v>
                      </c:pt>
                      <c:pt idx="120">
                        <c:v>0</c:v>
                      </c:pt>
                      <c:pt idx="121">
                        <c:v>0</c:v>
                      </c:pt>
                      <c:pt idx="122">
                        <c:v>0</c:v>
                      </c:pt>
                      <c:pt idx="123">
                        <c:v>0</c:v>
                      </c:pt>
                      <c:pt idx="124">
                        <c:v>0</c:v>
                      </c:pt>
                      <c:pt idx="125">
                        <c:v>0</c:v>
                      </c:pt>
                      <c:pt idx="126">
                        <c:v>0</c:v>
                      </c:pt>
                      <c:pt idx="127">
                        <c:v>0</c:v>
                      </c:pt>
                      <c:pt idx="128">
                        <c:v>0</c:v>
                      </c:pt>
                      <c:pt idx="129">
                        <c:v>0</c:v>
                      </c:pt>
                      <c:pt idx="130">
                        <c:v>0</c:v>
                      </c:pt>
                      <c:pt idx="131">
                        <c:v>0</c:v>
                      </c:pt>
                      <c:pt idx="132">
                        <c:v>0</c:v>
                      </c:pt>
                      <c:pt idx="133">
                        <c:v>0</c:v>
                      </c:pt>
                      <c:pt idx="134">
                        <c:v>0</c:v>
                      </c:pt>
                      <c:pt idx="135">
                        <c:v>0</c:v>
                      </c:pt>
                      <c:pt idx="136">
                        <c:v>0</c:v>
                      </c:pt>
                      <c:pt idx="137">
                        <c:v>0</c:v>
                      </c:pt>
                      <c:pt idx="138">
                        <c:v>0</c:v>
                      </c:pt>
                      <c:pt idx="139">
                        <c:v>0</c:v>
                      </c:pt>
                      <c:pt idx="140">
                        <c:v>0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0</c:v>
                      </c:pt>
                      <c:pt idx="144">
                        <c:v>0</c:v>
                      </c:pt>
                      <c:pt idx="145">
                        <c:v>0</c:v>
                      </c:pt>
                      <c:pt idx="146">
                        <c:v>0</c:v>
                      </c:pt>
                      <c:pt idx="147">
                        <c:v>0</c:v>
                      </c:pt>
                      <c:pt idx="148">
                        <c:v>0</c:v>
                      </c:pt>
                      <c:pt idx="149">
                        <c:v>0</c:v>
                      </c:pt>
                      <c:pt idx="150">
                        <c:v>0</c:v>
                      </c:pt>
                      <c:pt idx="151">
                        <c:v>0</c:v>
                      </c:pt>
                      <c:pt idx="152">
                        <c:v>0</c:v>
                      </c:pt>
                      <c:pt idx="153">
                        <c:v>0</c:v>
                      </c:pt>
                      <c:pt idx="154">
                        <c:v>0</c:v>
                      </c:pt>
                      <c:pt idx="155">
                        <c:v>0</c:v>
                      </c:pt>
                      <c:pt idx="156">
                        <c:v>0</c:v>
                      </c:pt>
                      <c:pt idx="157">
                        <c:v>0</c:v>
                      </c:pt>
                      <c:pt idx="158">
                        <c:v>0</c:v>
                      </c:pt>
                      <c:pt idx="159">
                        <c:v>0</c:v>
                      </c:pt>
                      <c:pt idx="160">
                        <c:v>0</c:v>
                      </c:pt>
                      <c:pt idx="161">
                        <c:v>0</c:v>
                      </c:pt>
                      <c:pt idx="162">
                        <c:v>0</c:v>
                      </c:pt>
                      <c:pt idx="163">
                        <c:v>0</c:v>
                      </c:pt>
                      <c:pt idx="164">
                        <c:v>0</c:v>
                      </c:pt>
                      <c:pt idx="165">
                        <c:v>0</c:v>
                      </c:pt>
                      <c:pt idx="166">
                        <c:v>0</c:v>
                      </c:pt>
                      <c:pt idx="167">
                        <c:v>0</c:v>
                      </c:pt>
                      <c:pt idx="168">
                        <c:v>0</c:v>
                      </c:pt>
                      <c:pt idx="169">
                        <c:v>0</c:v>
                      </c:pt>
                      <c:pt idx="170">
                        <c:v>0</c:v>
                      </c:pt>
                      <c:pt idx="171">
                        <c:v>0</c:v>
                      </c:pt>
                      <c:pt idx="172">
                        <c:v>0</c:v>
                      </c:pt>
                      <c:pt idx="173">
                        <c:v>0</c:v>
                      </c:pt>
                      <c:pt idx="174">
                        <c:v>0</c:v>
                      </c:pt>
                      <c:pt idx="175">
                        <c:v>0</c:v>
                      </c:pt>
                      <c:pt idx="176">
                        <c:v>0</c:v>
                      </c:pt>
                      <c:pt idx="177">
                        <c:v>0</c:v>
                      </c:pt>
                      <c:pt idx="178">
                        <c:v>0</c:v>
                      </c:pt>
                      <c:pt idx="179">
                        <c:v>0</c:v>
                      </c:pt>
                      <c:pt idx="180">
                        <c:v>0</c:v>
                      </c:pt>
                      <c:pt idx="181">
                        <c:v>0</c:v>
                      </c:pt>
                      <c:pt idx="182">
                        <c:v>0</c:v>
                      </c:pt>
                      <c:pt idx="183">
                        <c:v>0</c:v>
                      </c:pt>
                      <c:pt idx="184">
                        <c:v>0</c:v>
                      </c:pt>
                      <c:pt idx="185">
                        <c:v>0</c:v>
                      </c:pt>
                      <c:pt idx="186">
                        <c:v>0</c:v>
                      </c:pt>
                      <c:pt idx="187">
                        <c:v>0</c:v>
                      </c:pt>
                      <c:pt idx="188">
                        <c:v>0</c:v>
                      </c:pt>
                      <c:pt idx="189">
                        <c:v>0</c:v>
                      </c:pt>
                      <c:pt idx="190">
                        <c:v>0</c:v>
                      </c:pt>
                      <c:pt idx="191">
                        <c:v>0</c:v>
                      </c:pt>
                      <c:pt idx="192">
                        <c:v>0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0</c:v>
                      </c:pt>
                      <c:pt idx="197">
                        <c:v>0</c:v>
                      </c:pt>
                      <c:pt idx="198">
                        <c:v>0</c:v>
                      </c:pt>
                      <c:pt idx="199">
                        <c:v>0</c:v>
                      </c:pt>
                      <c:pt idx="200">
                        <c:v>0</c:v>
                      </c:pt>
                      <c:pt idx="201">
                        <c:v>0</c:v>
                      </c:pt>
                      <c:pt idx="202">
                        <c:v>0</c:v>
                      </c:pt>
                      <c:pt idx="203">
                        <c:v>0</c:v>
                      </c:pt>
                      <c:pt idx="204">
                        <c:v>0</c:v>
                      </c:pt>
                      <c:pt idx="205">
                        <c:v>0</c:v>
                      </c:pt>
                      <c:pt idx="206">
                        <c:v>0</c:v>
                      </c:pt>
                      <c:pt idx="207">
                        <c:v>0</c:v>
                      </c:pt>
                      <c:pt idx="208">
                        <c:v>0</c:v>
                      </c:pt>
                      <c:pt idx="209">
                        <c:v>0</c:v>
                      </c:pt>
                      <c:pt idx="210">
                        <c:v>0</c:v>
                      </c:pt>
                      <c:pt idx="211">
                        <c:v>0</c:v>
                      </c:pt>
                      <c:pt idx="212">
                        <c:v>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0</c:v>
                      </c:pt>
                      <c:pt idx="217">
                        <c:v>0</c:v>
                      </c:pt>
                      <c:pt idx="218">
                        <c:v>0</c:v>
                      </c:pt>
                      <c:pt idx="219">
                        <c:v>0</c:v>
                      </c:pt>
                      <c:pt idx="220">
                        <c:v>0</c:v>
                      </c:pt>
                      <c:pt idx="221">
                        <c:v>0</c:v>
                      </c:pt>
                      <c:pt idx="222">
                        <c:v>0</c:v>
                      </c:pt>
                      <c:pt idx="223">
                        <c:v>0</c:v>
                      </c:pt>
                      <c:pt idx="224">
                        <c:v>0</c:v>
                      </c:pt>
                      <c:pt idx="225">
                        <c:v>0</c:v>
                      </c:pt>
                      <c:pt idx="226">
                        <c:v>0</c:v>
                      </c:pt>
                      <c:pt idx="227">
                        <c:v>0</c:v>
                      </c:pt>
                      <c:pt idx="228">
                        <c:v>0</c:v>
                      </c:pt>
                      <c:pt idx="229">
                        <c:v>0</c:v>
                      </c:pt>
                      <c:pt idx="230">
                        <c:v>0</c:v>
                      </c:pt>
                      <c:pt idx="231">
                        <c:v>0</c:v>
                      </c:pt>
                      <c:pt idx="232">
                        <c:v>0</c:v>
                      </c:pt>
                      <c:pt idx="233">
                        <c:v>0</c:v>
                      </c:pt>
                      <c:pt idx="234">
                        <c:v>0</c:v>
                      </c:pt>
                      <c:pt idx="235">
                        <c:v>0</c:v>
                      </c:pt>
                      <c:pt idx="236">
                        <c:v>0</c:v>
                      </c:pt>
                      <c:pt idx="237">
                        <c:v>0</c:v>
                      </c:pt>
                      <c:pt idx="238">
                        <c:v>0</c:v>
                      </c:pt>
                      <c:pt idx="239">
                        <c:v>0</c:v>
                      </c:pt>
                      <c:pt idx="240">
                        <c:v>0</c:v>
                      </c:pt>
                      <c:pt idx="241">
                        <c:v>0</c:v>
                      </c:pt>
                      <c:pt idx="242">
                        <c:v>0</c:v>
                      </c:pt>
                      <c:pt idx="243">
                        <c:v>0</c:v>
                      </c:pt>
                      <c:pt idx="244">
                        <c:v>0</c:v>
                      </c:pt>
                      <c:pt idx="245">
                        <c:v>0</c:v>
                      </c:pt>
                      <c:pt idx="246">
                        <c:v>0</c:v>
                      </c:pt>
                      <c:pt idx="247">
                        <c:v>0</c:v>
                      </c:pt>
                      <c:pt idx="248">
                        <c:v>0</c:v>
                      </c:pt>
                      <c:pt idx="249">
                        <c:v>0</c:v>
                      </c:pt>
                      <c:pt idx="250">
                        <c:v>0</c:v>
                      </c:pt>
                      <c:pt idx="251">
                        <c:v>0</c:v>
                      </c:pt>
                      <c:pt idx="252">
                        <c:v>0</c:v>
                      </c:pt>
                      <c:pt idx="253">
                        <c:v>0</c:v>
                      </c:pt>
                      <c:pt idx="254">
                        <c:v>0</c:v>
                      </c:pt>
                      <c:pt idx="255">
                        <c:v>0</c:v>
                      </c:pt>
                      <c:pt idx="256">
                        <c:v>0</c:v>
                      </c:pt>
                      <c:pt idx="257">
                        <c:v>0</c:v>
                      </c:pt>
                      <c:pt idx="258">
                        <c:v>0</c:v>
                      </c:pt>
                      <c:pt idx="259">
                        <c:v>0</c:v>
                      </c:pt>
                      <c:pt idx="260">
                        <c:v>0</c:v>
                      </c:pt>
                      <c:pt idx="261">
                        <c:v>0</c:v>
                      </c:pt>
                      <c:pt idx="262">
                        <c:v>0</c:v>
                      </c:pt>
                      <c:pt idx="263">
                        <c:v>0</c:v>
                      </c:pt>
                      <c:pt idx="264">
                        <c:v>0</c:v>
                      </c:pt>
                      <c:pt idx="265">
                        <c:v>0</c:v>
                      </c:pt>
                      <c:pt idx="266">
                        <c:v>0</c:v>
                      </c:pt>
                      <c:pt idx="267">
                        <c:v>0</c:v>
                      </c:pt>
                      <c:pt idx="268">
                        <c:v>0</c:v>
                      </c:pt>
                      <c:pt idx="269">
                        <c:v>0</c:v>
                      </c:pt>
                      <c:pt idx="270">
                        <c:v>0</c:v>
                      </c:pt>
                      <c:pt idx="271">
                        <c:v>0</c:v>
                      </c:pt>
                      <c:pt idx="272">
                        <c:v>0</c:v>
                      </c:pt>
                      <c:pt idx="273">
                        <c:v>0</c:v>
                      </c:pt>
                      <c:pt idx="274">
                        <c:v>0</c:v>
                      </c:pt>
                      <c:pt idx="275">
                        <c:v>0</c:v>
                      </c:pt>
                      <c:pt idx="276">
                        <c:v>0</c:v>
                      </c:pt>
                      <c:pt idx="277">
                        <c:v>0</c:v>
                      </c:pt>
                      <c:pt idx="278">
                        <c:v>0</c:v>
                      </c:pt>
                      <c:pt idx="279">
                        <c:v>0</c:v>
                      </c:pt>
                      <c:pt idx="280">
                        <c:v>0</c:v>
                      </c:pt>
                      <c:pt idx="281">
                        <c:v>0</c:v>
                      </c:pt>
                      <c:pt idx="282">
                        <c:v>0</c:v>
                      </c:pt>
                      <c:pt idx="283">
                        <c:v>0</c:v>
                      </c:pt>
                      <c:pt idx="284">
                        <c:v>0</c:v>
                      </c:pt>
                      <c:pt idx="285">
                        <c:v>0</c:v>
                      </c:pt>
                      <c:pt idx="286">
                        <c:v>0</c:v>
                      </c:pt>
                      <c:pt idx="287">
                        <c:v>0</c:v>
                      </c:pt>
                      <c:pt idx="288">
                        <c:v>0</c:v>
                      </c:pt>
                      <c:pt idx="289">
                        <c:v>0</c:v>
                      </c:pt>
                      <c:pt idx="290">
                        <c:v>0</c:v>
                      </c:pt>
                      <c:pt idx="291">
                        <c:v>0</c:v>
                      </c:pt>
                      <c:pt idx="292">
                        <c:v>0</c:v>
                      </c:pt>
                      <c:pt idx="293">
                        <c:v>0</c:v>
                      </c:pt>
                      <c:pt idx="294">
                        <c:v>0</c:v>
                      </c:pt>
                      <c:pt idx="295">
                        <c:v>0</c:v>
                      </c:pt>
                      <c:pt idx="296">
                        <c:v>0</c:v>
                      </c:pt>
                      <c:pt idx="297">
                        <c:v>0</c:v>
                      </c:pt>
                      <c:pt idx="298">
                        <c:v>0</c:v>
                      </c:pt>
                      <c:pt idx="299">
                        <c:v>0</c:v>
                      </c:pt>
                      <c:pt idx="300">
                        <c:v>0</c:v>
                      </c:pt>
                      <c:pt idx="301">
                        <c:v>0</c:v>
                      </c:pt>
                      <c:pt idx="302">
                        <c:v>0</c:v>
                      </c:pt>
                      <c:pt idx="303">
                        <c:v>0</c:v>
                      </c:pt>
                      <c:pt idx="304">
                        <c:v>0</c:v>
                      </c:pt>
                      <c:pt idx="305">
                        <c:v>0</c:v>
                      </c:pt>
                      <c:pt idx="306">
                        <c:v>0</c:v>
                      </c:pt>
                      <c:pt idx="307">
                        <c:v>0</c:v>
                      </c:pt>
                      <c:pt idx="308">
                        <c:v>0</c:v>
                      </c:pt>
                      <c:pt idx="309">
                        <c:v>0</c:v>
                      </c:pt>
                      <c:pt idx="310">
                        <c:v>0</c:v>
                      </c:pt>
                      <c:pt idx="311">
                        <c:v>0</c:v>
                      </c:pt>
                      <c:pt idx="312">
                        <c:v>0</c:v>
                      </c:pt>
                      <c:pt idx="313">
                        <c:v>0</c:v>
                      </c:pt>
                      <c:pt idx="314">
                        <c:v>0</c:v>
                      </c:pt>
                      <c:pt idx="315">
                        <c:v>0</c:v>
                      </c:pt>
                      <c:pt idx="316">
                        <c:v>0</c:v>
                      </c:pt>
                      <c:pt idx="317">
                        <c:v>0</c:v>
                      </c:pt>
                      <c:pt idx="318">
                        <c:v>0</c:v>
                      </c:pt>
                      <c:pt idx="319">
                        <c:v>0</c:v>
                      </c:pt>
                      <c:pt idx="320">
                        <c:v>0</c:v>
                      </c:pt>
                      <c:pt idx="321">
                        <c:v>0</c:v>
                      </c:pt>
                      <c:pt idx="322">
                        <c:v>0</c:v>
                      </c:pt>
                      <c:pt idx="323">
                        <c:v>0</c:v>
                      </c:pt>
                      <c:pt idx="324">
                        <c:v>0</c:v>
                      </c:pt>
                      <c:pt idx="325">
                        <c:v>0</c:v>
                      </c:pt>
                      <c:pt idx="326">
                        <c:v>0</c:v>
                      </c:pt>
                      <c:pt idx="327">
                        <c:v>0</c:v>
                      </c:pt>
                      <c:pt idx="328">
                        <c:v>0</c:v>
                      </c:pt>
                      <c:pt idx="329">
                        <c:v>0</c:v>
                      </c:pt>
                      <c:pt idx="330">
                        <c:v>0</c:v>
                      </c:pt>
                      <c:pt idx="331">
                        <c:v>0</c:v>
                      </c:pt>
                      <c:pt idx="332">
                        <c:v>0</c:v>
                      </c:pt>
                      <c:pt idx="333">
                        <c:v>0</c:v>
                      </c:pt>
                      <c:pt idx="334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8E0B-4FB5-834F-0483E5394E67}"/>
                  </c:ext>
                </c:extLst>
              </c15:ser>
            </c15:filteredAreaSeries>
          </c:ext>
        </c:extLst>
      </c:areaChart>
      <c:lineChart>
        <c:grouping val="standard"/>
        <c:varyColors val="0"/>
        <c:ser>
          <c:idx val="17"/>
          <c:order val="21"/>
          <c:tx>
            <c:strRef>
              <c:f>Planilha1!$Z$4</c:f>
              <c:strCache>
                <c:ptCount val="1"/>
                <c:pt idx="0">
                  <c:v>CARGA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Planilha1!$F$5:$F$100</c:f>
              <c:numCache>
                <c:formatCode>m/d/yyyy\ h:mm</c:formatCode>
                <c:ptCount val="96"/>
                <c:pt idx="0">
                  <c:v>45543.020833333336</c:v>
                </c:pt>
                <c:pt idx="1">
                  <c:v>45543.041666666664</c:v>
                </c:pt>
                <c:pt idx="2">
                  <c:v>45543.0625</c:v>
                </c:pt>
                <c:pt idx="3">
                  <c:v>45543.083333333336</c:v>
                </c:pt>
                <c:pt idx="4">
                  <c:v>45543.104166666664</c:v>
                </c:pt>
                <c:pt idx="5">
                  <c:v>45543.125</c:v>
                </c:pt>
                <c:pt idx="6">
                  <c:v>45543.145833333336</c:v>
                </c:pt>
                <c:pt idx="7">
                  <c:v>45543.166666666664</c:v>
                </c:pt>
                <c:pt idx="8">
                  <c:v>45543.1875</c:v>
                </c:pt>
                <c:pt idx="9">
                  <c:v>45543.208333333336</c:v>
                </c:pt>
                <c:pt idx="10">
                  <c:v>45543.229166666664</c:v>
                </c:pt>
                <c:pt idx="11">
                  <c:v>45543.25</c:v>
                </c:pt>
                <c:pt idx="12">
                  <c:v>45543.270833333336</c:v>
                </c:pt>
                <c:pt idx="13">
                  <c:v>45543.291666666664</c:v>
                </c:pt>
                <c:pt idx="14">
                  <c:v>45543.3125</c:v>
                </c:pt>
                <c:pt idx="15">
                  <c:v>45543.333333333336</c:v>
                </c:pt>
                <c:pt idx="16">
                  <c:v>45543.354166666664</c:v>
                </c:pt>
                <c:pt idx="17">
                  <c:v>45543.375</c:v>
                </c:pt>
                <c:pt idx="18">
                  <c:v>45543.395833333336</c:v>
                </c:pt>
                <c:pt idx="19">
                  <c:v>45543.416666666664</c:v>
                </c:pt>
                <c:pt idx="20">
                  <c:v>45543.4375</c:v>
                </c:pt>
                <c:pt idx="21">
                  <c:v>45543.458333333336</c:v>
                </c:pt>
                <c:pt idx="22">
                  <c:v>45543.479166666664</c:v>
                </c:pt>
                <c:pt idx="23">
                  <c:v>45543.5</c:v>
                </c:pt>
                <c:pt idx="24">
                  <c:v>45543.520833333336</c:v>
                </c:pt>
                <c:pt idx="25">
                  <c:v>45543.541666666664</c:v>
                </c:pt>
                <c:pt idx="26">
                  <c:v>45543.5625</c:v>
                </c:pt>
                <c:pt idx="27">
                  <c:v>45543.583333333336</c:v>
                </c:pt>
                <c:pt idx="28">
                  <c:v>45543.604166666664</c:v>
                </c:pt>
                <c:pt idx="29">
                  <c:v>45543.625</c:v>
                </c:pt>
                <c:pt idx="30">
                  <c:v>45543.645833333336</c:v>
                </c:pt>
                <c:pt idx="31">
                  <c:v>45543.666666666664</c:v>
                </c:pt>
                <c:pt idx="32">
                  <c:v>45543.6875</c:v>
                </c:pt>
                <c:pt idx="33">
                  <c:v>45543.708333333336</c:v>
                </c:pt>
                <c:pt idx="34">
                  <c:v>45543.729166666664</c:v>
                </c:pt>
                <c:pt idx="35">
                  <c:v>45543.75</c:v>
                </c:pt>
                <c:pt idx="36">
                  <c:v>45543.770833333336</c:v>
                </c:pt>
                <c:pt idx="37">
                  <c:v>45543.791666666664</c:v>
                </c:pt>
                <c:pt idx="38">
                  <c:v>45543.8125</c:v>
                </c:pt>
                <c:pt idx="39">
                  <c:v>45543.833333333336</c:v>
                </c:pt>
                <c:pt idx="40">
                  <c:v>45543.854166666664</c:v>
                </c:pt>
                <c:pt idx="41">
                  <c:v>45543.875</c:v>
                </c:pt>
                <c:pt idx="42">
                  <c:v>45543.895833333336</c:v>
                </c:pt>
                <c:pt idx="43">
                  <c:v>45543.916666666664</c:v>
                </c:pt>
                <c:pt idx="44">
                  <c:v>45543.9375</c:v>
                </c:pt>
                <c:pt idx="45">
                  <c:v>45543.958333333336</c:v>
                </c:pt>
                <c:pt idx="46">
                  <c:v>45543.979166666664</c:v>
                </c:pt>
                <c:pt idx="47">
                  <c:v>45544</c:v>
                </c:pt>
                <c:pt idx="48">
                  <c:v>45544.020833333336</c:v>
                </c:pt>
                <c:pt idx="49">
                  <c:v>45544.041666666664</c:v>
                </c:pt>
                <c:pt idx="50">
                  <c:v>45544.0625</c:v>
                </c:pt>
                <c:pt idx="51">
                  <c:v>45544.083333333336</c:v>
                </c:pt>
                <c:pt idx="52">
                  <c:v>45544.104166666664</c:v>
                </c:pt>
                <c:pt idx="53">
                  <c:v>45544.125</c:v>
                </c:pt>
                <c:pt idx="54">
                  <c:v>45544.145833333336</c:v>
                </c:pt>
                <c:pt idx="55">
                  <c:v>45544.166666666664</c:v>
                </c:pt>
                <c:pt idx="56">
                  <c:v>45544.1875</c:v>
                </c:pt>
                <c:pt idx="57">
                  <c:v>45544.208333333336</c:v>
                </c:pt>
                <c:pt idx="58">
                  <c:v>45544.229166666664</c:v>
                </c:pt>
                <c:pt idx="59">
                  <c:v>45544.25</c:v>
                </c:pt>
                <c:pt idx="60">
                  <c:v>45544.270833333336</c:v>
                </c:pt>
                <c:pt idx="61">
                  <c:v>45544.291666666664</c:v>
                </c:pt>
                <c:pt idx="62">
                  <c:v>45544.3125</c:v>
                </c:pt>
                <c:pt idx="63">
                  <c:v>45544.333333333336</c:v>
                </c:pt>
                <c:pt idx="64">
                  <c:v>45544.354166666664</c:v>
                </c:pt>
                <c:pt idx="65">
                  <c:v>45544.375</c:v>
                </c:pt>
                <c:pt idx="66">
                  <c:v>45544.395833333336</c:v>
                </c:pt>
                <c:pt idx="67">
                  <c:v>45544.416666666664</c:v>
                </c:pt>
                <c:pt idx="68">
                  <c:v>45544.4375</c:v>
                </c:pt>
                <c:pt idx="69">
                  <c:v>45544.458333333336</c:v>
                </c:pt>
                <c:pt idx="70">
                  <c:v>45544.479166666664</c:v>
                </c:pt>
                <c:pt idx="71">
                  <c:v>45544.5</c:v>
                </c:pt>
                <c:pt idx="72">
                  <c:v>45544.520833333336</c:v>
                </c:pt>
                <c:pt idx="73">
                  <c:v>45544.541666666664</c:v>
                </c:pt>
                <c:pt idx="74">
                  <c:v>45544.5625</c:v>
                </c:pt>
                <c:pt idx="75">
                  <c:v>45544.583333333336</c:v>
                </c:pt>
                <c:pt idx="76">
                  <c:v>45544.604166666664</c:v>
                </c:pt>
                <c:pt idx="77">
                  <c:v>45544.625</c:v>
                </c:pt>
                <c:pt idx="78">
                  <c:v>45544.645833333336</c:v>
                </c:pt>
                <c:pt idx="79">
                  <c:v>45544.666666666664</c:v>
                </c:pt>
                <c:pt idx="80">
                  <c:v>45544.6875</c:v>
                </c:pt>
                <c:pt idx="81">
                  <c:v>45544.708333333336</c:v>
                </c:pt>
                <c:pt idx="82">
                  <c:v>45544.729166666664</c:v>
                </c:pt>
                <c:pt idx="83">
                  <c:v>45544.75</c:v>
                </c:pt>
                <c:pt idx="84">
                  <c:v>45544.770833333336</c:v>
                </c:pt>
                <c:pt idx="85">
                  <c:v>45544.791666666664</c:v>
                </c:pt>
                <c:pt idx="86">
                  <c:v>45544.8125</c:v>
                </c:pt>
                <c:pt idx="87">
                  <c:v>45544.833333333336</c:v>
                </c:pt>
                <c:pt idx="88">
                  <c:v>45544.854166666664</c:v>
                </c:pt>
                <c:pt idx="89">
                  <c:v>45544.875</c:v>
                </c:pt>
                <c:pt idx="90">
                  <c:v>45544.895833333336</c:v>
                </c:pt>
                <c:pt idx="91">
                  <c:v>45544.916666666664</c:v>
                </c:pt>
                <c:pt idx="92">
                  <c:v>45544.9375</c:v>
                </c:pt>
                <c:pt idx="93">
                  <c:v>45544.958333333336</c:v>
                </c:pt>
                <c:pt idx="94">
                  <c:v>45544.979166666664</c:v>
                </c:pt>
                <c:pt idx="95">
                  <c:v>45545</c:v>
                </c:pt>
              </c:numCache>
            </c:numRef>
          </c:cat>
          <c:val>
            <c:numRef>
              <c:f>Planilha1!$Z$5:$Z$339</c:f>
              <c:numCache>
                <c:formatCode>General</c:formatCode>
                <c:ptCount val="335"/>
                <c:pt idx="0">
                  <c:v>70844</c:v>
                </c:pt>
                <c:pt idx="1">
                  <c:v>69072</c:v>
                </c:pt>
                <c:pt idx="2">
                  <c:v>67520</c:v>
                </c:pt>
                <c:pt idx="3">
                  <c:v>66135</c:v>
                </c:pt>
                <c:pt idx="4">
                  <c:v>64832</c:v>
                </c:pt>
                <c:pt idx="5">
                  <c:v>63994</c:v>
                </c:pt>
                <c:pt idx="6">
                  <c:v>63248</c:v>
                </c:pt>
                <c:pt idx="7">
                  <c:v>62715</c:v>
                </c:pt>
                <c:pt idx="8">
                  <c:v>62321</c:v>
                </c:pt>
                <c:pt idx="9">
                  <c:v>62029</c:v>
                </c:pt>
                <c:pt idx="10">
                  <c:v>61775</c:v>
                </c:pt>
                <c:pt idx="11">
                  <c:v>61191</c:v>
                </c:pt>
                <c:pt idx="12">
                  <c:v>60717</c:v>
                </c:pt>
                <c:pt idx="13">
                  <c:v>60023</c:v>
                </c:pt>
                <c:pt idx="14">
                  <c:v>60501</c:v>
                </c:pt>
                <c:pt idx="15">
                  <c:v>61100</c:v>
                </c:pt>
                <c:pt idx="16">
                  <c:v>61972</c:v>
                </c:pt>
                <c:pt idx="17">
                  <c:v>62723</c:v>
                </c:pt>
                <c:pt idx="18">
                  <c:v>63669</c:v>
                </c:pt>
                <c:pt idx="19">
                  <c:v>64548</c:v>
                </c:pt>
                <c:pt idx="20">
                  <c:v>65512</c:v>
                </c:pt>
                <c:pt idx="21">
                  <c:v>66472</c:v>
                </c:pt>
                <c:pt idx="22">
                  <c:v>67490</c:v>
                </c:pt>
                <c:pt idx="23">
                  <c:v>68174</c:v>
                </c:pt>
                <c:pt idx="24">
                  <c:v>68296</c:v>
                </c:pt>
                <c:pt idx="25">
                  <c:v>67923</c:v>
                </c:pt>
                <c:pt idx="26">
                  <c:v>67627</c:v>
                </c:pt>
                <c:pt idx="27">
                  <c:v>67377</c:v>
                </c:pt>
                <c:pt idx="28">
                  <c:v>67195</c:v>
                </c:pt>
                <c:pt idx="29">
                  <c:v>67375</c:v>
                </c:pt>
                <c:pt idx="30">
                  <c:v>68054</c:v>
                </c:pt>
                <c:pt idx="31">
                  <c:v>69103</c:v>
                </c:pt>
                <c:pt idx="32">
                  <c:v>70520</c:v>
                </c:pt>
                <c:pt idx="33">
                  <c:v>72379</c:v>
                </c:pt>
                <c:pt idx="34">
                  <c:v>74655</c:v>
                </c:pt>
                <c:pt idx="35">
                  <c:v>77850</c:v>
                </c:pt>
                <c:pt idx="36">
                  <c:v>82236</c:v>
                </c:pt>
                <c:pt idx="37">
                  <c:v>84235</c:v>
                </c:pt>
                <c:pt idx="38">
                  <c:v>83506</c:v>
                </c:pt>
                <c:pt idx="39">
                  <c:v>82808</c:v>
                </c:pt>
                <c:pt idx="40">
                  <c:v>81665</c:v>
                </c:pt>
                <c:pt idx="41">
                  <c:v>81109</c:v>
                </c:pt>
                <c:pt idx="42">
                  <c:v>80593</c:v>
                </c:pt>
                <c:pt idx="43">
                  <c:v>79654</c:v>
                </c:pt>
                <c:pt idx="44">
                  <c:v>78302</c:v>
                </c:pt>
                <c:pt idx="45">
                  <c:v>76700</c:v>
                </c:pt>
                <c:pt idx="46">
                  <c:v>74772</c:v>
                </c:pt>
                <c:pt idx="47">
                  <c:v>72736</c:v>
                </c:pt>
                <c:pt idx="48">
                  <c:v>71921</c:v>
                </c:pt>
                <c:pt idx="49">
                  <c:v>70336</c:v>
                </c:pt>
                <c:pt idx="50">
                  <c:v>68970</c:v>
                </c:pt>
                <c:pt idx="51">
                  <c:v>67874</c:v>
                </c:pt>
                <c:pt idx="52">
                  <c:v>67040</c:v>
                </c:pt>
                <c:pt idx="53">
                  <c:v>66464</c:v>
                </c:pt>
                <c:pt idx="54">
                  <c:v>65993</c:v>
                </c:pt>
                <c:pt idx="55">
                  <c:v>65642</c:v>
                </c:pt>
                <c:pt idx="56">
                  <c:v>65870</c:v>
                </c:pt>
                <c:pt idx="57">
                  <c:v>66152</c:v>
                </c:pt>
                <c:pt idx="58">
                  <c:v>67405</c:v>
                </c:pt>
                <c:pt idx="59">
                  <c:v>68895</c:v>
                </c:pt>
                <c:pt idx="60">
                  <c:v>71323</c:v>
                </c:pt>
                <c:pt idx="61">
                  <c:v>72051</c:v>
                </c:pt>
                <c:pt idx="62">
                  <c:v>74241</c:v>
                </c:pt>
                <c:pt idx="63">
                  <c:v>76482</c:v>
                </c:pt>
                <c:pt idx="64">
                  <c:v>79021</c:v>
                </c:pt>
                <c:pt idx="65">
                  <c:v>80774</c:v>
                </c:pt>
                <c:pt idx="66">
                  <c:v>81977</c:v>
                </c:pt>
                <c:pt idx="67">
                  <c:v>83249</c:v>
                </c:pt>
                <c:pt idx="68">
                  <c:v>84619</c:v>
                </c:pt>
                <c:pt idx="69">
                  <c:v>85778</c:v>
                </c:pt>
                <c:pt idx="70">
                  <c:v>86616</c:v>
                </c:pt>
                <c:pt idx="71">
                  <c:v>86425</c:v>
                </c:pt>
                <c:pt idx="72">
                  <c:v>85186</c:v>
                </c:pt>
                <c:pt idx="73">
                  <c:v>84850</c:v>
                </c:pt>
                <c:pt idx="74">
                  <c:v>86586</c:v>
                </c:pt>
                <c:pt idx="75">
                  <c:v>88328</c:v>
                </c:pt>
                <c:pt idx="76">
                  <c:v>89549</c:v>
                </c:pt>
                <c:pt idx="77">
                  <c:v>90228</c:v>
                </c:pt>
                <c:pt idx="78">
                  <c:v>90728</c:v>
                </c:pt>
                <c:pt idx="79">
                  <c:v>91279</c:v>
                </c:pt>
                <c:pt idx="80">
                  <c:v>91384</c:v>
                </c:pt>
                <c:pt idx="81">
                  <c:v>90999</c:v>
                </c:pt>
                <c:pt idx="82">
                  <c:v>89029</c:v>
                </c:pt>
                <c:pt idx="83">
                  <c:v>89463</c:v>
                </c:pt>
                <c:pt idx="84">
                  <c:v>90722</c:v>
                </c:pt>
                <c:pt idx="85">
                  <c:v>92456</c:v>
                </c:pt>
                <c:pt idx="86">
                  <c:v>92114</c:v>
                </c:pt>
                <c:pt idx="87">
                  <c:v>91316</c:v>
                </c:pt>
                <c:pt idx="88">
                  <c:v>90654</c:v>
                </c:pt>
                <c:pt idx="89">
                  <c:v>90432</c:v>
                </c:pt>
                <c:pt idx="90">
                  <c:v>90037</c:v>
                </c:pt>
                <c:pt idx="91">
                  <c:v>88975</c:v>
                </c:pt>
                <c:pt idx="92">
                  <c:v>87110</c:v>
                </c:pt>
                <c:pt idx="93">
                  <c:v>85083</c:v>
                </c:pt>
                <c:pt idx="94">
                  <c:v>82435</c:v>
                </c:pt>
                <c:pt idx="95">
                  <c:v>79508</c:v>
                </c:pt>
                <c:pt idx="96">
                  <c:v>78824</c:v>
                </c:pt>
                <c:pt idx="97">
                  <c:v>76791</c:v>
                </c:pt>
                <c:pt idx="98">
                  <c:v>74973</c:v>
                </c:pt>
                <c:pt idx="99">
                  <c:v>73540</c:v>
                </c:pt>
                <c:pt idx="100">
                  <c:v>72323</c:v>
                </c:pt>
                <c:pt idx="101">
                  <c:v>71595</c:v>
                </c:pt>
                <c:pt idx="102">
                  <c:v>71057</c:v>
                </c:pt>
                <c:pt idx="103">
                  <c:v>70704</c:v>
                </c:pt>
                <c:pt idx="104">
                  <c:v>70617</c:v>
                </c:pt>
                <c:pt idx="105">
                  <c:v>70816</c:v>
                </c:pt>
                <c:pt idx="106">
                  <c:v>71875</c:v>
                </c:pt>
                <c:pt idx="107">
                  <c:v>73159</c:v>
                </c:pt>
                <c:pt idx="108">
                  <c:v>75348</c:v>
                </c:pt>
                <c:pt idx="109">
                  <c:v>76151</c:v>
                </c:pt>
                <c:pt idx="110">
                  <c:v>78464</c:v>
                </c:pt>
                <c:pt idx="111">
                  <c:v>80674</c:v>
                </c:pt>
                <c:pt idx="112">
                  <c:v>83328</c:v>
                </c:pt>
                <c:pt idx="113">
                  <c:v>85256</c:v>
                </c:pt>
                <c:pt idx="114">
                  <c:v>86456</c:v>
                </c:pt>
                <c:pt idx="115">
                  <c:v>87572</c:v>
                </c:pt>
                <c:pt idx="116">
                  <c:v>88855</c:v>
                </c:pt>
                <c:pt idx="117">
                  <c:v>90160</c:v>
                </c:pt>
                <c:pt idx="118">
                  <c:v>90781</c:v>
                </c:pt>
                <c:pt idx="119">
                  <c:v>90592</c:v>
                </c:pt>
                <c:pt idx="120">
                  <c:v>89291</c:v>
                </c:pt>
                <c:pt idx="121">
                  <c:v>88938</c:v>
                </c:pt>
                <c:pt idx="122">
                  <c:v>90778</c:v>
                </c:pt>
                <c:pt idx="123">
                  <c:v>92625</c:v>
                </c:pt>
                <c:pt idx="124">
                  <c:v>93886</c:v>
                </c:pt>
                <c:pt idx="125">
                  <c:v>94665</c:v>
                </c:pt>
                <c:pt idx="126">
                  <c:v>95057</c:v>
                </c:pt>
                <c:pt idx="127">
                  <c:v>95393</c:v>
                </c:pt>
                <c:pt idx="128">
                  <c:v>95521</c:v>
                </c:pt>
                <c:pt idx="129">
                  <c:v>94730</c:v>
                </c:pt>
                <c:pt idx="130">
                  <c:v>92183</c:v>
                </c:pt>
                <c:pt idx="131">
                  <c:v>92285</c:v>
                </c:pt>
                <c:pt idx="132">
                  <c:v>93282</c:v>
                </c:pt>
                <c:pt idx="133">
                  <c:v>95016</c:v>
                </c:pt>
                <c:pt idx="134">
                  <c:v>94516</c:v>
                </c:pt>
                <c:pt idx="135">
                  <c:v>93571</c:v>
                </c:pt>
                <c:pt idx="136">
                  <c:v>92888</c:v>
                </c:pt>
                <c:pt idx="137">
                  <c:v>92585</c:v>
                </c:pt>
                <c:pt idx="138">
                  <c:v>92301</c:v>
                </c:pt>
                <c:pt idx="139">
                  <c:v>91442</c:v>
                </c:pt>
                <c:pt idx="140">
                  <c:v>89667</c:v>
                </c:pt>
                <c:pt idx="141">
                  <c:v>87685</c:v>
                </c:pt>
                <c:pt idx="142">
                  <c:v>84930</c:v>
                </c:pt>
                <c:pt idx="143">
                  <c:v>82181</c:v>
                </c:pt>
                <c:pt idx="144">
                  <c:v>80743</c:v>
                </c:pt>
                <c:pt idx="145">
                  <c:v>78409</c:v>
                </c:pt>
                <c:pt idx="146">
                  <c:v>76665</c:v>
                </c:pt>
                <c:pt idx="147">
                  <c:v>75191</c:v>
                </c:pt>
                <c:pt idx="148">
                  <c:v>73993</c:v>
                </c:pt>
                <c:pt idx="149">
                  <c:v>73060</c:v>
                </c:pt>
                <c:pt idx="150">
                  <c:v>72410</c:v>
                </c:pt>
                <c:pt idx="151">
                  <c:v>71998</c:v>
                </c:pt>
                <c:pt idx="152">
                  <c:v>71986</c:v>
                </c:pt>
                <c:pt idx="153">
                  <c:v>72261</c:v>
                </c:pt>
                <c:pt idx="154">
                  <c:v>73254</c:v>
                </c:pt>
                <c:pt idx="155">
                  <c:v>74228</c:v>
                </c:pt>
                <c:pt idx="156">
                  <c:v>75889</c:v>
                </c:pt>
                <c:pt idx="157">
                  <c:v>76468</c:v>
                </c:pt>
                <c:pt idx="158">
                  <c:v>79076</c:v>
                </c:pt>
                <c:pt idx="159">
                  <c:v>81398</c:v>
                </c:pt>
                <c:pt idx="160">
                  <c:v>84016</c:v>
                </c:pt>
                <c:pt idx="161">
                  <c:v>85749</c:v>
                </c:pt>
                <c:pt idx="162">
                  <c:v>87014</c:v>
                </c:pt>
                <c:pt idx="163">
                  <c:v>88247</c:v>
                </c:pt>
                <c:pt idx="164">
                  <c:v>89550</c:v>
                </c:pt>
                <c:pt idx="165">
                  <c:v>90476</c:v>
                </c:pt>
                <c:pt idx="166">
                  <c:v>91000</c:v>
                </c:pt>
                <c:pt idx="167">
                  <c:v>90800</c:v>
                </c:pt>
                <c:pt idx="168">
                  <c:v>89567</c:v>
                </c:pt>
                <c:pt idx="169">
                  <c:v>89387</c:v>
                </c:pt>
                <c:pt idx="170">
                  <c:v>91443</c:v>
                </c:pt>
                <c:pt idx="171">
                  <c:v>93241</c:v>
                </c:pt>
                <c:pt idx="172">
                  <c:v>94575</c:v>
                </c:pt>
                <c:pt idx="173">
                  <c:v>95348</c:v>
                </c:pt>
                <c:pt idx="174">
                  <c:v>95803</c:v>
                </c:pt>
                <c:pt idx="175">
                  <c:v>96460</c:v>
                </c:pt>
                <c:pt idx="176">
                  <c:v>96619</c:v>
                </c:pt>
                <c:pt idx="177">
                  <c:v>95856</c:v>
                </c:pt>
                <c:pt idx="178">
                  <c:v>93160</c:v>
                </c:pt>
                <c:pt idx="179">
                  <c:v>92829</c:v>
                </c:pt>
                <c:pt idx="180">
                  <c:v>94057</c:v>
                </c:pt>
                <c:pt idx="181">
                  <c:v>96318</c:v>
                </c:pt>
                <c:pt idx="182">
                  <c:v>95976</c:v>
                </c:pt>
                <c:pt idx="183">
                  <c:v>94908</c:v>
                </c:pt>
                <c:pt idx="184">
                  <c:v>94195</c:v>
                </c:pt>
                <c:pt idx="185">
                  <c:v>94088</c:v>
                </c:pt>
                <c:pt idx="186">
                  <c:v>93973</c:v>
                </c:pt>
                <c:pt idx="187">
                  <c:v>93157</c:v>
                </c:pt>
                <c:pt idx="188">
                  <c:v>91476</c:v>
                </c:pt>
                <c:pt idx="189">
                  <c:v>89513</c:v>
                </c:pt>
                <c:pt idx="190">
                  <c:v>86980</c:v>
                </c:pt>
                <c:pt idx="191">
                  <c:v>84344</c:v>
                </c:pt>
                <c:pt idx="192">
                  <c:v>80575</c:v>
                </c:pt>
                <c:pt idx="193">
                  <c:v>78412</c:v>
                </c:pt>
                <c:pt idx="194">
                  <c:v>76603</c:v>
                </c:pt>
                <c:pt idx="195">
                  <c:v>75171</c:v>
                </c:pt>
                <c:pt idx="196">
                  <c:v>73916</c:v>
                </c:pt>
                <c:pt idx="197">
                  <c:v>72968</c:v>
                </c:pt>
                <c:pt idx="198">
                  <c:v>72267</c:v>
                </c:pt>
                <c:pt idx="199">
                  <c:v>71788</c:v>
                </c:pt>
                <c:pt idx="200">
                  <c:v>71689</c:v>
                </c:pt>
                <c:pt idx="201">
                  <c:v>71814</c:v>
                </c:pt>
                <c:pt idx="202">
                  <c:v>72702</c:v>
                </c:pt>
                <c:pt idx="203">
                  <c:v>73729</c:v>
                </c:pt>
                <c:pt idx="204">
                  <c:v>75386</c:v>
                </c:pt>
                <c:pt idx="205">
                  <c:v>76083</c:v>
                </c:pt>
                <c:pt idx="206">
                  <c:v>78505</c:v>
                </c:pt>
                <c:pt idx="207">
                  <c:v>80867</c:v>
                </c:pt>
                <c:pt idx="208">
                  <c:v>83266</c:v>
                </c:pt>
                <c:pt idx="209">
                  <c:v>85100</c:v>
                </c:pt>
                <c:pt idx="210">
                  <c:v>86323</c:v>
                </c:pt>
                <c:pt idx="211">
                  <c:v>87614</c:v>
                </c:pt>
                <c:pt idx="212">
                  <c:v>88861</c:v>
                </c:pt>
                <c:pt idx="213">
                  <c:v>90044</c:v>
                </c:pt>
                <c:pt idx="214">
                  <c:v>90911</c:v>
                </c:pt>
                <c:pt idx="215">
                  <c:v>90515</c:v>
                </c:pt>
                <c:pt idx="216">
                  <c:v>89267</c:v>
                </c:pt>
                <c:pt idx="217">
                  <c:v>89316</c:v>
                </c:pt>
                <c:pt idx="218">
                  <c:v>91428</c:v>
                </c:pt>
                <c:pt idx="219">
                  <c:v>93307</c:v>
                </c:pt>
                <c:pt idx="220">
                  <c:v>94622</c:v>
                </c:pt>
                <c:pt idx="221">
                  <c:v>95374</c:v>
                </c:pt>
                <c:pt idx="222">
                  <c:v>95621</c:v>
                </c:pt>
                <c:pt idx="223">
                  <c:v>96255</c:v>
                </c:pt>
                <c:pt idx="224">
                  <c:v>96427</c:v>
                </c:pt>
                <c:pt idx="225">
                  <c:v>95511</c:v>
                </c:pt>
                <c:pt idx="226">
                  <c:v>92898</c:v>
                </c:pt>
                <c:pt idx="227">
                  <c:v>92416</c:v>
                </c:pt>
                <c:pt idx="228">
                  <c:v>93365</c:v>
                </c:pt>
                <c:pt idx="229">
                  <c:v>95029</c:v>
                </c:pt>
                <c:pt idx="230">
                  <c:v>94530</c:v>
                </c:pt>
                <c:pt idx="231">
                  <c:v>93541</c:v>
                </c:pt>
                <c:pt idx="232">
                  <c:v>92949</c:v>
                </c:pt>
                <c:pt idx="233">
                  <c:v>92612</c:v>
                </c:pt>
                <c:pt idx="234">
                  <c:v>92366</c:v>
                </c:pt>
                <c:pt idx="235">
                  <c:v>91852</c:v>
                </c:pt>
                <c:pt idx="236">
                  <c:v>90185</c:v>
                </c:pt>
                <c:pt idx="237">
                  <c:v>88410</c:v>
                </c:pt>
                <c:pt idx="238">
                  <c:v>86102</c:v>
                </c:pt>
                <c:pt idx="239">
                  <c:v>83447</c:v>
                </c:pt>
                <c:pt idx="240">
                  <c:v>81153</c:v>
                </c:pt>
                <c:pt idx="241">
                  <c:v>79112</c:v>
                </c:pt>
                <c:pt idx="242">
                  <c:v>77387</c:v>
                </c:pt>
                <c:pt idx="243">
                  <c:v>75821</c:v>
                </c:pt>
                <c:pt idx="244">
                  <c:v>74406</c:v>
                </c:pt>
                <c:pt idx="245">
                  <c:v>73420</c:v>
                </c:pt>
                <c:pt idx="246">
                  <c:v>72710</c:v>
                </c:pt>
                <c:pt idx="247">
                  <c:v>72234</c:v>
                </c:pt>
                <c:pt idx="248">
                  <c:v>72219</c:v>
                </c:pt>
                <c:pt idx="249">
                  <c:v>72465</c:v>
                </c:pt>
                <c:pt idx="250">
                  <c:v>73287</c:v>
                </c:pt>
                <c:pt idx="251">
                  <c:v>74100</c:v>
                </c:pt>
                <c:pt idx="252">
                  <c:v>75630</c:v>
                </c:pt>
                <c:pt idx="253">
                  <c:v>76355</c:v>
                </c:pt>
                <c:pt idx="254">
                  <c:v>78912</c:v>
                </c:pt>
                <c:pt idx="255">
                  <c:v>81287</c:v>
                </c:pt>
                <c:pt idx="256">
                  <c:v>83944</c:v>
                </c:pt>
                <c:pt idx="257">
                  <c:v>85809</c:v>
                </c:pt>
                <c:pt idx="258">
                  <c:v>86866</c:v>
                </c:pt>
                <c:pt idx="259">
                  <c:v>88198</c:v>
                </c:pt>
                <c:pt idx="260">
                  <c:v>89427</c:v>
                </c:pt>
                <c:pt idx="261">
                  <c:v>90556</c:v>
                </c:pt>
                <c:pt idx="262">
                  <c:v>91307</c:v>
                </c:pt>
                <c:pt idx="263">
                  <c:v>90993</c:v>
                </c:pt>
                <c:pt idx="264">
                  <c:v>89792</c:v>
                </c:pt>
                <c:pt idx="265">
                  <c:v>89749</c:v>
                </c:pt>
                <c:pt idx="266">
                  <c:v>91770</c:v>
                </c:pt>
                <c:pt idx="267">
                  <c:v>93636</c:v>
                </c:pt>
                <c:pt idx="268">
                  <c:v>95031</c:v>
                </c:pt>
                <c:pt idx="269">
                  <c:v>95956</c:v>
                </c:pt>
                <c:pt idx="270">
                  <c:v>96101</c:v>
                </c:pt>
                <c:pt idx="271">
                  <c:v>96412</c:v>
                </c:pt>
                <c:pt idx="272">
                  <c:v>95984</c:v>
                </c:pt>
                <c:pt idx="273">
                  <c:v>94927</c:v>
                </c:pt>
                <c:pt idx="274">
                  <c:v>92311</c:v>
                </c:pt>
                <c:pt idx="275">
                  <c:v>91890</c:v>
                </c:pt>
                <c:pt idx="276">
                  <c:v>92790</c:v>
                </c:pt>
                <c:pt idx="277">
                  <c:v>94691</c:v>
                </c:pt>
                <c:pt idx="278">
                  <c:v>94451</c:v>
                </c:pt>
                <c:pt idx="279">
                  <c:v>93291</c:v>
                </c:pt>
                <c:pt idx="280">
                  <c:v>92289</c:v>
                </c:pt>
                <c:pt idx="281">
                  <c:v>91971</c:v>
                </c:pt>
                <c:pt idx="282">
                  <c:v>91612</c:v>
                </c:pt>
                <c:pt idx="283">
                  <c:v>91117</c:v>
                </c:pt>
                <c:pt idx="284">
                  <c:v>89898</c:v>
                </c:pt>
                <c:pt idx="285">
                  <c:v>88353</c:v>
                </c:pt>
                <c:pt idx="286">
                  <c:v>86264</c:v>
                </c:pt>
                <c:pt idx="287">
                  <c:v>84076</c:v>
                </c:pt>
                <c:pt idx="288">
                  <c:v>81309</c:v>
                </c:pt>
                <c:pt idx="289">
                  <c:v>79023</c:v>
                </c:pt>
                <c:pt idx="290">
                  <c:v>77225</c:v>
                </c:pt>
                <c:pt idx="291">
                  <c:v>75627</c:v>
                </c:pt>
                <c:pt idx="292">
                  <c:v>74117</c:v>
                </c:pt>
                <c:pt idx="293">
                  <c:v>73319</c:v>
                </c:pt>
                <c:pt idx="294">
                  <c:v>72345</c:v>
                </c:pt>
                <c:pt idx="295">
                  <c:v>71757</c:v>
                </c:pt>
                <c:pt idx="296">
                  <c:v>71508</c:v>
                </c:pt>
                <c:pt idx="297">
                  <c:v>71250</c:v>
                </c:pt>
                <c:pt idx="298">
                  <c:v>71295</c:v>
                </c:pt>
                <c:pt idx="299">
                  <c:v>70753</c:v>
                </c:pt>
                <c:pt idx="300">
                  <c:v>70680</c:v>
                </c:pt>
                <c:pt idx="301">
                  <c:v>70324</c:v>
                </c:pt>
                <c:pt idx="302">
                  <c:v>71804</c:v>
                </c:pt>
                <c:pt idx="303">
                  <c:v>73061</c:v>
                </c:pt>
                <c:pt idx="304">
                  <c:v>74363</c:v>
                </c:pt>
                <c:pt idx="305">
                  <c:v>75592</c:v>
                </c:pt>
                <c:pt idx="306">
                  <c:v>76940</c:v>
                </c:pt>
                <c:pt idx="307">
                  <c:v>78115</c:v>
                </c:pt>
                <c:pt idx="308">
                  <c:v>79000</c:v>
                </c:pt>
                <c:pt idx="309">
                  <c:v>79894</c:v>
                </c:pt>
                <c:pt idx="310">
                  <c:v>80431</c:v>
                </c:pt>
                <c:pt idx="311">
                  <c:v>80653</c:v>
                </c:pt>
                <c:pt idx="312">
                  <c:v>80428</c:v>
                </c:pt>
                <c:pt idx="313">
                  <c:v>80262</c:v>
                </c:pt>
                <c:pt idx="314">
                  <c:v>80438</c:v>
                </c:pt>
                <c:pt idx="315">
                  <c:v>80583</c:v>
                </c:pt>
                <c:pt idx="316">
                  <c:v>80576</c:v>
                </c:pt>
                <c:pt idx="317">
                  <c:v>80748</c:v>
                </c:pt>
                <c:pt idx="318">
                  <c:v>81100</c:v>
                </c:pt>
                <c:pt idx="319">
                  <c:v>81620</c:v>
                </c:pt>
                <c:pt idx="320">
                  <c:v>81909</c:v>
                </c:pt>
                <c:pt idx="321">
                  <c:v>83041</c:v>
                </c:pt>
                <c:pt idx="322">
                  <c:v>83552</c:v>
                </c:pt>
                <c:pt idx="323">
                  <c:v>85841</c:v>
                </c:pt>
                <c:pt idx="324">
                  <c:v>89342</c:v>
                </c:pt>
                <c:pt idx="325">
                  <c:v>91887</c:v>
                </c:pt>
                <c:pt idx="326">
                  <c:v>91166</c:v>
                </c:pt>
                <c:pt idx="327">
                  <c:v>89708</c:v>
                </c:pt>
                <c:pt idx="328">
                  <c:v>88398</c:v>
                </c:pt>
                <c:pt idx="329">
                  <c:v>87331</c:v>
                </c:pt>
                <c:pt idx="330">
                  <c:v>86167</c:v>
                </c:pt>
                <c:pt idx="331">
                  <c:v>85056</c:v>
                </c:pt>
                <c:pt idx="332">
                  <c:v>83586</c:v>
                </c:pt>
                <c:pt idx="333">
                  <c:v>82441</c:v>
                </c:pt>
                <c:pt idx="334">
                  <c:v>80920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E0B-4FB5-834F-0483E5394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0332016"/>
        <c:axId val="2120332672"/>
        <c:extLst>
          <c:ext xmlns:c15="http://schemas.microsoft.com/office/drawing/2012/chart" uri="{02D57815-91ED-43cb-92C2-25804820EDAC}">
            <c15:filteredLineSeries>
              <c15:ser>
                <c:idx val="20"/>
                <c:order val="20"/>
                <c:tx>
                  <c:strRef>
                    <c:extLst>
                      <c:ext uri="{02D57815-91ED-43cb-92C2-25804820EDAC}">
                        <c15:formulaRef>
                          <c15:sqref>Planilha1!$AI$4</c15:sqref>
                        </c15:formulaRef>
                      </c:ext>
                    </c:extLst>
                    <c:strCache>
                      <c:ptCount val="1"/>
                      <c:pt idx="0">
                        <c:v>CARGA_EXP</c:v>
                      </c:pt>
                    </c:strCache>
                  </c:strRef>
                </c:tx>
                <c:spPr>
                  <a:ln w="28575" cap="rnd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Planilha1!$F$5:$F$100</c15:sqref>
                        </c15:formulaRef>
                      </c:ext>
                    </c:extLst>
                    <c:numCache>
                      <c:formatCode>m/d/yyyy\ h:mm</c:formatCode>
                      <c:ptCount val="96"/>
                      <c:pt idx="0">
                        <c:v>45543.020833333336</c:v>
                      </c:pt>
                      <c:pt idx="1">
                        <c:v>45543.041666666664</c:v>
                      </c:pt>
                      <c:pt idx="2">
                        <c:v>45543.0625</c:v>
                      </c:pt>
                      <c:pt idx="3">
                        <c:v>45543.083333333336</c:v>
                      </c:pt>
                      <c:pt idx="4">
                        <c:v>45543.104166666664</c:v>
                      </c:pt>
                      <c:pt idx="5">
                        <c:v>45543.125</c:v>
                      </c:pt>
                      <c:pt idx="6">
                        <c:v>45543.145833333336</c:v>
                      </c:pt>
                      <c:pt idx="7">
                        <c:v>45543.166666666664</c:v>
                      </c:pt>
                      <c:pt idx="8">
                        <c:v>45543.1875</c:v>
                      </c:pt>
                      <c:pt idx="9">
                        <c:v>45543.208333333336</c:v>
                      </c:pt>
                      <c:pt idx="10">
                        <c:v>45543.229166666664</c:v>
                      </c:pt>
                      <c:pt idx="11">
                        <c:v>45543.25</c:v>
                      </c:pt>
                      <c:pt idx="12">
                        <c:v>45543.270833333336</c:v>
                      </c:pt>
                      <c:pt idx="13">
                        <c:v>45543.291666666664</c:v>
                      </c:pt>
                      <c:pt idx="14">
                        <c:v>45543.3125</c:v>
                      </c:pt>
                      <c:pt idx="15">
                        <c:v>45543.333333333336</c:v>
                      </c:pt>
                      <c:pt idx="16">
                        <c:v>45543.354166666664</c:v>
                      </c:pt>
                      <c:pt idx="17">
                        <c:v>45543.375</c:v>
                      </c:pt>
                      <c:pt idx="18">
                        <c:v>45543.395833333336</c:v>
                      </c:pt>
                      <c:pt idx="19">
                        <c:v>45543.416666666664</c:v>
                      </c:pt>
                      <c:pt idx="20">
                        <c:v>45543.4375</c:v>
                      </c:pt>
                      <c:pt idx="21">
                        <c:v>45543.458333333336</c:v>
                      </c:pt>
                      <c:pt idx="22">
                        <c:v>45543.479166666664</c:v>
                      </c:pt>
                      <c:pt idx="23">
                        <c:v>45543.5</c:v>
                      </c:pt>
                      <c:pt idx="24">
                        <c:v>45543.520833333336</c:v>
                      </c:pt>
                      <c:pt idx="25">
                        <c:v>45543.541666666664</c:v>
                      </c:pt>
                      <c:pt idx="26">
                        <c:v>45543.5625</c:v>
                      </c:pt>
                      <c:pt idx="27">
                        <c:v>45543.583333333336</c:v>
                      </c:pt>
                      <c:pt idx="28">
                        <c:v>45543.604166666664</c:v>
                      </c:pt>
                      <c:pt idx="29">
                        <c:v>45543.625</c:v>
                      </c:pt>
                      <c:pt idx="30">
                        <c:v>45543.645833333336</c:v>
                      </c:pt>
                      <c:pt idx="31">
                        <c:v>45543.666666666664</c:v>
                      </c:pt>
                      <c:pt idx="32">
                        <c:v>45543.6875</c:v>
                      </c:pt>
                      <c:pt idx="33">
                        <c:v>45543.708333333336</c:v>
                      </c:pt>
                      <c:pt idx="34">
                        <c:v>45543.729166666664</c:v>
                      </c:pt>
                      <c:pt idx="35">
                        <c:v>45543.75</c:v>
                      </c:pt>
                      <c:pt idx="36">
                        <c:v>45543.770833333336</c:v>
                      </c:pt>
                      <c:pt idx="37">
                        <c:v>45543.791666666664</c:v>
                      </c:pt>
                      <c:pt idx="38">
                        <c:v>45543.8125</c:v>
                      </c:pt>
                      <c:pt idx="39">
                        <c:v>45543.833333333336</c:v>
                      </c:pt>
                      <c:pt idx="40">
                        <c:v>45543.854166666664</c:v>
                      </c:pt>
                      <c:pt idx="41">
                        <c:v>45543.875</c:v>
                      </c:pt>
                      <c:pt idx="42">
                        <c:v>45543.895833333336</c:v>
                      </c:pt>
                      <c:pt idx="43">
                        <c:v>45543.916666666664</c:v>
                      </c:pt>
                      <c:pt idx="44">
                        <c:v>45543.9375</c:v>
                      </c:pt>
                      <c:pt idx="45">
                        <c:v>45543.958333333336</c:v>
                      </c:pt>
                      <c:pt idx="46">
                        <c:v>45543.979166666664</c:v>
                      </c:pt>
                      <c:pt idx="47">
                        <c:v>45544</c:v>
                      </c:pt>
                      <c:pt idx="48">
                        <c:v>45544.020833333336</c:v>
                      </c:pt>
                      <c:pt idx="49">
                        <c:v>45544.041666666664</c:v>
                      </c:pt>
                      <c:pt idx="50">
                        <c:v>45544.0625</c:v>
                      </c:pt>
                      <c:pt idx="51">
                        <c:v>45544.083333333336</c:v>
                      </c:pt>
                      <c:pt idx="52">
                        <c:v>45544.104166666664</c:v>
                      </c:pt>
                      <c:pt idx="53">
                        <c:v>45544.125</c:v>
                      </c:pt>
                      <c:pt idx="54">
                        <c:v>45544.145833333336</c:v>
                      </c:pt>
                      <c:pt idx="55">
                        <c:v>45544.166666666664</c:v>
                      </c:pt>
                      <c:pt idx="56">
                        <c:v>45544.1875</c:v>
                      </c:pt>
                      <c:pt idx="57">
                        <c:v>45544.208333333336</c:v>
                      </c:pt>
                      <c:pt idx="58">
                        <c:v>45544.229166666664</c:v>
                      </c:pt>
                      <c:pt idx="59">
                        <c:v>45544.25</c:v>
                      </c:pt>
                      <c:pt idx="60">
                        <c:v>45544.270833333336</c:v>
                      </c:pt>
                      <c:pt idx="61">
                        <c:v>45544.291666666664</c:v>
                      </c:pt>
                      <c:pt idx="62">
                        <c:v>45544.3125</c:v>
                      </c:pt>
                      <c:pt idx="63">
                        <c:v>45544.333333333336</c:v>
                      </c:pt>
                      <c:pt idx="64">
                        <c:v>45544.354166666664</c:v>
                      </c:pt>
                      <c:pt idx="65">
                        <c:v>45544.375</c:v>
                      </c:pt>
                      <c:pt idx="66">
                        <c:v>45544.395833333336</c:v>
                      </c:pt>
                      <c:pt idx="67">
                        <c:v>45544.416666666664</c:v>
                      </c:pt>
                      <c:pt idx="68">
                        <c:v>45544.4375</c:v>
                      </c:pt>
                      <c:pt idx="69">
                        <c:v>45544.458333333336</c:v>
                      </c:pt>
                      <c:pt idx="70">
                        <c:v>45544.479166666664</c:v>
                      </c:pt>
                      <c:pt idx="71">
                        <c:v>45544.5</c:v>
                      </c:pt>
                      <c:pt idx="72">
                        <c:v>45544.520833333336</c:v>
                      </c:pt>
                      <c:pt idx="73">
                        <c:v>45544.541666666664</c:v>
                      </c:pt>
                      <c:pt idx="74">
                        <c:v>45544.5625</c:v>
                      </c:pt>
                      <c:pt idx="75">
                        <c:v>45544.583333333336</c:v>
                      </c:pt>
                      <c:pt idx="76">
                        <c:v>45544.604166666664</c:v>
                      </c:pt>
                      <c:pt idx="77">
                        <c:v>45544.625</c:v>
                      </c:pt>
                      <c:pt idx="78">
                        <c:v>45544.645833333336</c:v>
                      </c:pt>
                      <c:pt idx="79">
                        <c:v>45544.666666666664</c:v>
                      </c:pt>
                      <c:pt idx="80">
                        <c:v>45544.6875</c:v>
                      </c:pt>
                      <c:pt idx="81">
                        <c:v>45544.708333333336</c:v>
                      </c:pt>
                      <c:pt idx="82">
                        <c:v>45544.729166666664</c:v>
                      </c:pt>
                      <c:pt idx="83">
                        <c:v>45544.75</c:v>
                      </c:pt>
                      <c:pt idx="84">
                        <c:v>45544.770833333336</c:v>
                      </c:pt>
                      <c:pt idx="85">
                        <c:v>45544.791666666664</c:v>
                      </c:pt>
                      <c:pt idx="86">
                        <c:v>45544.8125</c:v>
                      </c:pt>
                      <c:pt idx="87">
                        <c:v>45544.833333333336</c:v>
                      </c:pt>
                      <c:pt idx="88">
                        <c:v>45544.854166666664</c:v>
                      </c:pt>
                      <c:pt idx="89">
                        <c:v>45544.875</c:v>
                      </c:pt>
                      <c:pt idx="90">
                        <c:v>45544.895833333336</c:v>
                      </c:pt>
                      <c:pt idx="91">
                        <c:v>45544.916666666664</c:v>
                      </c:pt>
                      <c:pt idx="92">
                        <c:v>45544.9375</c:v>
                      </c:pt>
                      <c:pt idx="93">
                        <c:v>45544.958333333336</c:v>
                      </c:pt>
                      <c:pt idx="94">
                        <c:v>45544.979166666664</c:v>
                      </c:pt>
                      <c:pt idx="95">
                        <c:v>45545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Planilha1!$AI$5:$AI$339</c15:sqref>
                        </c15:formulaRef>
                      </c:ext>
                    </c:extLst>
                    <c:numCache>
                      <c:formatCode>General</c:formatCode>
                      <c:ptCount val="335"/>
                      <c:pt idx="0">
                        <c:v>70844</c:v>
                      </c:pt>
                      <c:pt idx="1">
                        <c:v>69072</c:v>
                      </c:pt>
                      <c:pt idx="2">
                        <c:v>67520</c:v>
                      </c:pt>
                      <c:pt idx="3">
                        <c:v>66135</c:v>
                      </c:pt>
                      <c:pt idx="4">
                        <c:v>64832</c:v>
                      </c:pt>
                      <c:pt idx="5">
                        <c:v>63994</c:v>
                      </c:pt>
                      <c:pt idx="6">
                        <c:v>63248</c:v>
                      </c:pt>
                      <c:pt idx="7">
                        <c:v>62715</c:v>
                      </c:pt>
                      <c:pt idx="8">
                        <c:v>62321</c:v>
                      </c:pt>
                      <c:pt idx="9">
                        <c:v>62029</c:v>
                      </c:pt>
                      <c:pt idx="10">
                        <c:v>61775</c:v>
                      </c:pt>
                      <c:pt idx="11">
                        <c:v>61191</c:v>
                      </c:pt>
                      <c:pt idx="12">
                        <c:v>60717</c:v>
                      </c:pt>
                      <c:pt idx="13">
                        <c:v>60023</c:v>
                      </c:pt>
                      <c:pt idx="14">
                        <c:v>60501</c:v>
                      </c:pt>
                      <c:pt idx="15">
                        <c:v>61100</c:v>
                      </c:pt>
                      <c:pt idx="16">
                        <c:v>61972</c:v>
                      </c:pt>
                      <c:pt idx="17">
                        <c:v>62723</c:v>
                      </c:pt>
                      <c:pt idx="18">
                        <c:v>63669</c:v>
                      </c:pt>
                      <c:pt idx="19">
                        <c:v>64548</c:v>
                      </c:pt>
                      <c:pt idx="20">
                        <c:v>65512</c:v>
                      </c:pt>
                      <c:pt idx="21">
                        <c:v>66472</c:v>
                      </c:pt>
                      <c:pt idx="22">
                        <c:v>67490</c:v>
                      </c:pt>
                      <c:pt idx="23">
                        <c:v>68174</c:v>
                      </c:pt>
                      <c:pt idx="24">
                        <c:v>68296</c:v>
                      </c:pt>
                      <c:pt idx="25">
                        <c:v>67923</c:v>
                      </c:pt>
                      <c:pt idx="26">
                        <c:v>67627</c:v>
                      </c:pt>
                      <c:pt idx="27">
                        <c:v>67377</c:v>
                      </c:pt>
                      <c:pt idx="28">
                        <c:v>67195</c:v>
                      </c:pt>
                      <c:pt idx="29">
                        <c:v>67375</c:v>
                      </c:pt>
                      <c:pt idx="30">
                        <c:v>68054</c:v>
                      </c:pt>
                      <c:pt idx="31">
                        <c:v>69103</c:v>
                      </c:pt>
                      <c:pt idx="32">
                        <c:v>70520</c:v>
                      </c:pt>
                      <c:pt idx="33">
                        <c:v>72379</c:v>
                      </c:pt>
                      <c:pt idx="34">
                        <c:v>74655</c:v>
                      </c:pt>
                      <c:pt idx="35">
                        <c:v>77850</c:v>
                      </c:pt>
                      <c:pt idx="36">
                        <c:v>82236</c:v>
                      </c:pt>
                      <c:pt idx="37">
                        <c:v>84235</c:v>
                      </c:pt>
                      <c:pt idx="38">
                        <c:v>83506</c:v>
                      </c:pt>
                      <c:pt idx="39">
                        <c:v>82808</c:v>
                      </c:pt>
                      <c:pt idx="40">
                        <c:v>81665</c:v>
                      </c:pt>
                      <c:pt idx="41">
                        <c:v>81109</c:v>
                      </c:pt>
                      <c:pt idx="42">
                        <c:v>80593</c:v>
                      </c:pt>
                      <c:pt idx="43">
                        <c:v>79654</c:v>
                      </c:pt>
                      <c:pt idx="44">
                        <c:v>78302</c:v>
                      </c:pt>
                      <c:pt idx="45">
                        <c:v>76700</c:v>
                      </c:pt>
                      <c:pt idx="46">
                        <c:v>74772</c:v>
                      </c:pt>
                      <c:pt idx="47">
                        <c:v>72736</c:v>
                      </c:pt>
                      <c:pt idx="48">
                        <c:v>71921</c:v>
                      </c:pt>
                      <c:pt idx="49">
                        <c:v>70336</c:v>
                      </c:pt>
                      <c:pt idx="50">
                        <c:v>68970</c:v>
                      </c:pt>
                      <c:pt idx="51">
                        <c:v>67874</c:v>
                      </c:pt>
                      <c:pt idx="52">
                        <c:v>67040</c:v>
                      </c:pt>
                      <c:pt idx="53">
                        <c:v>66464</c:v>
                      </c:pt>
                      <c:pt idx="54">
                        <c:v>65993</c:v>
                      </c:pt>
                      <c:pt idx="55">
                        <c:v>65642</c:v>
                      </c:pt>
                      <c:pt idx="56">
                        <c:v>65870</c:v>
                      </c:pt>
                      <c:pt idx="57">
                        <c:v>66152</c:v>
                      </c:pt>
                      <c:pt idx="58">
                        <c:v>67405</c:v>
                      </c:pt>
                      <c:pt idx="59">
                        <c:v>68895</c:v>
                      </c:pt>
                      <c:pt idx="60">
                        <c:v>71586</c:v>
                      </c:pt>
                      <c:pt idx="61">
                        <c:v>72314</c:v>
                      </c:pt>
                      <c:pt idx="62">
                        <c:v>74504</c:v>
                      </c:pt>
                      <c:pt idx="63">
                        <c:v>76745</c:v>
                      </c:pt>
                      <c:pt idx="64">
                        <c:v>79309</c:v>
                      </c:pt>
                      <c:pt idx="65">
                        <c:v>81062</c:v>
                      </c:pt>
                      <c:pt idx="66">
                        <c:v>82265</c:v>
                      </c:pt>
                      <c:pt idx="67">
                        <c:v>83537</c:v>
                      </c:pt>
                      <c:pt idx="68">
                        <c:v>84907</c:v>
                      </c:pt>
                      <c:pt idx="69">
                        <c:v>86066</c:v>
                      </c:pt>
                      <c:pt idx="70">
                        <c:v>86904</c:v>
                      </c:pt>
                      <c:pt idx="71">
                        <c:v>86736</c:v>
                      </c:pt>
                      <c:pt idx="72">
                        <c:v>85497</c:v>
                      </c:pt>
                      <c:pt idx="73">
                        <c:v>85161</c:v>
                      </c:pt>
                      <c:pt idx="74">
                        <c:v>86897</c:v>
                      </c:pt>
                      <c:pt idx="75">
                        <c:v>88639</c:v>
                      </c:pt>
                      <c:pt idx="76">
                        <c:v>89860</c:v>
                      </c:pt>
                      <c:pt idx="77">
                        <c:v>90539</c:v>
                      </c:pt>
                      <c:pt idx="78">
                        <c:v>91058</c:v>
                      </c:pt>
                      <c:pt idx="79">
                        <c:v>91651</c:v>
                      </c:pt>
                      <c:pt idx="80">
                        <c:v>91756</c:v>
                      </c:pt>
                      <c:pt idx="81">
                        <c:v>90999</c:v>
                      </c:pt>
                      <c:pt idx="82">
                        <c:v>89029</c:v>
                      </c:pt>
                      <c:pt idx="83">
                        <c:v>89463</c:v>
                      </c:pt>
                      <c:pt idx="84">
                        <c:v>90722</c:v>
                      </c:pt>
                      <c:pt idx="85">
                        <c:v>92456</c:v>
                      </c:pt>
                      <c:pt idx="86">
                        <c:v>92114</c:v>
                      </c:pt>
                      <c:pt idx="87">
                        <c:v>91316</c:v>
                      </c:pt>
                      <c:pt idx="88">
                        <c:v>90654</c:v>
                      </c:pt>
                      <c:pt idx="89">
                        <c:v>90432</c:v>
                      </c:pt>
                      <c:pt idx="90">
                        <c:v>90037</c:v>
                      </c:pt>
                      <c:pt idx="91">
                        <c:v>88975</c:v>
                      </c:pt>
                      <c:pt idx="92">
                        <c:v>87110</c:v>
                      </c:pt>
                      <c:pt idx="93">
                        <c:v>85083</c:v>
                      </c:pt>
                      <c:pt idx="94">
                        <c:v>82435</c:v>
                      </c:pt>
                      <c:pt idx="95">
                        <c:v>79880</c:v>
                      </c:pt>
                      <c:pt idx="96">
                        <c:v>79196</c:v>
                      </c:pt>
                      <c:pt idx="97">
                        <c:v>77163</c:v>
                      </c:pt>
                      <c:pt idx="98">
                        <c:v>74973</c:v>
                      </c:pt>
                      <c:pt idx="99">
                        <c:v>73540</c:v>
                      </c:pt>
                      <c:pt idx="100">
                        <c:v>72323</c:v>
                      </c:pt>
                      <c:pt idx="101">
                        <c:v>71595</c:v>
                      </c:pt>
                      <c:pt idx="102">
                        <c:v>71057</c:v>
                      </c:pt>
                      <c:pt idx="103">
                        <c:v>70704</c:v>
                      </c:pt>
                      <c:pt idx="104">
                        <c:v>70617</c:v>
                      </c:pt>
                      <c:pt idx="105">
                        <c:v>70816</c:v>
                      </c:pt>
                      <c:pt idx="106">
                        <c:v>71875</c:v>
                      </c:pt>
                      <c:pt idx="107">
                        <c:v>73159</c:v>
                      </c:pt>
                      <c:pt idx="108">
                        <c:v>75720</c:v>
                      </c:pt>
                      <c:pt idx="109">
                        <c:v>76523</c:v>
                      </c:pt>
                      <c:pt idx="110">
                        <c:v>78836</c:v>
                      </c:pt>
                      <c:pt idx="111">
                        <c:v>81046</c:v>
                      </c:pt>
                      <c:pt idx="112">
                        <c:v>83700</c:v>
                      </c:pt>
                      <c:pt idx="113">
                        <c:v>85628</c:v>
                      </c:pt>
                      <c:pt idx="114">
                        <c:v>86828</c:v>
                      </c:pt>
                      <c:pt idx="115">
                        <c:v>87944</c:v>
                      </c:pt>
                      <c:pt idx="116">
                        <c:v>89227</c:v>
                      </c:pt>
                      <c:pt idx="117">
                        <c:v>90532</c:v>
                      </c:pt>
                      <c:pt idx="118">
                        <c:v>91153</c:v>
                      </c:pt>
                      <c:pt idx="119">
                        <c:v>90964</c:v>
                      </c:pt>
                      <c:pt idx="120">
                        <c:v>89663</c:v>
                      </c:pt>
                      <c:pt idx="121">
                        <c:v>89310</c:v>
                      </c:pt>
                      <c:pt idx="122">
                        <c:v>91150</c:v>
                      </c:pt>
                      <c:pt idx="123">
                        <c:v>92997</c:v>
                      </c:pt>
                      <c:pt idx="124">
                        <c:v>94258</c:v>
                      </c:pt>
                      <c:pt idx="125">
                        <c:v>95037</c:v>
                      </c:pt>
                      <c:pt idx="126">
                        <c:v>95429</c:v>
                      </c:pt>
                      <c:pt idx="127">
                        <c:v>95765</c:v>
                      </c:pt>
                      <c:pt idx="128">
                        <c:v>95630</c:v>
                      </c:pt>
                      <c:pt idx="129">
                        <c:v>94730</c:v>
                      </c:pt>
                      <c:pt idx="130">
                        <c:v>92183</c:v>
                      </c:pt>
                      <c:pt idx="131">
                        <c:v>92285</c:v>
                      </c:pt>
                      <c:pt idx="132">
                        <c:v>93282</c:v>
                      </c:pt>
                      <c:pt idx="133">
                        <c:v>95016</c:v>
                      </c:pt>
                      <c:pt idx="134">
                        <c:v>94516</c:v>
                      </c:pt>
                      <c:pt idx="135">
                        <c:v>93571</c:v>
                      </c:pt>
                      <c:pt idx="136">
                        <c:v>92888</c:v>
                      </c:pt>
                      <c:pt idx="137">
                        <c:v>92585</c:v>
                      </c:pt>
                      <c:pt idx="138">
                        <c:v>92301</c:v>
                      </c:pt>
                      <c:pt idx="139">
                        <c:v>91442</c:v>
                      </c:pt>
                      <c:pt idx="140">
                        <c:v>89667</c:v>
                      </c:pt>
                      <c:pt idx="141">
                        <c:v>87685</c:v>
                      </c:pt>
                      <c:pt idx="142">
                        <c:v>84930</c:v>
                      </c:pt>
                      <c:pt idx="143">
                        <c:v>82553</c:v>
                      </c:pt>
                      <c:pt idx="144">
                        <c:v>80743</c:v>
                      </c:pt>
                      <c:pt idx="145">
                        <c:v>78409</c:v>
                      </c:pt>
                      <c:pt idx="146">
                        <c:v>76665</c:v>
                      </c:pt>
                      <c:pt idx="147">
                        <c:v>75191</c:v>
                      </c:pt>
                      <c:pt idx="148">
                        <c:v>73993</c:v>
                      </c:pt>
                      <c:pt idx="149">
                        <c:v>73060</c:v>
                      </c:pt>
                      <c:pt idx="150">
                        <c:v>72410</c:v>
                      </c:pt>
                      <c:pt idx="151">
                        <c:v>71998</c:v>
                      </c:pt>
                      <c:pt idx="152">
                        <c:v>71986</c:v>
                      </c:pt>
                      <c:pt idx="153">
                        <c:v>72261</c:v>
                      </c:pt>
                      <c:pt idx="154">
                        <c:v>73254</c:v>
                      </c:pt>
                      <c:pt idx="155">
                        <c:v>74228</c:v>
                      </c:pt>
                      <c:pt idx="156">
                        <c:v>75889</c:v>
                      </c:pt>
                      <c:pt idx="157">
                        <c:v>76468</c:v>
                      </c:pt>
                      <c:pt idx="158">
                        <c:v>79448</c:v>
                      </c:pt>
                      <c:pt idx="159">
                        <c:v>81770</c:v>
                      </c:pt>
                      <c:pt idx="160">
                        <c:v>84388</c:v>
                      </c:pt>
                      <c:pt idx="161">
                        <c:v>86121</c:v>
                      </c:pt>
                      <c:pt idx="162">
                        <c:v>87386</c:v>
                      </c:pt>
                      <c:pt idx="163">
                        <c:v>88619</c:v>
                      </c:pt>
                      <c:pt idx="164">
                        <c:v>89922</c:v>
                      </c:pt>
                      <c:pt idx="165">
                        <c:v>90848</c:v>
                      </c:pt>
                      <c:pt idx="166">
                        <c:v>91372</c:v>
                      </c:pt>
                      <c:pt idx="167">
                        <c:v>91172</c:v>
                      </c:pt>
                      <c:pt idx="168">
                        <c:v>89939</c:v>
                      </c:pt>
                      <c:pt idx="169">
                        <c:v>89759</c:v>
                      </c:pt>
                      <c:pt idx="170">
                        <c:v>91815</c:v>
                      </c:pt>
                      <c:pt idx="171">
                        <c:v>93613</c:v>
                      </c:pt>
                      <c:pt idx="172">
                        <c:v>94947</c:v>
                      </c:pt>
                      <c:pt idx="173">
                        <c:v>95720</c:v>
                      </c:pt>
                      <c:pt idx="174">
                        <c:v>96175</c:v>
                      </c:pt>
                      <c:pt idx="175">
                        <c:v>96832</c:v>
                      </c:pt>
                      <c:pt idx="176">
                        <c:v>96991</c:v>
                      </c:pt>
                      <c:pt idx="177">
                        <c:v>95856</c:v>
                      </c:pt>
                      <c:pt idx="178">
                        <c:v>93160</c:v>
                      </c:pt>
                      <c:pt idx="179">
                        <c:v>92829</c:v>
                      </c:pt>
                      <c:pt idx="180">
                        <c:v>94057</c:v>
                      </c:pt>
                      <c:pt idx="181">
                        <c:v>96318</c:v>
                      </c:pt>
                      <c:pt idx="182">
                        <c:v>95976</c:v>
                      </c:pt>
                      <c:pt idx="183">
                        <c:v>94908</c:v>
                      </c:pt>
                      <c:pt idx="184">
                        <c:v>94195</c:v>
                      </c:pt>
                      <c:pt idx="185">
                        <c:v>94088</c:v>
                      </c:pt>
                      <c:pt idx="186">
                        <c:v>93973</c:v>
                      </c:pt>
                      <c:pt idx="187">
                        <c:v>93157</c:v>
                      </c:pt>
                      <c:pt idx="188">
                        <c:v>91476</c:v>
                      </c:pt>
                      <c:pt idx="189">
                        <c:v>89513</c:v>
                      </c:pt>
                      <c:pt idx="190">
                        <c:v>86980</c:v>
                      </c:pt>
                      <c:pt idx="191">
                        <c:v>84344</c:v>
                      </c:pt>
                      <c:pt idx="192">
                        <c:v>80575</c:v>
                      </c:pt>
                      <c:pt idx="193">
                        <c:v>78412</c:v>
                      </c:pt>
                      <c:pt idx="194">
                        <c:v>76603</c:v>
                      </c:pt>
                      <c:pt idx="195">
                        <c:v>75171</c:v>
                      </c:pt>
                      <c:pt idx="196">
                        <c:v>73916</c:v>
                      </c:pt>
                      <c:pt idx="197">
                        <c:v>72968</c:v>
                      </c:pt>
                      <c:pt idx="198">
                        <c:v>72267</c:v>
                      </c:pt>
                      <c:pt idx="199">
                        <c:v>71788</c:v>
                      </c:pt>
                      <c:pt idx="200">
                        <c:v>71689</c:v>
                      </c:pt>
                      <c:pt idx="201">
                        <c:v>71814</c:v>
                      </c:pt>
                      <c:pt idx="202">
                        <c:v>72702</c:v>
                      </c:pt>
                      <c:pt idx="203">
                        <c:v>73729</c:v>
                      </c:pt>
                      <c:pt idx="204">
                        <c:v>75386</c:v>
                      </c:pt>
                      <c:pt idx="205">
                        <c:v>76083</c:v>
                      </c:pt>
                      <c:pt idx="206">
                        <c:v>78505</c:v>
                      </c:pt>
                      <c:pt idx="207">
                        <c:v>80867</c:v>
                      </c:pt>
                      <c:pt idx="208">
                        <c:v>83266</c:v>
                      </c:pt>
                      <c:pt idx="209">
                        <c:v>85100</c:v>
                      </c:pt>
                      <c:pt idx="210">
                        <c:v>86323</c:v>
                      </c:pt>
                      <c:pt idx="211">
                        <c:v>87614</c:v>
                      </c:pt>
                      <c:pt idx="212">
                        <c:v>88861</c:v>
                      </c:pt>
                      <c:pt idx="213">
                        <c:v>90044</c:v>
                      </c:pt>
                      <c:pt idx="214">
                        <c:v>90911</c:v>
                      </c:pt>
                      <c:pt idx="215">
                        <c:v>90515</c:v>
                      </c:pt>
                      <c:pt idx="216">
                        <c:v>89267</c:v>
                      </c:pt>
                      <c:pt idx="217">
                        <c:v>89316</c:v>
                      </c:pt>
                      <c:pt idx="218">
                        <c:v>91428</c:v>
                      </c:pt>
                      <c:pt idx="219">
                        <c:v>93307</c:v>
                      </c:pt>
                      <c:pt idx="220">
                        <c:v>94622</c:v>
                      </c:pt>
                      <c:pt idx="221">
                        <c:v>95374</c:v>
                      </c:pt>
                      <c:pt idx="222">
                        <c:v>95621</c:v>
                      </c:pt>
                      <c:pt idx="223">
                        <c:v>96255</c:v>
                      </c:pt>
                      <c:pt idx="224">
                        <c:v>96427</c:v>
                      </c:pt>
                      <c:pt idx="225">
                        <c:v>95511</c:v>
                      </c:pt>
                      <c:pt idx="226">
                        <c:v>92898</c:v>
                      </c:pt>
                      <c:pt idx="227">
                        <c:v>92416</c:v>
                      </c:pt>
                      <c:pt idx="228">
                        <c:v>93365</c:v>
                      </c:pt>
                      <c:pt idx="229">
                        <c:v>95029</c:v>
                      </c:pt>
                      <c:pt idx="230">
                        <c:v>94530</c:v>
                      </c:pt>
                      <c:pt idx="231">
                        <c:v>93541</c:v>
                      </c:pt>
                      <c:pt idx="232">
                        <c:v>92949</c:v>
                      </c:pt>
                      <c:pt idx="233">
                        <c:v>92612</c:v>
                      </c:pt>
                      <c:pt idx="234">
                        <c:v>92366</c:v>
                      </c:pt>
                      <c:pt idx="235">
                        <c:v>91852</c:v>
                      </c:pt>
                      <c:pt idx="236">
                        <c:v>90185</c:v>
                      </c:pt>
                      <c:pt idx="237">
                        <c:v>88410</c:v>
                      </c:pt>
                      <c:pt idx="238">
                        <c:v>86102</c:v>
                      </c:pt>
                      <c:pt idx="239">
                        <c:v>83447</c:v>
                      </c:pt>
                      <c:pt idx="240">
                        <c:v>81153</c:v>
                      </c:pt>
                      <c:pt idx="241">
                        <c:v>79112</c:v>
                      </c:pt>
                      <c:pt idx="242">
                        <c:v>77387</c:v>
                      </c:pt>
                      <c:pt idx="243">
                        <c:v>75821</c:v>
                      </c:pt>
                      <c:pt idx="244">
                        <c:v>74406</c:v>
                      </c:pt>
                      <c:pt idx="245">
                        <c:v>73420</c:v>
                      </c:pt>
                      <c:pt idx="246">
                        <c:v>72710</c:v>
                      </c:pt>
                      <c:pt idx="247">
                        <c:v>72234</c:v>
                      </c:pt>
                      <c:pt idx="248">
                        <c:v>72219</c:v>
                      </c:pt>
                      <c:pt idx="249">
                        <c:v>72465</c:v>
                      </c:pt>
                      <c:pt idx="250">
                        <c:v>73287</c:v>
                      </c:pt>
                      <c:pt idx="251">
                        <c:v>74100</c:v>
                      </c:pt>
                      <c:pt idx="252">
                        <c:v>75630</c:v>
                      </c:pt>
                      <c:pt idx="253">
                        <c:v>76355</c:v>
                      </c:pt>
                      <c:pt idx="254">
                        <c:v>78912</c:v>
                      </c:pt>
                      <c:pt idx="255">
                        <c:v>81287</c:v>
                      </c:pt>
                      <c:pt idx="256">
                        <c:v>83944</c:v>
                      </c:pt>
                      <c:pt idx="257">
                        <c:v>85809</c:v>
                      </c:pt>
                      <c:pt idx="258">
                        <c:v>86866</c:v>
                      </c:pt>
                      <c:pt idx="259">
                        <c:v>88198</c:v>
                      </c:pt>
                      <c:pt idx="260">
                        <c:v>89427</c:v>
                      </c:pt>
                      <c:pt idx="261">
                        <c:v>90556</c:v>
                      </c:pt>
                      <c:pt idx="262">
                        <c:v>91307</c:v>
                      </c:pt>
                      <c:pt idx="263">
                        <c:v>90993</c:v>
                      </c:pt>
                      <c:pt idx="264">
                        <c:v>89792</c:v>
                      </c:pt>
                      <c:pt idx="265">
                        <c:v>89749</c:v>
                      </c:pt>
                      <c:pt idx="266">
                        <c:v>91770</c:v>
                      </c:pt>
                      <c:pt idx="267">
                        <c:v>93636</c:v>
                      </c:pt>
                      <c:pt idx="268">
                        <c:v>95031</c:v>
                      </c:pt>
                      <c:pt idx="269">
                        <c:v>95956</c:v>
                      </c:pt>
                      <c:pt idx="270">
                        <c:v>96101</c:v>
                      </c:pt>
                      <c:pt idx="271">
                        <c:v>96412</c:v>
                      </c:pt>
                      <c:pt idx="272">
                        <c:v>95984</c:v>
                      </c:pt>
                      <c:pt idx="273">
                        <c:v>94927</c:v>
                      </c:pt>
                      <c:pt idx="274">
                        <c:v>92311</c:v>
                      </c:pt>
                      <c:pt idx="275">
                        <c:v>91890</c:v>
                      </c:pt>
                      <c:pt idx="276">
                        <c:v>92790</c:v>
                      </c:pt>
                      <c:pt idx="277">
                        <c:v>94691</c:v>
                      </c:pt>
                      <c:pt idx="278">
                        <c:v>94451</c:v>
                      </c:pt>
                      <c:pt idx="279">
                        <c:v>93291</c:v>
                      </c:pt>
                      <c:pt idx="280">
                        <c:v>92289</c:v>
                      </c:pt>
                      <c:pt idx="281">
                        <c:v>91971</c:v>
                      </c:pt>
                      <c:pt idx="282">
                        <c:v>91612</c:v>
                      </c:pt>
                      <c:pt idx="283">
                        <c:v>91117</c:v>
                      </c:pt>
                      <c:pt idx="284">
                        <c:v>89898</c:v>
                      </c:pt>
                      <c:pt idx="285">
                        <c:v>88353</c:v>
                      </c:pt>
                      <c:pt idx="286">
                        <c:v>86264</c:v>
                      </c:pt>
                      <c:pt idx="287">
                        <c:v>84076</c:v>
                      </c:pt>
                      <c:pt idx="288">
                        <c:v>81309</c:v>
                      </c:pt>
                      <c:pt idx="289">
                        <c:v>79023</c:v>
                      </c:pt>
                      <c:pt idx="290">
                        <c:v>77225</c:v>
                      </c:pt>
                      <c:pt idx="291">
                        <c:v>75627</c:v>
                      </c:pt>
                      <c:pt idx="292">
                        <c:v>74117</c:v>
                      </c:pt>
                      <c:pt idx="293">
                        <c:v>73319</c:v>
                      </c:pt>
                      <c:pt idx="294">
                        <c:v>72345</c:v>
                      </c:pt>
                      <c:pt idx="295">
                        <c:v>71757</c:v>
                      </c:pt>
                      <c:pt idx="296">
                        <c:v>71508</c:v>
                      </c:pt>
                      <c:pt idx="297">
                        <c:v>71250</c:v>
                      </c:pt>
                      <c:pt idx="298">
                        <c:v>71295</c:v>
                      </c:pt>
                      <c:pt idx="299">
                        <c:v>70753</c:v>
                      </c:pt>
                      <c:pt idx="300">
                        <c:v>70680</c:v>
                      </c:pt>
                      <c:pt idx="301">
                        <c:v>70324</c:v>
                      </c:pt>
                      <c:pt idx="302">
                        <c:v>71804</c:v>
                      </c:pt>
                      <c:pt idx="303">
                        <c:v>73061</c:v>
                      </c:pt>
                      <c:pt idx="304">
                        <c:v>74363</c:v>
                      </c:pt>
                      <c:pt idx="305">
                        <c:v>75592</c:v>
                      </c:pt>
                      <c:pt idx="306">
                        <c:v>76940</c:v>
                      </c:pt>
                      <c:pt idx="307">
                        <c:v>78115</c:v>
                      </c:pt>
                      <c:pt idx="308">
                        <c:v>79000</c:v>
                      </c:pt>
                      <c:pt idx="309">
                        <c:v>79894</c:v>
                      </c:pt>
                      <c:pt idx="310">
                        <c:v>80431</c:v>
                      </c:pt>
                      <c:pt idx="311">
                        <c:v>80653</c:v>
                      </c:pt>
                      <c:pt idx="312">
                        <c:v>80428</c:v>
                      </c:pt>
                      <c:pt idx="313">
                        <c:v>80262</c:v>
                      </c:pt>
                      <c:pt idx="314">
                        <c:v>80438</c:v>
                      </c:pt>
                      <c:pt idx="315">
                        <c:v>80583</c:v>
                      </c:pt>
                      <c:pt idx="316">
                        <c:v>80576</c:v>
                      </c:pt>
                      <c:pt idx="317">
                        <c:v>80748</c:v>
                      </c:pt>
                      <c:pt idx="318">
                        <c:v>81100</c:v>
                      </c:pt>
                      <c:pt idx="319">
                        <c:v>81620</c:v>
                      </c:pt>
                      <c:pt idx="320">
                        <c:v>81909</c:v>
                      </c:pt>
                      <c:pt idx="321">
                        <c:v>83041</c:v>
                      </c:pt>
                      <c:pt idx="322">
                        <c:v>83552</c:v>
                      </c:pt>
                      <c:pt idx="323">
                        <c:v>85841</c:v>
                      </c:pt>
                      <c:pt idx="324">
                        <c:v>89342</c:v>
                      </c:pt>
                      <c:pt idx="325">
                        <c:v>91887</c:v>
                      </c:pt>
                      <c:pt idx="326">
                        <c:v>91166</c:v>
                      </c:pt>
                      <c:pt idx="327">
                        <c:v>89708</c:v>
                      </c:pt>
                      <c:pt idx="328">
                        <c:v>88398</c:v>
                      </c:pt>
                      <c:pt idx="329">
                        <c:v>87331</c:v>
                      </c:pt>
                      <c:pt idx="330">
                        <c:v>86167</c:v>
                      </c:pt>
                      <c:pt idx="331">
                        <c:v>85056</c:v>
                      </c:pt>
                      <c:pt idx="332">
                        <c:v>83586</c:v>
                      </c:pt>
                      <c:pt idx="333">
                        <c:v>82441</c:v>
                      </c:pt>
                      <c:pt idx="334">
                        <c:v>80920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7-8E0B-4FB5-834F-0483E5394E67}"/>
                  </c:ext>
                </c:extLst>
              </c15:ser>
            </c15:filteredLineSeries>
            <c15:filteredLineSeries>
              <c15:ser>
                <c:idx val="21"/>
                <c:order val="22"/>
                <c:tx>
                  <c:v>CORTE UFV_UEE</c:v>
                </c:tx>
                <c:spPr>
                  <a:ln w="3175" cap="rnd">
                    <a:solidFill>
                      <a:schemeClr val="tx1"/>
                    </a:solidFill>
                    <a:prstDash val="solid"/>
                    <a:round/>
                  </a:ln>
                  <a:effectLst/>
                </c:spPr>
                <c:marker>
                  <c:symbol val="dash"/>
                  <c:size val="5"/>
                  <c:spPr>
                    <a:noFill/>
                    <a:ln w="3175" cap="flat">
                      <a:solidFill>
                        <a:schemeClr val="tx1"/>
                      </a:solidFill>
                      <a:round/>
                      <a:headEnd type="none"/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Planilha1!$F$5:$F$100</c15:sqref>
                        </c15:formulaRef>
                      </c:ext>
                    </c:extLst>
                    <c:numCache>
                      <c:formatCode>m/d/yyyy\ h:mm</c:formatCode>
                      <c:ptCount val="96"/>
                      <c:pt idx="0">
                        <c:v>45543.020833333336</c:v>
                      </c:pt>
                      <c:pt idx="1">
                        <c:v>45543.041666666664</c:v>
                      </c:pt>
                      <c:pt idx="2">
                        <c:v>45543.0625</c:v>
                      </c:pt>
                      <c:pt idx="3">
                        <c:v>45543.083333333336</c:v>
                      </c:pt>
                      <c:pt idx="4">
                        <c:v>45543.104166666664</c:v>
                      </c:pt>
                      <c:pt idx="5">
                        <c:v>45543.125</c:v>
                      </c:pt>
                      <c:pt idx="6">
                        <c:v>45543.145833333336</c:v>
                      </c:pt>
                      <c:pt idx="7">
                        <c:v>45543.166666666664</c:v>
                      </c:pt>
                      <c:pt idx="8">
                        <c:v>45543.1875</c:v>
                      </c:pt>
                      <c:pt idx="9">
                        <c:v>45543.208333333336</c:v>
                      </c:pt>
                      <c:pt idx="10">
                        <c:v>45543.229166666664</c:v>
                      </c:pt>
                      <c:pt idx="11">
                        <c:v>45543.25</c:v>
                      </c:pt>
                      <c:pt idx="12">
                        <c:v>45543.270833333336</c:v>
                      </c:pt>
                      <c:pt idx="13">
                        <c:v>45543.291666666664</c:v>
                      </c:pt>
                      <c:pt idx="14">
                        <c:v>45543.3125</c:v>
                      </c:pt>
                      <c:pt idx="15">
                        <c:v>45543.333333333336</c:v>
                      </c:pt>
                      <c:pt idx="16">
                        <c:v>45543.354166666664</c:v>
                      </c:pt>
                      <c:pt idx="17">
                        <c:v>45543.375</c:v>
                      </c:pt>
                      <c:pt idx="18">
                        <c:v>45543.395833333336</c:v>
                      </c:pt>
                      <c:pt idx="19">
                        <c:v>45543.416666666664</c:v>
                      </c:pt>
                      <c:pt idx="20">
                        <c:v>45543.4375</c:v>
                      </c:pt>
                      <c:pt idx="21">
                        <c:v>45543.458333333336</c:v>
                      </c:pt>
                      <c:pt idx="22">
                        <c:v>45543.479166666664</c:v>
                      </c:pt>
                      <c:pt idx="23">
                        <c:v>45543.5</c:v>
                      </c:pt>
                      <c:pt idx="24">
                        <c:v>45543.520833333336</c:v>
                      </c:pt>
                      <c:pt idx="25">
                        <c:v>45543.541666666664</c:v>
                      </c:pt>
                      <c:pt idx="26">
                        <c:v>45543.5625</c:v>
                      </c:pt>
                      <c:pt idx="27">
                        <c:v>45543.583333333336</c:v>
                      </c:pt>
                      <c:pt idx="28">
                        <c:v>45543.604166666664</c:v>
                      </c:pt>
                      <c:pt idx="29">
                        <c:v>45543.625</c:v>
                      </c:pt>
                      <c:pt idx="30">
                        <c:v>45543.645833333336</c:v>
                      </c:pt>
                      <c:pt idx="31">
                        <c:v>45543.666666666664</c:v>
                      </c:pt>
                      <c:pt idx="32">
                        <c:v>45543.6875</c:v>
                      </c:pt>
                      <c:pt idx="33">
                        <c:v>45543.708333333336</c:v>
                      </c:pt>
                      <c:pt idx="34">
                        <c:v>45543.729166666664</c:v>
                      </c:pt>
                      <c:pt idx="35">
                        <c:v>45543.75</c:v>
                      </c:pt>
                      <c:pt idx="36">
                        <c:v>45543.770833333336</c:v>
                      </c:pt>
                      <c:pt idx="37">
                        <c:v>45543.791666666664</c:v>
                      </c:pt>
                      <c:pt idx="38">
                        <c:v>45543.8125</c:v>
                      </c:pt>
                      <c:pt idx="39">
                        <c:v>45543.833333333336</c:v>
                      </c:pt>
                      <c:pt idx="40">
                        <c:v>45543.854166666664</c:v>
                      </c:pt>
                      <c:pt idx="41">
                        <c:v>45543.875</c:v>
                      </c:pt>
                      <c:pt idx="42">
                        <c:v>45543.895833333336</c:v>
                      </c:pt>
                      <c:pt idx="43">
                        <c:v>45543.916666666664</c:v>
                      </c:pt>
                      <c:pt idx="44">
                        <c:v>45543.9375</c:v>
                      </c:pt>
                      <c:pt idx="45">
                        <c:v>45543.958333333336</c:v>
                      </c:pt>
                      <c:pt idx="46">
                        <c:v>45543.979166666664</c:v>
                      </c:pt>
                      <c:pt idx="47">
                        <c:v>45544</c:v>
                      </c:pt>
                      <c:pt idx="48">
                        <c:v>45544.020833333336</c:v>
                      </c:pt>
                      <c:pt idx="49">
                        <c:v>45544.041666666664</c:v>
                      </c:pt>
                      <c:pt idx="50">
                        <c:v>45544.0625</c:v>
                      </c:pt>
                      <c:pt idx="51">
                        <c:v>45544.083333333336</c:v>
                      </c:pt>
                      <c:pt idx="52">
                        <c:v>45544.104166666664</c:v>
                      </c:pt>
                      <c:pt idx="53">
                        <c:v>45544.125</c:v>
                      </c:pt>
                      <c:pt idx="54">
                        <c:v>45544.145833333336</c:v>
                      </c:pt>
                      <c:pt idx="55">
                        <c:v>45544.166666666664</c:v>
                      </c:pt>
                      <c:pt idx="56">
                        <c:v>45544.1875</c:v>
                      </c:pt>
                      <c:pt idx="57">
                        <c:v>45544.208333333336</c:v>
                      </c:pt>
                      <c:pt idx="58">
                        <c:v>45544.229166666664</c:v>
                      </c:pt>
                      <c:pt idx="59">
                        <c:v>45544.25</c:v>
                      </c:pt>
                      <c:pt idx="60">
                        <c:v>45544.270833333336</c:v>
                      </c:pt>
                      <c:pt idx="61">
                        <c:v>45544.291666666664</c:v>
                      </c:pt>
                      <c:pt idx="62">
                        <c:v>45544.3125</c:v>
                      </c:pt>
                      <c:pt idx="63">
                        <c:v>45544.333333333336</c:v>
                      </c:pt>
                      <c:pt idx="64">
                        <c:v>45544.354166666664</c:v>
                      </c:pt>
                      <c:pt idx="65">
                        <c:v>45544.375</c:v>
                      </c:pt>
                      <c:pt idx="66">
                        <c:v>45544.395833333336</c:v>
                      </c:pt>
                      <c:pt idx="67">
                        <c:v>45544.416666666664</c:v>
                      </c:pt>
                      <c:pt idx="68">
                        <c:v>45544.4375</c:v>
                      </c:pt>
                      <c:pt idx="69">
                        <c:v>45544.458333333336</c:v>
                      </c:pt>
                      <c:pt idx="70">
                        <c:v>45544.479166666664</c:v>
                      </c:pt>
                      <c:pt idx="71">
                        <c:v>45544.5</c:v>
                      </c:pt>
                      <c:pt idx="72">
                        <c:v>45544.520833333336</c:v>
                      </c:pt>
                      <c:pt idx="73">
                        <c:v>45544.541666666664</c:v>
                      </c:pt>
                      <c:pt idx="74">
                        <c:v>45544.5625</c:v>
                      </c:pt>
                      <c:pt idx="75">
                        <c:v>45544.583333333336</c:v>
                      </c:pt>
                      <c:pt idx="76">
                        <c:v>45544.604166666664</c:v>
                      </c:pt>
                      <c:pt idx="77">
                        <c:v>45544.625</c:v>
                      </c:pt>
                      <c:pt idx="78">
                        <c:v>45544.645833333336</c:v>
                      </c:pt>
                      <c:pt idx="79">
                        <c:v>45544.666666666664</c:v>
                      </c:pt>
                      <c:pt idx="80">
                        <c:v>45544.6875</c:v>
                      </c:pt>
                      <c:pt idx="81">
                        <c:v>45544.708333333336</c:v>
                      </c:pt>
                      <c:pt idx="82">
                        <c:v>45544.729166666664</c:v>
                      </c:pt>
                      <c:pt idx="83">
                        <c:v>45544.75</c:v>
                      </c:pt>
                      <c:pt idx="84">
                        <c:v>45544.770833333336</c:v>
                      </c:pt>
                      <c:pt idx="85">
                        <c:v>45544.791666666664</c:v>
                      </c:pt>
                      <c:pt idx="86">
                        <c:v>45544.8125</c:v>
                      </c:pt>
                      <c:pt idx="87">
                        <c:v>45544.833333333336</c:v>
                      </c:pt>
                      <c:pt idx="88">
                        <c:v>45544.854166666664</c:v>
                      </c:pt>
                      <c:pt idx="89">
                        <c:v>45544.875</c:v>
                      </c:pt>
                      <c:pt idx="90">
                        <c:v>45544.895833333336</c:v>
                      </c:pt>
                      <c:pt idx="91">
                        <c:v>45544.916666666664</c:v>
                      </c:pt>
                      <c:pt idx="92">
                        <c:v>45544.9375</c:v>
                      </c:pt>
                      <c:pt idx="93">
                        <c:v>45544.958333333336</c:v>
                      </c:pt>
                      <c:pt idx="94">
                        <c:v>45544.979166666664</c:v>
                      </c:pt>
                      <c:pt idx="95">
                        <c:v>45545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Planilha1!$AL$5:$AL$339</c15:sqref>
                        </c15:formulaRef>
                      </c:ext>
                    </c:extLst>
                    <c:numCache>
                      <c:formatCode>General</c:formatCode>
                      <c:ptCount val="33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754</c:v>
                      </c:pt>
                      <c:pt idx="49">
                        <c:v>499</c:v>
                      </c:pt>
                      <c:pt idx="50">
                        <c:v>347</c:v>
                      </c:pt>
                      <c:pt idx="51">
                        <c:v>302</c:v>
                      </c:pt>
                      <c:pt idx="52">
                        <c:v>283</c:v>
                      </c:pt>
                      <c:pt idx="53">
                        <c:v>278</c:v>
                      </c:pt>
                      <c:pt idx="54">
                        <c:v>286</c:v>
                      </c:pt>
                      <c:pt idx="55">
                        <c:v>291</c:v>
                      </c:pt>
                      <c:pt idx="56">
                        <c:v>274</c:v>
                      </c:pt>
                      <c:pt idx="57">
                        <c:v>251</c:v>
                      </c:pt>
                      <c:pt idx="58">
                        <c:v>300</c:v>
                      </c:pt>
                      <c:pt idx="59">
                        <c:v>359</c:v>
                      </c:pt>
                      <c:pt idx="60">
                        <c:v>456</c:v>
                      </c:pt>
                      <c:pt idx="61">
                        <c:v>523</c:v>
                      </c:pt>
                      <c:pt idx="62">
                        <c:v>1755</c:v>
                      </c:pt>
                      <c:pt idx="63">
                        <c:v>3857</c:v>
                      </c:pt>
                      <c:pt idx="64">
                        <c:v>6085</c:v>
                      </c:pt>
                      <c:pt idx="65">
                        <c:v>7674</c:v>
                      </c:pt>
                      <c:pt idx="66">
                        <c:v>8244</c:v>
                      </c:pt>
                      <c:pt idx="67">
                        <c:v>8167</c:v>
                      </c:pt>
                      <c:pt idx="68">
                        <c:v>7706</c:v>
                      </c:pt>
                      <c:pt idx="69">
                        <c:v>7161</c:v>
                      </c:pt>
                      <c:pt idx="70">
                        <c:v>6412</c:v>
                      </c:pt>
                      <c:pt idx="71">
                        <c:v>5858</c:v>
                      </c:pt>
                      <c:pt idx="72">
                        <c:v>5382</c:v>
                      </c:pt>
                      <c:pt idx="73">
                        <c:v>4519</c:v>
                      </c:pt>
                      <c:pt idx="74">
                        <c:v>3804</c:v>
                      </c:pt>
                      <c:pt idx="75">
                        <c:v>2992</c:v>
                      </c:pt>
                      <c:pt idx="76">
                        <c:v>1968</c:v>
                      </c:pt>
                      <c:pt idx="77">
                        <c:v>786</c:v>
                      </c:pt>
                      <c:pt idx="78">
                        <c:v>246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1189</c:v>
                      </c:pt>
                      <c:pt idx="85">
                        <c:v>1930</c:v>
                      </c:pt>
                      <c:pt idx="86">
                        <c:v>2112</c:v>
                      </c:pt>
                      <c:pt idx="87">
                        <c:v>2342</c:v>
                      </c:pt>
                      <c:pt idx="88">
                        <c:v>2528</c:v>
                      </c:pt>
                      <c:pt idx="89">
                        <c:v>2607</c:v>
                      </c:pt>
                      <c:pt idx="90">
                        <c:v>2758</c:v>
                      </c:pt>
                      <c:pt idx="91">
                        <c:v>2830</c:v>
                      </c:pt>
                      <c:pt idx="92">
                        <c:v>4049</c:v>
                      </c:pt>
                      <c:pt idx="93">
                        <c:v>3196</c:v>
                      </c:pt>
                      <c:pt idx="94">
                        <c:v>2266</c:v>
                      </c:pt>
                      <c:pt idx="95">
                        <c:v>2045</c:v>
                      </c:pt>
                      <c:pt idx="96">
                        <c:v>1136</c:v>
                      </c:pt>
                      <c:pt idx="97">
                        <c:v>293</c:v>
                      </c:pt>
                      <c:pt idx="98">
                        <c:v>226</c:v>
                      </c:pt>
                      <c:pt idx="99">
                        <c:v>219</c:v>
                      </c:pt>
                      <c:pt idx="100">
                        <c:v>477</c:v>
                      </c:pt>
                      <c:pt idx="101">
                        <c:v>523</c:v>
                      </c:pt>
                      <c:pt idx="102">
                        <c:v>772</c:v>
                      </c:pt>
                      <c:pt idx="103">
                        <c:v>748</c:v>
                      </c:pt>
                      <c:pt idx="104">
                        <c:v>728</c:v>
                      </c:pt>
                      <c:pt idx="105">
                        <c:v>772</c:v>
                      </c:pt>
                      <c:pt idx="106">
                        <c:v>909</c:v>
                      </c:pt>
                      <c:pt idx="107">
                        <c:v>1304</c:v>
                      </c:pt>
                      <c:pt idx="108">
                        <c:v>1862</c:v>
                      </c:pt>
                      <c:pt idx="109">
                        <c:v>2940</c:v>
                      </c:pt>
                      <c:pt idx="110">
                        <c:v>2457</c:v>
                      </c:pt>
                      <c:pt idx="111">
                        <c:v>3312</c:v>
                      </c:pt>
                      <c:pt idx="112">
                        <c:v>3887</c:v>
                      </c:pt>
                      <c:pt idx="113">
                        <c:v>4543</c:v>
                      </c:pt>
                      <c:pt idx="114">
                        <c:v>4038</c:v>
                      </c:pt>
                      <c:pt idx="115">
                        <c:v>3597</c:v>
                      </c:pt>
                      <c:pt idx="116">
                        <c:v>3070</c:v>
                      </c:pt>
                      <c:pt idx="117">
                        <c:v>3565</c:v>
                      </c:pt>
                      <c:pt idx="118">
                        <c:v>2660</c:v>
                      </c:pt>
                      <c:pt idx="119">
                        <c:v>1928</c:v>
                      </c:pt>
                      <c:pt idx="120">
                        <c:v>1534</c:v>
                      </c:pt>
                      <c:pt idx="121">
                        <c:v>1035</c:v>
                      </c:pt>
                      <c:pt idx="122">
                        <c:v>124</c:v>
                      </c:pt>
                      <c:pt idx="123">
                        <c:v>-381</c:v>
                      </c:pt>
                      <c:pt idx="124">
                        <c:v>-407</c:v>
                      </c:pt>
                      <c:pt idx="125">
                        <c:v>-428</c:v>
                      </c:pt>
                      <c:pt idx="126">
                        <c:v>-445</c:v>
                      </c:pt>
                      <c:pt idx="127">
                        <c:v>-438</c:v>
                      </c:pt>
                      <c:pt idx="128">
                        <c:v>-394</c:v>
                      </c:pt>
                      <c:pt idx="129">
                        <c:v>-319</c:v>
                      </c:pt>
                      <c:pt idx="130">
                        <c:v>-130</c:v>
                      </c:pt>
                      <c:pt idx="131">
                        <c:v>269</c:v>
                      </c:pt>
                      <c:pt idx="132">
                        <c:v>573</c:v>
                      </c:pt>
                      <c:pt idx="133">
                        <c:v>721</c:v>
                      </c:pt>
                      <c:pt idx="134">
                        <c:v>1363</c:v>
                      </c:pt>
                      <c:pt idx="135">
                        <c:v>2150</c:v>
                      </c:pt>
                      <c:pt idx="136">
                        <c:v>2710</c:v>
                      </c:pt>
                      <c:pt idx="137">
                        <c:v>3041</c:v>
                      </c:pt>
                      <c:pt idx="138">
                        <c:v>3134</c:v>
                      </c:pt>
                      <c:pt idx="139">
                        <c:v>3069</c:v>
                      </c:pt>
                      <c:pt idx="140">
                        <c:v>3989</c:v>
                      </c:pt>
                      <c:pt idx="141">
                        <c:v>3403</c:v>
                      </c:pt>
                      <c:pt idx="142">
                        <c:v>2410</c:v>
                      </c:pt>
                      <c:pt idx="143">
                        <c:v>2621</c:v>
                      </c:pt>
                      <c:pt idx="144">
                        <c:v>866</c:v>
                      </c:pt>
                      <c:pt idx="145">
                        <c:v>487</c:v>
                      </c:pt>
                      <c:pt idx="146">
                        <c:v>149</c:v>
                      </c:pt>
                      <c:pt idx="147">
                        <c:v>134</c:v>
                      </c:pt>
                      <c:pt idx="148">
                        <c:v>155</c:v>
                      </c:pt>
                      <c:pt idx="149">
                        <c:v>131</c:v>
                      </c:pt>
                      <c:pt idx="150">
                        <c:v>70</c:v>
                      </c:pt>
                      <c:pt idx="151">
                        <c:v>10</c:v>
                      </c:pt>
                      <c:pt idx="152">
                        <c:v>0</c:v>
                      </c:pt>
                      <c:pt idx="153">
                        <c:v>0</c:v>
                      </c:pt>
                      <c:pt idx="154">
                        <c:v>0</c:v>
                      </c:pt>
                      <c:pt idx="155">
                        <c:v>5</c:v>
                      </c:pt>
                      <c:pt idx="156">
                        <c:v>13</c:v>
                      </c:pt>
                      <c:pt idx="157">
                        <c:v>1040</c:v>
                      </c:pt>
                      <c:pt idx="158">
                        <c:v>3605</c:v>
                      </c:pt>
                      <c:pt idx="159">
                        <c:v>4869</c:v>
                      </c:pt>
                      <c:pt idx="160">
                        <c:v>5829</c:v>
                      </c:pt>
                      <c:pt idx="161">
                        <c:v>5918</c:v>
                      </c:pt>
                      <c:pt idx="162">
                        <c:v>6017</c:v>
                      </c:pt>
                      <c:pt idx="163">
                        <c:v>5838</c:v>
                      </c:pt>
                      <c:pt idx="164">
                        <c:v>7210</c:v>
                      </c:pt>
                      <c:pt idx="165">
                        <c:v>6574</c:v>
                      </c:pt>
                      <c:pt idx="166">
                        <c:v>5940</c:v>
                      </c:pt>
                      <c:pt idx="167">
                        <c:v>5474</c:v>
                      </c:pt>
                      <c:pt idx="168">
                        <c:v>5307</c:v>
                      </c:pt>
                      <c:pt idx="169">
                        <c:v>4886</c:v>
                      </c:pt>
                      <c:pt idx="170">
                        <c:v>4230</c:v>
                      </c:pt>
                      <c:pt idx="171">
                        <c:v>2925</c:v>
                      </c:pt>
                      <c:pt idx="172">
                        <c:v>2718</c:v>
                      </c:pt>
                      <c:pt idx="173">
                        <c:v>2380</c:v>
                      </c:pt>
                      <c:pt idx="174">
                        <c:v>1496</c:v>
                      </c:pt>
                      <c:pt idx="175">
                        <c:v>887</c:v>
                      </c:pt>
                      <c:pt idx="176">
                        <c:v>34</c:v>
                      </c:pt>
                      <c:pt idx="177">
                        <c:v>42</c:v>
                      </c:pt>
                      <c:pt idx="178">
                        <c:v>5</c:v>
                      </c:pt>
                      <c:pt idx="179">
                        <c:v>1</c:v>
                      </c:pt>
                      <c:pt idx="180">
                        <c:v>377</c:v>
                      </c:pt>
                      <c:pt idx="181">
                        <c:v>1165</c:v>
                      </c:pt>
                      <c:pt idx="182">
                        <c:v>2094</c:v>
                      </c:pt>
                      <c:pt idx="183">
                        <c:v>2336</c:v>
                      </c:pt>
                      <c:pt idx="184">
                        <c:v>2747</c:v>
                      </c:pt>
                      <c:pt idx="185">
                        <c:v>2471</c:v>
                      </c:pt>
                      <c:pt idx="186">
                        <c:v>2263</c:v>
                      </c:pt>
                      <c:pt idx="187">
                        <c:v>2061</c:v>
                      </c:pt>
                      <c:pt idx="188">
                        <c:v>1474</c:v>
                      </c:pt>
                      <c:pt idx="189">
                        <c:v>1063</c:v>
                      </c:pt>
                      <c:pt idx="190">
                        <c:v>721</c:v>
                      </c:pt>
                      <c:pt idx="191">
                        <c:v>286</c:v>
                      </c:pt>
                      <c:pt idx="192">
                        <c:v>775</c:v>
                      </c:pt>
                      <c:pt idx="193">
                        <c:v>196</c:v>
                      </c:pt>
                      <c:pt idx="194">
                        <c:v>109</c:v>
                      </c:pt>
                      <c:pt idx="195">
                        <c:v>190</c:v>
                      </c:pt>
                      <c:pt idx="196">
                        <c:v>151</c:v>
                      </c:pt>
                      <c:pt idx="197">
                        <c:v>200</c:v>
                      </c:pt>
                      <c:pt idx="198">
                        <c:v>199</c:v>
                      </c:pt>
                      <c:pt idx="199">
                        <c:v>194</c:v>
                      </c:pt>
                      <c:pt idx="200">
                        <c:v>127</c:v>
                      </c:pt>
                      <c:pt idx="201">
                        <c:v>0</c:v>
                      </c:pt>
                      <c:pt idx="202">
                        <c:v>0</c:v>
                      </c:pt>
                      <c:pt idx="203">
                        <c:v>0</c:v>
                      </c:pt>
                      <c:pt idx="204">
                        <c:v>1010</c:v>
                      </c:pt>
                      <c:pt idx="205">
                        <c:v>2860</c:v>
                      </c:pt>
                      <c:pt idx="206">
                        <c:v>4212</c:v>
                      </c:pt>
                      <c:pt idx="207">
                        <c:v>5229</c:v>
                      </c:pt>
                      <c:pt idx="208">
                        <c:v>6316</c:v>
                      </c:pt>
                      <c:pt idx="209">
                        <c:v>8906</c:v>
                      </c:pt>
                      <c:pt idx="210">
                        <c:v>8789</c:v>
                      </c:pt>
                      <c:pt idx="211">
                        <c:v>8262</c:v>
                      </c:pt>
                      <c:pt idx="212">
                        <c:v>7676</c:v>
                      </c:pt>
                      <c:pt idx="213">
                        <c:v>6928</c:v>
                      </c:pt>
                      <c:pt idx="214">
                        <c:v>6410</c:v>
                      </c:pt>
                      <c:pt idx="215">
                        <c:v>6120</c:v>
                      </c:pt>
                      <c:pt idx="216">
                        <c:v>6552</c:v>
                      </c:pt>
                      <c:pt idx="217">
                        <c:v>6497</c:v>
                      </c:pt>
                      <c:pt idx="218">
                        <c:v>6156</c:v>
                      </c:pt>
                      <c:pt idx="219">
                        <c:v>5398</c:v>
                      </c:pt>
                      <c:pt idx="220">
                        <c:v>5402</c:v>
                      </c:pt>
                      <c:pt idx="221">
                        <c:v>4521</c:v>
                      </c:pt>
                      <c:pt idx="222">
                        <c:v>3368</c:v>
                      </c:pt>
                      <c:pt idx="223">
                        <c:v>2438</c:v>
                      </c:pt>
                      <c:pt idx="224">
                        <c:v>1637</c:v>
                      </c:pt>
                      <c:pt idx="225">
                        <c:v>1542</c:v>
                      </c:pt>
                      <c:pt idx="226">
                        <c:v>960</c:v>
                      </c:pt>
                      <c:pt idx="227">
                        <c:v>1232</c:v>
                      </c:pt>
                      <c:pt idx="228">
                        <c:v>2624</c:v>
                      </c:pt>
                      <c:pt idx="229">
                        <c:v>3983</c:v>
                      </c:pt>
                      <c:pt idx="230">
                        <c:v>4345</c:v>
                      </c:pt>
                      <c:pt idx="231">
                        <c:v>3947</c:v>
                      </c:pt>
                      <c:pt idx="232">
                        <c:v>3927</c:v>
                      </c:pt>
                      <c:pt idx="233">
                        <c:v>3872</c:v>
                      </c:pt>
                      <c:pt idx="234">
                        <c:v>3733</c:v>
                      </c:pt>
                      <c:pt idx="235">
                        <c:v>3602</c:v>
                      </c:pt>
                      <c:pt idx="236">
                        <c:v>3327</c:v>
                      </c:pt>
                      <c:pt idx="237">
                        <c:v>2791</c:v>
                      </c:pt>
                      <c:pt idx="238">
                        <c:v>2286</c:v>
                      </c:pt>
                      <c:pt idx="239">
                        <c:v>1499</c:v>
                      </c:pt>
                      <c:pt idx="240">
                        <c:v>314</c:v>
                      </c:pt>
                      <c:pt idx="241">
                        <c:v>0</c:v>
                      </c:pt>
                      <c:pt idx="242">
                        <c:v>0</c:v>
                      </c:pt>
                      <c:pt idx="243">
                        <c:v>0</c:v>
                      </c:pt>
                      <c:pt idx="244">
                        <c:v>0</c:v>
                      </c:pt>
                      <c:pt idx="245">
                        <c:v>0</c:v>
                      </c:pt>
                      <c:pt idx="246">
                        <c:v>0</c:v>
                      </c:pt>
                      <c:pt idx="247">
                        <c:v>0</c:v>
                      </c:pt>
                      <c:pt idx="248">
                        <c:v>0</c:v>
                      </c:pt>
                      <c:pt idx="249">
                        <c:v>0</c:v>
                      </c:pt>
                      <c:pt idx="250">
                        <c:v>0</c:v>
                      </c:pt>
                      <c:pt idx="251">
                        <c:v>0</c:v>
                      </c:pt>
                      <c:pt idx="252">
                        <c:v>626</c:v>
                      </c:pt>
                      <c:pt idx="253">
                        <c:v>2071</c:v>
                      </c:pt>
                      <c:pt idx="254">
                        <c:v>3144</c:v>
                      </c:pt>
                      <c:pt idx="255">
                        <c:v>4895</c:v>
                      </c:pt>
                      <c:pt idx="256">
                        <c:v>6784</c:v>
                      </c:pt>
                      <c:pt idx="257">
                        <c:v>7621</c:v>
                      </c:pt>
                      <c:pt idx="258">
                        <c:v>7705</c:v>
                      </c:pt>
                      <c:pt idx="259">
                        <c:v>7477</c:v>
                      </c:pt>
                      <c:pt idx="260">
                        <c:v>7033</c:v>
                      </c:pt>
                      <c:pt idx="261">
                        <c:v>6585</c:v>
                      </c:pt>
                      <c:pt idx="262">
                        <c:v>6467</c:v>
                      </c:pt>
                      <c:pt idx="263">
                        <c:v>6073</c:v>
                      </c:pt>
                      <c:pt idx="264">
                        <c:v>5846</c:v>
                      </c:pt>
                      <c:pt idx="265">
                        <c:v>5217</c:v>
                      </c:pt>
                      <c:pt idx="266">
                        <c:v>3924</c:v>
                      </c:pt>
                      <c:pt idx="267">
                        <c:v>3056</c:v>
                      </c:pt>
                      <c:pt idx="268">
                        <c:v>2393</c:v>
                      </c:pt>
                      <c:pt idx="269">
                        <c:v>2499</c:v>
                      </c:pt>
                      <c:pt idx="270">
                        <c:v>1005</c:v>
                      </c:pt>
                      <c:pt idx="271">
                        <c:v>241</c:v>
                      </c:pt>
                      <c:pt idx="272">
                        <c:v>0</c:v>
                      </c:pt>
                      <c:pt idx="273">
                        <c:v>0</c:v>
                      </c:pt>
                      <c:pt idx="274">
                        <c:v>0</c:v>
                      </c:pt>
                      <c:pt idx="275">
                        <c:v>52</c:v>
                      </c:pt>
                      <c:pt idx="276">
                        <c:v>270</c:v>
                      </c:pt>
                      <c:pt idx="277">
                        <c:v>442</c:v>
                      </c:pt>
                      <c:pt idx="278">
                        <c:v>1074</c:v>
                      </c:pt>
                      <c:pt idx="279">
                        <c:v>1901</c:v>
                      </c:pt>
                      <c:pt idx="280">
                        <c:v>2551</c:v>
                      </c:pt>
                      <c:pt idx="281">
                        <c:v>2735</c:v>
                      </c:pt>
                      <c:pt idx="282">
                        <c:v>2782</c:v>
                      </c:pt>
                      <c:pt idx="283">
                        <c:v>2690</c:v>
                      </c:pt>
                      <c:pt idx="284">
                        <c:v>2204</c:v>
                      </c:pt>
                      <c:pt idx="285">
                        <c:v>1819</c:v>
                      </c:pt>
                      <c:pt idx="286">
                        <c:v>1675</c:v>
                      </c:pt>
                      <c:pt idx="287">
                        <c:v>1051</c:v>
                      </c:pt>
                      <c:pt idx="288">
                        <c:v>153</c:v>
                      </c:pt>
                      <c:pt idx="289">
                        <c:v>110</c:v>
                      </c:pt>
                      <c:pt idx="290">
                        <c:v>0</c:v>
                      </c:pt>
                      <c:pt idx="291">
                        <c:v>0</c:v>
                      </c:pt>
                      <c:pt idx="292">
                        <c:v>0</c:v>
                      </c:pt>
                      <c:pt idx="293">
                        <c:v>0</c:v>
                      </c:pt>
                      <c:pt idx="294">
                        <c:v>0</c:v>
                      </c:pt>
                      <c:pt idx="295">
                        <c:v>0</c:v>
                      </c:pt>
                      <c:pt idx="296">
                        <c:v>0</c:v>
                      </c:pt>
                      <c:pt idx="297">
                        <c:v>0</c:v>
                      </c:pt>
                      <c:pt idx="298">
                        <c:v>0</c:v>
                      </c:pt>
                      <c:pt idx="299">
                        <c:v>0</c:v>
                      </c:pt>
                      <c:pt idx="300">
                        <c:v>400</c:v>
                      </c:pt>
                      <c:pt idx="301">
                        <c:v>2137</c:v>
                      </c:pt>
                      <c:pt idx="302">
                        <c:v>4326</c:v>
                      </c:pt>
                      <c:pt idx="303">
                        <c:v>7169</c:v>
                      </c:pt>
                      <c:pt idx="304">
                        <c:v>9060</c:v>
                      </c:pt>
                      <c:pt idx="305">
                        <c:v>9857</c:v>
                      </c:pt>
                      <c:pt idx="306">
                        <c:v>9400</c:v>
                      </c:pt>
                      <c:pt idx="307">
                        <c:v>8395</c:v>
                      </c:pt>
                      <c:pt idx="308">
                        <c:v>7363</c:v>
                      </c:pt>
                      <c:pt idx="309">
                        <c:v>6043</c:v>
                      </c:pt>
                      <c:pt idx="310">
                        <c:v>5570</c:v>
                      </c:pt>
                      <c:pt idx="311">
                        <c:v>4931</c:v>
                      </c:pt>
                      <c:pt idx="312">
                        <c:v>4370</c:v>
                      </c:pt>
                      <c:pt idx="313">
                        <c:v>4146</c:v>
                      </c:pt>
                      <c:pt idx="314">
                        <c:v>4300</c:v>
                      </c:pt>
                      <c:pt idx="315">
                        <c:v>3757</c:v>
                      </c:pt>
                      <c:pt idx="316">
                        <c:v>3516</c:v>
                      </c:pt>
                      <c:pt idx="317">
                        <c:v>2633</c:v>
                      </c:pt>
                      <c:pt idx="318">
                        <c:v>1724</c:v>
                      </c:pt>
                      <c:pt idx="319">
                        <c:v>651</c:v>
                      </c:pt>
                      <c:pt idx="320">
                        <c:v>114</c:v>
                      </c:pt>
                      <c:pt idx="321">
                        <c:v>0</c:v>
                      </c:pt>
                      <c:pt idx="322">
                        <c:v>0</c:v>
                      </c:pt>
                      <c:pt idx="323">
                        <c:v>0</c:v>
                      </c:pt>
                      <c:pt idx="324">
                        <c:v>0</c:v>
                      </c:pt>
                      <c:pt idx="325">
                        <c:v>0</c:v>
                      </c:pt>
                      <c:pt idx="326">
                        <c:v>212</c:v>
                      </c:pt>
                      <c:pt idx="327">
                        <c:v>274</c:v>
                      </c:pt>
                      <c:pt idx="328">
                        <c:v>291</c:v>
                      </c:pt>
                      <c:pt idx="329">
                        <c:v>248</c:v>
                      </c:pt>
                      <c:pt idx="330">
                        <c:v>216</c:v>
                      </c:pt>
                      <c:pt idx="331">
                        <c:v>164</c:v>
                      </c:pt>
                      <c:pt idx="332">
                        <c:v>113</c:v>
                      </c:pt>
                      <c:pt idx="333">
                        <c:v>0</c:v>
                      </c:pt>
                      <c:pt idx="334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8E0B-4FB5-834F-0483E5394E67}"/>
                  </c:ext>
                </c:extLst>
              </c15:ser>
            </c15:filteredLineSeries>
          </c:ext>
        </c:extLst>
      </c:lineChart>
      <c:catAx>
        <c:axId val="2120332016"/>
        <c:scaling>
          <c:orientation val="minMax"/>
        </c:scaling>
        <c:delete val="0"/>
        <c:axPos val="b"/>
        <c:numFmt formatCode="m/d/yyyy\ h: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20332672"/>
        <c:crosses val="autoZero"/>
        <c:auto val="0"/>
        <c:lblAlgn val="ctr"/>
        <c:lblOffset val="100"/>
        <c:noMultiLvlLbl val="0"/>
      </c:catAx>
      <c:valAx>
        <c:axId val="2120332672"/>
        <c:scaling>
          <c:orientation val="minMax"/>
          <c:max val="10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bg1"/>
                    </a:solidFill>
                  </a:rPr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2033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880756893637631"/>
          <c:y val="0.34493410396999641"/>
          <c:w val="0.12903655422687735"/>
          <c:h val="0.330266513959862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899846543625203E-2"/>
          <c:y val="5.8969252554349399E-2"/>
          <c:w val="0.92135563017721467"/>
          <c:h val="0.82802184777261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'[Evolução da capacidade Instalada.xlsx]BRASIL'!$D$18</c:f>
              <c:strCache>
                <c:ptCount val="1"/>
                <c:pt idx="0">
                  <c:v>Potência Instalada EOL e UFV Brasil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5.9570079365329132E-6"/>
                  <c:y val="8.56390266722990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57-44FA-940A-636D7B4878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'[Evolução da capacidade Instalada.xlsx]BRASIL'!$C$19:$C$26</c:f>
              <c:numCache>
                <c:formatCode>mmm\-yy</c:formatCode>
                <c:ptCount val="8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</c:numCache>
            </c:numRef>
          </c:cat>
          <c:val>
            <c:numRef>
              <c:f>'[Evolução da capacidade Instalada.xlsx]BRASIL'!$D$19:$D$26</c:f>
              <c:numCache>
                <c:formatCode>General</c:formatCode>
                <c:ptCount val="8"/>
                <c:pt idx="0">
                  <c:v>41250</c:v>
                </c:pt>
                <c:pt idx="1">
                  <c:v>41794</c:v>
                </c:pt>
                <c:pt idx="2">
                  <c:v>42411</c:v>
                </c:pt>
                <c:pt idx="3">
                  <c:v>43735</c:v>
                </c:pt>
                <c:pt idx="4">
                  <c:v>44040</c:v>
                </c:pt>
                <c:pt idx="5">
                  <c:v>45077</c:v>
                </c:pt>
                <c:pt idx="6">
                  <c:v>45833</c:v>
                </c:pt>
                <c:pt idx="7">
                  <c:v>46853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7E-432C-AFAA-2E41916614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42969288"/>
        <c:axId val="801845440"/>
      </c:barChart>
      <c:lineChart>
        <c:grouping val="standard"/>
        <c:varyColors val="0"/>
        <c:ser>
          <c:idx val="1"/>
          <c:order val="1"/>
          <c:tx>
            <c:strRef>
              <c:f>'[Evolução da capacidade Instalada.xlsx]BRASIL'!$E$18</c:f>
              <c:strCache>
                <c:ptCount val="1"/>
                <c:pt idx="0">
                  <c:v>Carga Média Brasil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9507087333531429E-3"/>
                  <c:y val="-3.1401331038810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57-44FA-940A-636D7B4878EA}"/>
                </c:ext>
              </c:extLst>
            </c:dLbl>
            <c:dLbl>
              <c:idx val="1"/>
              <c:layout>
                <c:manualLayout>
                  <c:x val="-1.8479887647655787E-2"/>
                  <c:y val="-2.8546664580737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57-44FA-940A-636D7B4878EA}"/>
                </c:ext>
              </c:extLst>
            </c:dLbl>
            <c:dLbl>
              <c:idx val="2"/>
              <c:layout>
                <c:manualLayout>
                  <c:x val="-1.4215298190504523E-2"/>
                  <c:y val="-2.8729632966317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57-44FA-940A-636D7B4878EA}"/>
                </c:ext>
              </c:extLst>
            </c:dLbl>
            <c:dLbl>
              <c:idx val="3"/>
              <c:layout>
                <c:manualLayout>
                  <c:x val="-1.4215298190504523E-2"/>
                  <c:y val="-3.1401331038810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57-44FA-940A-636D7B4878EA}"/>
                </c:ext>
              </c:extLst>
            </c:dLbl>
            <c:dLbl>
              <c:idx val="4"/>
              <c:layout>
                <c:manualLayout>
                  <c:x val="-7.1076490952522355E-3"/>
                  <c:y val="-2.2837331664589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57-44FA-940A-636D7B4878EA}"/>
                </c:ext>
              </c:extLst>
            </c:dLbl>
            <c:dLbl>
              <c:idx val="5"/>
              <c:layout>
                <c:manualLayout>
                  <c:x val="-2.1322947285756708E-2"/>
                  <c:y val="-3.1401331038810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57-44FA-940A-636D7B4878EA}"/>
                </c:ext>
              </c:extLst>
            </c:dLbl>
            <c:dLbl>
              <c:idx val="6"/>
              <c:layout>
                <c:manualLayout>
                  <c:x val="-2.2744477104807155E-2"/>
                  <c:y val="-3.1401331038810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57-44FA-940A-636D7B4878EA}"/>
                </c:ext>
              </c:extLst>
            </c:dLbl>
            <c:dLbl>
              <c:idx val="7"/>
              <c:layout>
                <c:manualLayout>
                  <c:x val="-2.7190931320869773E-3"/>
                  <c:y val="2.6349609653219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57-44FA-940A-636D7B4878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'[Evolução da capacidade Instalada.xlsx]BRASIL'!$C$19:$C$26</c:f>
              <c:numCache>
                <c:formatCode>mmm\-yy</c:formatCode>
                <c:ptCount val="8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</c:numCache>
            </c:numRef>
          </c:cat>
          <c:val>
            <c:numRef>
              <c:f>'[Evolução da capacidade Instalada.xlsx]BRASIL'!$E$19:$E$26</c:f>
              <c:numCache>
                <c:formatCode>0</c:formatCode>
                <c:ptCount val="8"/>
                <c:pt idx="0">
                  <c:v>79743.47</c:v>
                </c:pt>
                <c:pt idx="1">
                  <c:v>82766.539999999994</c:v>
                </c:pt>
                <c:pt idx="2">
                  <c:v>82499.62</c:v>
                </c:pt>
                <c:pt idx="3">
                  <c:v>79735.44</c:v>
                </c:pt>
                <c:pt idx="4">
                  <c:v>77310.77</c:v>
                </c:pt>
                <c:pt idx="5">
                  <c:v>73955</c:v>
                </c:pt>
                <c:pt idx="6">
                  <c:v>74115</c:v>
                </c:pt>
                <c:pt idx="7">
                  <c:v>76013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F7E-432C-AFAA-2E41916614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2969288"/>
        <c:axId val="801845440"/>
      </c:lineChart>
      <c:dateAx>
        <c:axId val="7429692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01845440"/>
        <c:crosses val="autoZero"/>
        <c:auto val="1"/>
        <c:lblOffset val="100"/>
        <c:baseTimeUnit val="months"/>
      </c:dateAx>
      <c:valAx>
        <c:axId val="80184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MW</a:t>
                </a:r>
              </a:p>
            </c:rich>
          </c:tx>
          <c:layout>
            <c:manualLayout>
              <c:xMode val="edge"/>
              <c:yMode val="edge"/>
              <c:x val="7.9197858534324258E-3"/>
              <c:y val="0.446102491774552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2969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'Evolução mensal'!$F$1</c:f>
              <c:strCache>
                <c:ptCount val="1"/>
                <c:pt idx="0">
                  <c:v>Razão Elétrica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'Evolução mensal'!$A$2:$A$33</c:f>
              <c:numCache>
                <c:formatCode>mmm/yyyy</c:formatCode>
                <c:ptCount val="32"/>
                <c:pt idx="0">
                  <c:v>44592</c:v>
                </c:pt>
                <c:pt idx="1">
                  <c:v>44620</c:v>
                </c:pt>
                <c:pt idx="2">
                  <c:v>44651</c:v>
                </c:pt>
                <c:pt idx="3">
                  <c:v>44681</c:v>
                </c:pt>
                <c:pt idx="4">
                  <c:v>44712</c:v>
                </c:pt>
                <c:pt idx="5">
                  <c:v>44742</c:v>
                </c:pt>
                <c:pt idx="6">
                  <c:v>44773</c:v>
                </c:pt>
                <c:pt idx="7">
                  <c:v>44804</c:v>
                </c:pt>
                <c:pt idx="8">
                  <c:v>44834</c:v>
                </c:pt>
                <c:pt idx="9">
                  <c:v>44865</c:v>
                </c:pt>
                <c:pt idx="10">
                  <c:v>44895</c:v>
                </c:pt>
                <c:pt idx="11">
                  <c:v>44926</c:v>
                </c:pt>
                <c:pt idx="12">
                  <c:v>44957</c:v>
                </c:pt>
                <c:pt idx="13">
                  <c:v>44985</c:v>
                </c:pt>
                <c:pt idx="14">
                  <c:v>45016</c:v>
                </c:pt>
                <c:pt idx="15">
                  <c:v>45046</c:v>
                </c:pt>
                <c:pt idx="16">
                  <c:v>45077</c:v>
                </c:pt>
                <c:pt idx="17">
                  <c:v>45107</c:v>
                </c:pt>
                <c:pt idx="18">
                  <c:v>45138</c:v>
                </c:pt>
                <c:pt idx="19">
                  <c:v>45169</c:v>
                </c:pt>
                <c:pt idx="20">
                  <c:v>45199</c:v>
                </c:pt>
                <c:pt idx="21">
                  <c:v>45230</c:v>
                </c:pt>
                <c:pt idx="22">
                  <c:v>45260</c:v>
                </c:pt>
                <c:pt idx="23">
                  <c:v>45291</c:v>
                </c:pt>
                <c:pt idx="24">
                  <c:v>45322</c:v>
                </c:pt>
                <c:pt idx="25">
                  <c:v>45351</c:v>
                </c:pt>
                <c:pt idx="26">
                  <c:v>45382</c:v>
                </c:pt>
                <c:pt idx="27">
                  <c:v>45412</c:v>
                </c:pt>
                <c:pt idx="28">
                  <c:v>45443</c:v>
                </c:pt>
                <c:pt idx="29">
                  <c:v>45473</c:v>
                </c:pt>
                <c:pt idx="30">
                  <c:v>45504</c:v>
                </c:pt>
                <c:pt idx="31">
                  <c:v>45535</c:v>
                </c:pt>
              </c:numCache>
            </c:numRef>
          </c:cat>
          <c:val>
            <c:numRef>
              <c:f>'Evolução mensal'!$F$2:$F$33</c:f>
              <c:numCache>
                <c:formatCode>0.0%</c:formatCode>
                <c:ptCount val="32"/>
                <c:pt idx="0">
                  <c:v>6.6236370000000004E-4</c:v>
                </c:pt>
                <c:pt idx="1">
                  <c:v>1.4269110999999999E-3</c:v>
                </c:pt>
                <c:pt idx="2">
                  <c:v>3.212632E-3</c:v>
                </c:pt>
                <c:pt idx="3">
                  <c:v>1.0512316999999999E-3</c:v>
                </c:pt>
                <c:pt idx="4">
                  <c:v>1.4342703E-3</c:v>
                </c:pt>
                <c:pt idx="5">
                  <c:v>1.8679300000000001E-4</c:v>
                </c:pt>
                <c:pt idx="6">
                  <c:v>1.03180414E-2</c:v>
                </c:pt>
                <c:pt idx="7">
                  <c:v>4.7057619E-3</c:v>
                </c:pt>
                <c:pt idx="8">
                  <c:v>2.4574200000000001E-3</c:v>
                </c:pt>
                <c:pt idx="9">
                  <c:v>2.4659083999999999E-3</c:v>
                </c:pt>
                <c:pt idx="10">
                  <c:v>3.244837E-4</c:v>
                </c:pt>
                <c:pt idx="11">
                  <c:v>4.1804835000000002E-3</c:v>
                </c:pt>
                <c:pt idx="12">
                  <c:v>9.9586760000000009E-4</c:v>
                </c:pt>
                <c:pt idx="13">
                  <c:v>6.7140060000000004E-4</c:v>
                </c:pt>
                <c:pt idx="14">
                  <c:v>9.3062387999999999E-3</c:v>
                </c:pt>
                <c:pt idx="15">
                  <c:v>2.9530707000000002E-3</c:v>
                </c:pt>
                <c:pt idx="16">
                  <c:v>5.3706770000000003E-4</c:v>
                </c:pt>
                <c:pt idx="17">
                  <c:v>6.0446848000000001E-3</c:v>
                </c:pt>
                <c:pt idx="18">
                  <c:v>2.7149107999999999E-3</c:v>
                </c:pt>
                <c:pt idx="19">
                  <c:v>1.0927414200000001E-2</c:v>
                </c:pt>
                <c:pt idx="20">
                  <c:v>2.7967017999999998E-3</c:v>
                </c:pt>
                <c:pt idx="21">
                  <c:v>2.1285003699999999E-2</c:v>
                </c:pt>
                <c:pt idx="22">
                  <c:v>6.4680114000000002E-3</c:v>
                </c:pt>
                <c:pt idx="23">
                  <c:v>1.0995606E-2</c:v>
                </c:pt>
                <c:pt idx="24">
                  <c:v>2.42224E-5</c:v>
                </c:pt>
                <c:pt idx="25">
                  <c:v>8.2918846000000004E-3</c:v>
                </c:pt>
                <c:pt idx="26">
                  <c:v>1.516298E-4</c:v>
                </c:pt>
                <c:pt idx="27">
                  <c:v>1.1523028000000001E-3</c:v>
                </c:pt>
                <c:pt idx="28">
                  <c:v>1.4669734E-3</c:v>
                </c:pt>
                <c:pt idx="29">
                  <c:v>6.7585461000000003E-3</c:v>
                </c:pt>
                <c:pt idx="30">
                  <c:v>2.25999648E-2</c:v>
                </c:pt>
                <c:pt idx="31">
                  <c:v>1.94549015E-2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D7-43E2-B52C-BF70EDFA58B8}"/>
            </c:ext>
          </c:extLst>
        </c:ser>
        <c:ser>
          <c:idx val="1"/>
          <c:order val="1"/>
          <c:tx>
            <c:strRef>
              <c:f>'Evolução mensal'!$G$1</c:f>
              <c:strCache>
                <c:ptCount val="1"/>
                <c:pt idx="0">
                  <c:v>Confiabilidade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'Evolução mensal'!$A$2:$A$33</c:f>
              <c:numCache>
                <c:formatCode>mmm/yyyy</c:formatCode>
                <c:ptCount val="32"/>
                <c:pt idx="0">
                  <c:v>44592</c:v>
                </c:pt>
                <c:pt idx="1">
                  <c:v>44620</c:v>
                </c:pt>
                <c:pt idx="2">
                  <c:v>44651</c:v>
                </c:pt>
                <c:pt idx="3">
                  <c:v>44681</c:v>
                </c:pt>
                <c:pt idx="4">
                  <c:v>44712</c:v>
                </c:pt>
                <c:pt idx="5">
                  <c:v>44742</c:v>
                </c:pt>
                <c:pt idx="6">
                  <c:v>44773</c:v>
                </c:pt>
                <c:pt idx="7">
                  <c:v>44804</c:v>
                </c:pt>
                <c:pt idx="8">
                  <c:v>44834</c:v>
                </c:pt>
                <c:pt idx="9">
                  <c:v>44865</c:v>
                </c:pt>
                <c:pt idx="10">
                  <c:v>44895</c:v>
                </c:pt>
                <c:pt idx="11">
                  <c:v>44926</c:v>
                </c:pt>
                <c:pt idx="12">
                  <c:v>44957</c:v>
                </c:pt>
                <c:pt idx="13">
                  <c:v>44985</c:v>
                </c:pt>
                <c:pt idx="14">
                  <c:v>45016</c:v>
                </c:pt>
                <c:pt idx="15">
                  <c:v>45046</c:v>
                </c:pt>
                <c:pt idx="16">
                  <c:v>45077</c:v>
                </c:pt>
                <c:pt idx="17">
                  <c:v>45107</c:v>
                </c:pt>
                <c:pt idx="18">
                  <c:v>45138</c:v>
                </c:pt>
                <c:pt idx="19">
                  <c:v>45169</c:v>
                </c:pt>
                <c:pt idx="20">
                  <c:v>45199</c:v>
                </c:pt>
                <c:pt idx="21">
                  <c:v>45230</c:v>
                </c:pt>
                <c:pt idx="22">
                  <c:v>45260</c:v>
                </c:pt>
                <c:pt idx="23">
                  <c:v>45291</c:v>
                </c:pt>
                <c:pt idx="24">
                  <c:v>45322</c:v>
                </c:pt>
                <c:pt idx="25">
                  <c:v>45351</c:v>
                </c:pt>
                <c:pt idx="26">
                  <c:v>45382</c:v>
                </c:pt>
                <c:pt idx="27">
                  <c:v>45412</c:v>
                </c:pt>
                <c:pt idx="28">
                  <c:v>45443</c:v>
                </c:pt>
                <c:pt idx="29">
                  <c:v>45473</c:v>
                </c:pt>
                <c:pt idx="30">
                  <c:v>45504</c:v>
                </c:pt>
                <c:pt idx="31">
                  <c:v>45535</c:v>
                </c:pt>
              </c:numCache>
            </c:numRef>
          </c:cat>
          <c:val>
            <c:numRef>
              <c:f>'Evolução mensal'!$G$2:$G$33</c:f>
              <c:numCache>
                <c:formatCode>0.0%</c:formatCode>
                <c:ptCount val="32"/>
                <c:pt idx="0">
                  <c:v>4.8021970999999998E-3</c:v>
                </c:pt>
                <c:pt idx="1">
                  <c:v>3.8891455999999999E-3</c:v>
                </c:pt>
                <c:pt idx="2">
                  <c:v>4.2228005999999998E-3</c:v>
                </c:pt>
                <c:pt idx="3">
                  <c:v>1.19748324E-2</c:v>
                </c:pt>
                <c:pt idx="4">
                  <c:v>0</c:v>
                </c:pt>
                <c:pt idx="5">
                  <c:v>0</c:v>
                </c:pt>
                <c:pt idx="6">
                  <c:v>1.419049E-4</c:v>
                </c:pt>
                <c:pt idx="7">
                  <c:v>1.0032413000000001E-3</c:v>
                </c:pt>
                <c:pt idx="8">
                  <c:v>0</c:v>
                </c:pt>
                <c:pt idx="9">
                  <c:v>8.3543100000000003E-5</c:v>
                </c:pt>
                <c:pt idx="10">
                  <c:v>0</c:v>
                </c:pt>
                <c:pt idx="11">
                  <c:v>7.9348E-5</c:v>
                </c:pt>
                <c:pt idx="12">
                  <c:v>0</c:v>
                </c:pt>
                <c:pt idx="13">
                  <c:v>9.7942020000000001E-4</c:v>
                </c:pt>
                <c:pt idx="14">
                  <c:v>3.1681869999999998E-4</c:v>
                </c:pt>
                <c:pt idx="15">
                  <c:v>0</c:v>
                </c:pt>
                <c:pt idx="16">
                  <c:v>0</c:v>
                </c:pt>
                <c:pt idx="17">
                  <c:v>4.5495440000000001E-4</c:v>
                </c:pt>
                <c:pt idx="18">
                  <c:v>3.3253450000000001E-4</c:v>
                </c:pt>
                <c:pt idx="19">
                  <c:v>2.0842906800000002E-2</c:v>
                </c:pt>
                <c:pt idx="20">
                  <c:v>0.1164168848</c:v>
                </c:pt>
                <c:pt idx="21">
                  <c:v>1.8961398099999999E-2</c:v>
                </c:pt>
                <c:pt idx="22">
                  <c:v>1.87315472E-2</c:v>
                </c:pt>
                <c:pt idx="23">
                  <c:v>1.24965587E-2</c:v>
                </c:pt>
                <c:pt idx="24">
                  <c:v>1.1997335999999999E-3</c:v>
                </c:pt>
                <c:pt idx="25">
                  <c:v>2.0013982100000001E-2</c:v>
                </c:pt>
                <c:pt idx="26">
                  <c:v>1.106671E-2</c:v>
                </c:pt>
                <c:pt idx="27">
                  <c:v>9.0362257000000008E-3</c:v>
                </c:pt>
                <c:pt idx="28">
                  <c:v>2.99504531E-2</c:v>
                </c:pt>
                <c:pt idx="29">
                  <c:v>4.6299652400000002E-2</c:v>
                </c:pt>
                <c:pt idx="30">
                  <c:v>7.7759145500000001E-2</c:v>
                </c:pt>
                <c:pt idx="31">
                  <c:v>0.1071156181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D7-43E2-B52C-BF70EDFA58B8}"/>
            </c:ext>
          </c:extLst>
        </c:ser>
        <c:ser>
          <c:idx val="2"/>
          <c:order val="2"/>
          <c:tx>
            <c:strRef>
              <c:f>'Evolução mensal'!$H$1</c:f>
              <c:strCache>
                <c:ptCount val="1"/>
                <c:pt idx="0">
                  <c:v>Razão Energética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'Evolução mensal'!$A$2:$A$33</c:f>
              <c:numCache>
                <c:formatCode>mmm/yyyy</c:formatCode>
                <c:ptCount val="32"/>
                <c:pt idx="0">
                  <c:v>44592</c:v>
                </c:pt>
                <c:pt idx="1">
                  <c:v>44620</c:v>
                </c:pt>
                <c:pt idx="2">
                  <c:v>44651</c:v>
                </c:pt>
                <c:pt idx="3">
                  <c:v>44681</c:v>
                </c:pt>
                <c:pt idx="4">
                  <c:v>44712</c:v>
                </c:pt>
                <c:pt idx="5">
                  <c:v>44742</c:v>
                </c:pt>
                <c:pt idx="6">
                  <c:v>44773</c:v>
                </c:pt>
                <c:pt idx="7">
                  <c:v>44804</c:v>
                </c:pt>
                <c:pt idx="8">
                  <c:v>44834</c:v>
                </c:pt>
                <c:pt idx="9">
                  <c:v>44865</c:v>
                </c:pt>
                <c:pt idx="10">
                  <c:v>44895</c:v>
                </c:pt>
                <c:pt idx="11">
                  <c:v>44926</c:v>
                </c:pt>
                <c:pt idx="12">
                  <c:v>44957</c:v>
                </c:pt>
                <c:pt idx="13">
                  <c:v>44985</c:v>
                </c:pt>
                <c:pt idx="14">
                  <c:v>45016</c:v>
                </c:pt>
                <c:pt idx="15">
                  <c:v>45046</c:v>
                </c:pt>
                <c:pt idx="16">
                  <c:v>45077</c:v>
                </c:pt>
                <c:pt idx="17">
                  <c:v>45107</c:v>
                </c:pt>
                <c:pt idx="18">
                  <c:v>45138</c:v>
                </c:pt>
                <c:pt idx="19">
                  <c:v>45169</c:v>
                </c:pt>
                <c:pt idx="20">
                  <c:v>45199</c:v>
                </c:pt>
                <c:pt idx="21">
                  <c:v>45230</c:v>
                </c:pt>
                <c:pt idx="22">
                  <c:v>45260</c:v>
                </c:pt>
                <c:pt idx="23">
                  <c:v>45291</c:v>
                </c:pt>
                <c:pt idx="24">
                  <c:v>45322</c:v>
                </c:pt>
                <c:pt idx="25">
                  <c:v>45351</c:v>
                </c:pt>
                <c:pt idx="26">
                  <c:v>45382</c:v>
                </c:pt>
                <c:pt idx="27">
                  <c:v>45412</c:v>
                </c:pt>
                <c:pt idx="28">
                  <c:v>45443</c:v>
                </c:pt>
                <c:pt idx="29">
                  <c:v>45473</c:v>
                </c:pt>
                <c:pt idx="30">
                  <c:v>45504</c:v>
                </c:pt>
                <c:pt idx="31">
                  <c:v>45535</c:v>
                </c:pt>
              </c:numCache>
            </c:numRef>
          </c:cat>
          <c:val>
            <c:numRef>
              <c:f>'Evolução mensal'!$H$2:$H$33</c:f>
              <c:numCache>
                <c:formatCode>0.0%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1.8596933E-3</c:v>
                </c:pt>
                <c:pt idx="5">
                  <c:v>0</c:v>
                </c:pt>
                <c:pt idx="6">
                  <c:v>2.79955E-5</c:v>
                </c:pt>
                <c:pt idx="7">
                  <c:v>2.5545789999999999E-4</c:v>
                </c:pt>
                <c:pt idx="8">
                  <c:v>0</c:v>
                </c:pt>
                <c:pt idx="9">
                  <c:v>4.171189E-4</c:v>
                </c:pt>
                <c:pt idx="10">
                  <c:v>2.985749E-4</c:v>
                </c:pt>
                <c:pt idx="11">
                  <c:v>2.5299398E-3</c:v>
                </c:pt>
                <c:pt idx="12">
                  <c:v>2.0876274E-3</c:v>
                </c:pt>
                <c:pt idx="13">
                  <c:v>0</c:v>
                </c:pt>
                <c:pt idx="14">
                  <c:v>0</c:v>
                </c:pt>
                <c:pt idx="15">
                  <c:v>3.2251103999999999E-3</c:v>
                </c:pt>
                <c:pt idx="16">
                  <c:v>4.7453041000000001E-3</c:v>
                </c:pt>
                <c:pt idx="17">
                  <c:v>1.9048525899999998E-2</c:v>
                </c:pt>
                <c:pt idx="18">
                  <c:v>1.51559125E-2</c:v>
                </c:pt>
                <c:pt idx="19">
                  <c:v>1.02414371E-2</c:v>
                </c:pt>
                <c:pt idx="20">
                  <c:v>6.3394402999999997E-3</c:v>
                </c:pt>
                <c:pt idx="21">
                  <c:v>1.59185625E-2</c:v>
                </c:pt>
                <c:pt idx="22">
                  <c:v>1.6343935699999999E-2</c:v>
                </c:pt>
                <c:pt idx="23">
                  <c:v>1.06156142E-2</c:v>
                </c:pt>
                <c:pt idx="24">
                  <c:v>5.2459517000000002E-3</c:v>
                </c:pt>
                <c:pt idx="25">
                  <c:v>2.2818699E-3</c:v>
                </c:pt>
                <c:pt idx="26">
                  <c:v>9.5419631000000001E-3</c:v>
                </c:pt>
                <c:pt idx="27">
                  <c:v>9.3128828999999996E-3</c:v>
                </c:pt>
                <c:pt idx="28">
                  <c:v>1.85275583E-2</c:v>
                </c:pt>
                <c:pt idx="29">
                  <c:v>3.2579220800000003E-2</c:v>
                </c:pt>
                <c:pt idx="30">
                  <c:v>1.7645788400000001E-2</c:v>
                </c:pt>
                <c:pt idx="31">
                  <c:v>1.6118244399999999E-2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D7-43E2-B52C-BF70EDFA5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25071"/>
        <c:axId val="597228399"/>
      </c:barChart>
      <c:scatterChart>
        <c:scatterStyle val="lineMarker"/>
        <c:varyColors val="0"/>
        <c:ser>
          <c:idx val="3"/>
          <c:order val="3"/>
          <c:tx>
            <c:strRef>
              <c:f>'Evolução mensal'!$I$1</c:f>
              <c:strCache>
                <c:ptCount val="1"/>
                <c:pt idx="0">
                  <c:v>Total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'Evolução mensal'!$A$2:$A$33</c:f>
              <c:numCache>
                <c:formatCode>mmm/yyyy</c:formatCode>
                <c:ptCount val="32"/>
                <c:pt idx="0">
                  <c:v>44592</c:v>
                </c:pt>
                <c:pt idx="1">
                  <c:v>44620</c:v>
                </c:pt>
                <c:pt idx="2">
                  <c:v>44651</c:v>
                </c:pt>
                <c:pt idx="3">
                  <c:v>44681</c:v>
                </c:pt>
                <c:pt idx="4">
                  <c:v>44712</c:v>
                </c:pt>
                <c:pt idx="5">
                  <c:v>44742</c:v>
                </c:pt>
                <c:pt idx="6">
                  <c:v>44773</c:v>
                </c:pt>
                <c:pt idx="7">
                  <c:v>44804</c:v>
                </c:pt>
                <c:pt idx="8">
                  <c:v>44834</c:v>
                </c:pt>
                <c:pt idx="9">
                  <c:v>44865</c:v>
                </c:pt>
                <c:pt idx="10">
                  <c:v>44895</c:v>
                </c:pt>
                <c:pt idx="11">
                  <c:v>44926</c:v>
                </c:pt>
                <c:pt idx="12">
                  <c:v>44957</c:v>
                </c:pt>
                <c:pt idx="13">
                  <c:v>44985</c:v>
                </c:pt>
                <c:pt idx="14">
                  <c:v>45016</c:v>
                </c:pt>
                <c:pt idx="15">
                  <c:v>45046</c:v>
                </c:pt>
                <c:pt idx="16">
                  <c:v>45077</c:v>
                </c:pt>
                <c:pt idx="17">
                  <c:v>45107</c:v>
                </c:pt>
                <c:pt idx="18">
                  <c:v>45138</c:v>
                </c:pt>
                <c:pt idx="19">
                  <c:v>45169</c:v>
                </c:pt>
                <c:pt idx="20">
                  <c:v>45199</c:v>
                </c:pt>
                <c:pt idx="21">
                  <c:v>45230</c:v>
                </c:pt>
                <c:pt idx="22">
                  <c:v>45260</c:v>
                </c:pt>
                <c:pt idx="23">
                  <c:v>45291</c:v>
                </c:pt>
                <c:pt idx="24">
                  <c:v>45322</c:v>
                </c:pt>
                <c:pt idx="25">
                  <c:v>45351</c:v>
                </c:pt>
                <c:pt idx="26">
                  <c:v>45382</c:v>
                </c:pt>
                <c:pt idx="27">
                  <c:v>45412</c:v>
                </c:pt>
                <c:pt idx="28">
                  <c:v>45443</c:v>
                </c:pt>
                <c:pt idx="29">
                  <c:v>45473</c:v>
                </c:pt>
                <c:pt idx="30">
                  <c:v>45504</c:v>
                </c:pt>
                <c:pt idx="31">
                  <c:v>45535</c:v>
                </c:pt>
              </c:numCache>
            </c:numRef>
          </c:xVal>
          <c:yVal>
            <c:numRef>
              <c:f>'Evolução mensal'!$I$2:$I$33</c:f>
              <c:numCache>
                <c:formatCode>0.0%</c:formatCode>
                <c:ptCount val="32"/>
                <c:pt idx="0">
                  <c:v>5.4645607999999997E-3</c:v>
                </c:pt>
                <c:pt idx="1">
                  <c:v>5.3160567000000002E-3</c:v>
                </c:pt>
                <c:pt idx="2">
                  <c:v>7.4354325999999998E-3</c:v>
                </c:pt>
                <c:pt idx="3">
                  <c:v>1.3026064E-2</c:v>
                </c:pt>
                <c:pt idx="4">
                  <c:v>3.2939635000000002E-3</c:v>
                </c:pt>
                <c:pt idx="5">
                  <c:v>1.8679300000000001E-4</c:v>
                </c:pt>
                <c:pt idx="6">
                  <c:v>1.0487941799999999E-2</c:v>
                </c:pt>
                <c:pt idx="7">
                  <c:v>5.9644611000000004E-3</c:v>
                </c:pt>
                <c:pt idx="8">
                  <c:v>2.4574200000000001E-3</c:v>
                </c:pt>
                <c:pt idx="9">
                  <c:v>2.9665704000000001E-3</c:v>
                </c:pt>
                <c:pt idx="10">
                  <c:v>6.230586E-4</c:v>
                </c:pt>
                <c:pt idx="11">
                  <c:v>6.7897712999999997E-3</c:v>
                </c:pt>
                <c:pt idx="12">
                  <c:v>3.0834949999999999E-3</c:v>
                </c:pt>
                <c:pt idx="13">
                  <c:v>1.6508207999999999E-3</c:v>
                </c:pt>
                <c:pt idx="14">
                  <c:v>9.6230575000000006E-3</c:v>
                </c:pt>
                <c:pt idx="15">
                  <c:v>6.1781811000000001E-3</c:v>
                </c:pt>
                <c:pt idx="16">
                  <c:v>5.2823716999999999E-3</c:v>
                </c:pt>
                <c:pt idx="17">
                  <c:v>2.5548165000000001E-2</c:v>
                </c:pt>
                <c:pt idx="18">
                  <c:v>1.82033578E-2</c:v>
                </c:pt>
                <c:pt idx="19">
                  <c:v>4.2011758099999998E-2</c:v>
                </c:pt>
                <c:pt idx="20">
                  <c:v>0.12555302679999999</c:v>
                </c:pt>
                <c:pt idx="21">
                  <c:v>5.6164964300000002E-2</c:v>
                </c:pt>
                <c:pt idx="22">
                  <c:v>4.1543494399999999E-2</c:v>
                </c:pt>
                <c:pt idx="23">
                  <c:v>3.4107778999999998E-2</c:v>
                </c:pt>
                <c:pt idx="24">
                  <c:v>6.4699077000000002E-3</c:v>
                </c:pt>
                <c:pt idx="25">
                  <c:v>3.05877367E-2</c:v>
                </c:pt>
                <c:pt idx="26">
                  <c:v>2.0760303000000001E-2</c:v>
                </c:pt>
                <c:pt idx="27">
                  <c:v>1.9501411400000002E-2</c:v>
                </c:pt>
                <c:pt idx="28">
                  <c:v>4.9944984900000003E-2</c:v>
                </c:pt>
                <c:pt idx="29">
                  <c:v>8.5637419300000003E-2</c:v>
                </c:pt>
                <c:pt idx="30">
                  <c:v>0.1180048987</c:v>
                </c:pt>
                <c:pt idx="31">
                  <c:v>0.14268876389999999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8D7-43E2-B52C-BF70EDFA5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25071"/>
        <c:axId val="597228399"/>
      </c:scatterChart>
      <c:dateAx>
        <c:axId val="11525071"/>
        <c:scaling>
          <c:orientation val="minMax"/>
        </c:scaling>
        <c:delete val="0"/>
        <c:axPos val="b"/>
        <c:numFmt formatCode="mmm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7228399"/>
        <c:crosses val="autoZero"/>
        <c:auto val="1"/>
        <c:lblOffset val="100"/>
        <c:baseTimeUnit val="months"/>
      </c:dateAx>
      <c:valAx>
        <c:axId val="597228399"/>
        <c:scaling>
          <c:orientation val="minMax"/>
          <c:max val="0.2"/>
        </c:scaling>
        <c:delete val="1"/>
        <c:axPos val="l"/>
        <c:numFmt formatCode="0.0%" sourceLinked="1"/>
        <c:majorTickMark val="out"/>
        <c:minorTickMark val="none"/>
        <c:tickLblPos val="nextTo"/>
        <c:crossAx val="11525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575099510256699"/>
          <c:y val="0.14840919997867083"/>
          <c:w val="0.80016902266830847"/>
          <c:h val="0.73734528951375433"/>
        </c:manualLayout>
      </c:layout>
      <c:lineChart>
        <c:grouping val="standard"/>
        <c:varyColors val="0"/>
        <c:ser>
          <c:idx val="0"/>
          <c:order val="0"/>
          <c:tx>
            <c:strRef>
              <c:f>Armaz_SUBS!$F$6</c:f>
              <c:strCache>
                <c:ptCount val="1"/>
                <c:pt idx="0">
                  <c:v>2021</c:v>
                </c:pt>
              </c:strCache>
            </c:strRef>
          </c:tx>
          <c:spPr>
            <a:ln w="254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Armaz_SUBS!$A$7:$A$372</c:f>
              <c:numCache>
                <c:formatCode>d\-mmm</c:formatCode>
                <c:ptCount val="366"/>
                <c:pt idx="0">
                  <c:v>44197</c:v>
                </c:pt>
                <c:pt idx="1">
                  <c:v>44198</c:v>
                </c:pt>
                <c:pt idx="2">
                  <c:v>44199</c:v>
                </c:pt>
                <c:pt idx="3">
                  <c:v>44200</c:v>
                </c:pt>
                <c:pt idx="4">
                  <c:v>44201</c:v>
                </c:pt>
                <c:pt idx="5">
                  <c:v>44202</c:v>
                </c:pt>
                <c:pt idx="6">
                  <c:v>44203</c:v>
                </c:pt>
                <c:pt idx="7">
                  <c:v>44204</c:v>
                </c:pt>
                <c:pt idx="8">
                  <c:v>44205</c:v>
                </c:pt>
                <c:pt idx="9">
                  <c:v>44206</c:v>
                </c:pt>
                <c:pt idx="10">
                  <c:v>44207</c:v>
                </c:pt>
                <c:pt idx="11">
                  <c:v>44208</c:v>
                </c:pt>
                <c:pt idx="12">
                  <c:v>44209</c:v>
                </c:pt>
                <c:pt idx="13">
                  <c:v>44210</c:v>
                </c:pt>
                <c:pt idx="14">
                  <c:v>44211</c:v>
                </c:pt>
                <c:pt idx="15">
                  <c:v>44212</c:v>
                </c:pt>
                <c:pt idx="16">
                  <c:v>44213</c:v>
                </c:pt>
                <c:pt idx="17">
                  <c:v>44214</c:v>
                </c:pt>
                <c:pt idx="18">
                  <c:v>44215</c:v>
                </c:pt>
                <c:pt idx="19">
                  <c:v>44216</c:v>
                </c:pt>
                <c:pt idx="20">
                  <c:v>44217</c:v>
                </c:pt>
                <c:pt idx="21">
                  <c:v>44218</c:v>
                </c:pt>
                <c:pt idx="22">
                  <c:v>44219</c:v>
                </c:pt>
                <c:pt idx="23">
                  <c:v>44220</c:v>
                </c:pt>
                <c:pt idx="24">
                  <c:v>44221</c:v>
                </c:pt>
                <c:pt idx="25">
                  <c:v>44222</c:v>
                </c:pt>
                <c:pt idx="26">
                  <c:v>44223</c:v>
                </c:pt>
                <c:pt idx="27">
                  <c:v>44224</c:v>
                </c:pt>
                <c:pt idx="28">
                  <c:v>44225</c:v>
                </c:pt>
                <c:pt idx="29">
                  <c:v>44226</c:v>
                </c:pt>
                <c:pt idx="30">
                  <c:v>44227</c:v>
                </c:pt>
                <c:pt idx="31">
                  <c:v>44228</c:v>
                </c:pt>
                <c:pt idx="32">
                  <c:v>44229</c:v>
                </c:pt>
                <c:pt idx="33">
                  <c:v>44230</c:v>
                </c:pt>
                <c:pt idx="34">
                  <c:v>44231</c:v>
                </c:pt>
                <c:pt idx="35">
                  <c:v>44232</c:v>
                </c:pt>
                <c:pt idx="36">
                  <c:v>44233</c:v>
                </c:pt>
                <c:pt idx="37">
                  <c:v>44234</c:v>
                </c:pt>
                <c:pt idx="38">
                  <c:v>44235</c:v>
                </c:pt>
                <c:pt idx="39">
                  <c:v>44236</c:v>
                </c:pt>
                <c:pt idx="40">
                  <c:v>44237</c:v>
                </c:pt>
                <c:pt idx="41">
                  <c:v>44238</c:v>
                </c:pt>
                <c:pt idx="42">
                  <c:v>44239</c:v>
                </c:pt>
                <c:pt idx="43">
                  <c:v>44240</c:v>
                </c:pt>
                <c:pt idx="44">
                  <c:v>44241</c:v>
                </c:pt>
                <c:pt idx="45">
                  <c:v>44242</c:v>
                </c:pt>
                <c:pt idx="46">
                  <c:v>44243</c:v>
                </c:pt>
                <c:pt idx="47">
                  <c:v>44244</c:v>
                </c:pt>
                <c:pt idx="48">
                  <c:v>44245</c:v>
                </c:pt>
                <c:pt idx="49">
                  <c:v>44246</c:v>
                </c:pt>
                <c:pt idx="50">
                  <c:v>44247</c:v>
                </c:pt>
                <c:pt idx="51">
                  <c:v>44248</c:v>
                </c:pt>
                <c:pt idx="52">
                  <c:v>44249</c:v>
                </c:pt>
                <c:pt idx="53">
                  <c:v>44250</c:v>
                </c:pt>
                <c:pt idx="54">
                  <c:v>44251</c:v>
                </c:pt>
                <c:pt idx="55">
                  <c:v>44252</c:v>
                </c:pt>
                <c:pt idx="56">
                  <c:v>44253</c:v>
                </c:pt>
                <c:pt idx="57">
                  <c:v>44254</c:v>
                </c:pt>
                <c:pt idx="58">
                  <c:v>44255</c:v>
                </c:pt>
                <c:pt idx="59">
                  <c:v>44256</c:v>
                </c:pt>
                <c:pt idx="60">
                  <c:v>44257</c:v>
                </c:pt>
                <c:pt idx="61">
                  <c:v>44258</c:v>
                </c:pt>
                <c:pt idx="62">
                  <c:v>44259</c:v>
                </c:pt>
                <c:pt idx="63">
                  <c:v>44260</c:v>
                </c:pt>
                <c:pt idx="64">
                  <c:v>44261</c:v>
                </c:pt>
                <c:pt idx="65">
                  <c:v>44262</c:v>
                </c:pt>
                <c:pt idx="66">
                  <c:v>44263</c:v>
                </c:pt>
                <c:pt idx="67">
                  <c:v>44264</c:v>
                </c:pt>
                <c:pt idx="68">
                  <c:v>44265</c:v>
                </c:pt>
                <c:pt idx="69">
                  <c:v>44266</c:v>
                </c:pt>
                <c:pt idx="70">
                  <c:v>44267</c:v>
                </c:pt>
                <c:pt idx="71">
                  <c:v>44268</c:v>
                </c:pt>
                <c:pt idx="72">
                  <c:v>44269</c:v>
                </c:pt>
                <c:pt idx="73">
                  <c:v>44270</c:v>
                </c:pt>
                <c:pt idx="74">
                  <c:v>44271</c:v>
                </c:pt>
                <c:pt idx="75">
                  <c:v>44272</c:v>
                </c:pt>
                <c:pt idx="76">
                  <c:v>44273</c:v>
                </c:pt>
                <c:pt idx="77">
                  <c:v>44274</c:v>
                </c:pt>
                <c:pt idx="78">
                  <c:v>44275</c:v>
                </c:pt>
                <c:pt idx="79">
                  <c:v>44276</c:v>
                </c:pt>
                <c:pt idx="80">
                  <c:v>44277</c:v>
                </c:pt>
                <c:pt idx="81">
                  <c:v>44278</c:v>
                </c:pt>
                <c:pt idx="82">
                  <c:v>44279</c:v>
                </c:pt>
                <c:pt idx="83">
                  <c:v>44280</c:v>
                </c:pt>
                <c:pt idx="84">
                  <c:v>44281</c:v>
                </c:pt>
                <c:pt idx="85">
                  <c:v>44282</c:v>
                </c:pt>
                <c:pt idx="86">
                  <c:v>44283</c:v>
                </c:pt>
                <c:pt idx="87">
                  <c:v>44284</c:v>
                </c:pt>
                <c:pt idx="88">
                  <c:v>44285</c:v>
                </c:pt>
                <c:pt idx="89">
                  <c:v>44286</c:v>
                </c:pt>
                <c:pt idx="90">
                  <c:v>44287</c:v>
                </c:pt>
                <c:pt idx="91">
                  <c:v>44288</c:v>
                </c:pt>
                <c:pt idx="92">
                  <c:v>44289</c:v>
                </c:pt>
                <c:pt idx="93">
                  <c:v>44290</c:v>
                </c:pt>
                <c:pt idx="94">
                  <c:v>44291</c:v>
                </c:pt>
                <c:pt idx="95">
                  <c:v>44292</c:v>
                </c:pt>
                <c:pt idx="96">
                  <c:v>44293</c:v>
                </c:pt>
                <c:pt idx="97">
                  <c:v>44294</c:v>
                </c:pt>
                <c:pt idx="98">
                  <c:v>44295</c:v>
                </c:pt>
                <c:pt idx="99">
                  <c:v>44296</c:v>
                </c:pt>
                <c:pt idx="100">
                  <c:v>44297</c:v>
                </c:pt>
                <c:pt idx="101">
                  <c:v>44298</c:v>
                </c:pt>
                <c:pt idx="102">
                  <c:v>44299</c:v>
                </c:pt>
                <c:pt idx="103">
                  <c:v>44300</c:v>
                </c:pt>
                <c:pt idx="104">
                  <c:v>44301</c:v>
                </c:pt>
                <c:pt idx="105">
                  <c:v>44302</c:v>
                </c:pt>
                <c:pt idx="106">
                  <c:v>44303</c:v>
                </c:pt>
                <c:pt idx="107">
                  <c:v>44304</c:v>
                </c:pt>
                <c:pt idx="108">
                  <c:v>44305</c:v>
                </c:pt>
                <c:pt idx="109">
                  <c:v>44306</c:v>
                </c:pt>
                <c:pt idx="110">
                  <c:v>44307</c:v>
                </c:pt>
                <c:pt idx="111">
                  <c:v>44308</c:v>
                </c:pt>
                <c:pt idx="112">
                  <c:v>44309</c:v>
                </c:pt>
                <c:pt idx="113">
                  <c:v>44310</c:v>
                </c:pt>
                <c:pt idx="114">
                  <c:v>44311</c:v>
                </c:pt>
                <c:pt idx="115">
                  <c:v>44312</c:v>
                </c:pt>
                <c:pt idx="116">
                  <c:v>44313</c:v>
                </c:pt>
                <c:pt idx="117">
                  <c:v>44314</c:v>
                </c:pt>
                <c:pt idx="118">
                  <c:v>44315</c:v>
                </c:pt>
                <c:pt idx="119">
                  <c:v>44316</c:v>
                </c:pt>
                <c:pt idx="120">
                  <c:v>44317</c:v>
                </c:pt>
                <c:pt idx="121">
                  <c:v>44318</c:v>
                </c:pt>
                <c:pt idx="122">
                  <c:v>44319</c:v>
                </c:pt>
                <c:pt idx="123">
                  <c:v>44320</c:v>
                </c:pt>
                <c:pt idx="124">
                  <c:v>44321</c:v>
                </c:pt>
                <c:pt idx="125">
                  <c:v>44322</c:v>
                </c:pt>
                <c:pt idx="126">
                  <c:v>44323</c:v>
                </c:pt>
                <c:pt idx="127">
                  <c:v>44324</c:v>
                </c:pt>
                <c:pt idx="128">
                  <c:v>44325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44331</c:v>
                </c:pt>
                <c:pt idx="135">
                  <c:v>44332</c:v>
                </c:pt>
                <c:pt idx="136">
                  <c:v>44333</c:v>
                </c:pt>
                <c:pt idx="137">
                  <c:v>44334</c:v>
                </c:pt>
                <c:pt idx="138">
                  <c:v>44335</c:v>
                </c:pt>
                <c:pt idx="139">
                  <c:v>44336</c:v>
                </c:pt>
                <c:pt idx="140">
                  <c:v>44337</c:v>
                </c:pt>
                <c:pt idx="141">
                  <c:v>44338</c:v>
                </c:pt>
                <c:pt idx="142">
                  <c:v>44339</c:v>
                </c:pt>
                <c:pt idx="143">
                  <c:v>44340</c:v>
                </c:pt>
                <c:pt idx="144">
                  <c:v>44341</c:v>
                </c:pt>
                <c:pt idx="145">
                  <c:v>44342</c:v>
                </c:pt>
                <c:pt idx="146">
                  <c:v>44343</c:v>
                </c:pt>
                <c:pt idx="147">
                  <c:v>44344</c:v>
                </c:pt>
                <c:pt idx="148">
                  <c:v>44345</c:v>
                </c:pt>
                <c:pt idx="149">
                  <c:v>44346</c:v>
                </c:pt>
                <c:pt idx="150">
                  <c:v>44347</c:v>
                </c:pt>
                <c:pt idx="151">
                  <c:v>44348</c:v>
                </c:pt>
                <c:pt idx="152">
                  <c:v>44349</c:v>
                </c:pt>
                <c:pt idx="153">
                  <c:v>44350</c:v>
                </c:pt>
                <c:pt idx="154">
                  <c:v>44351</c:v>
                </c:pt>
                <c:pt idx="155">
                  <c:v>44352</c:v>
                </c:pt>
                <c:pt idx="156">
                  <c:v>44353</c:v>
                </c:pt>
                <c:pt idx="157">
                  <c:v>44354</c:v>
                </c:pt>
                <c:pt idx="158">
                  <c:v>44355</c:v>
                </c:pt>
                <c:pt idx="159">
                  <c:v>44356</c:v>
                </c:pt>
                <c:pt idx="160">
                  <c:v>44357</c:v>
                </c:pt>
                <c:pt idx="161">
                  <c:v>44358</c:v>
                </c:pt>
                <c:pt idx="162">
                  <c:v>44359</c:v>
                </c:pt>
                <c:pt idx="163">
                  <c:v>44360</c:v>
                </c:pt>
                <c:pt idx="164">
                  <c:v>44361</c:v>
                </c:pt>
                <c:pt idx="165">
                  <c:v>44362</c:v>
                </c:pt>
                <c:pt idx="166">
                  <c:v>44363</c:v>
                </c:pt>
                <c:pt idx="167">
                  <c:v>44364</c:v>
                </c:pt>
                <c:pt idx="168">
                  <c:v>44365</c:v>
                </c:pt>
                <c:pt idx="169">
                  <c:v>44366</c:v>
                </c:pt>
                <c:pt idx="170">
                  <c:v>44367</c:v>
                </c:pt>
                <c:pt idx="171">
                  <c:v>44368</c:v>
                </c:pt>
                <c:pt idx="172">
                  <c:v>44369</c:v>
                </c:pt>
                <c:pt idx="173">
                  <c:v>44370</c:v>
                </c:pt>
                <c:pt idx="174">
                  <c:v>44371</c:v>
                </c:pt>
                <c:pt idx="175">
                  <c:v>44372</c:v>
                </c:pt>
                <c:pt idx="176">
                  <c:v>44373</c:v>
                </c:pt>
                <c:pt idx="177">
                  <c:v>44374</c:v>
                </c:pt>
                <c:pt idx="178">
                  <c:v>44375</c:v>
                </c:pt>
                <c:pt idx="179">
                  <c:v>44376</c:v>
                </c:pt>
                <c:pt idx="180">
                  <c:v>44377</c:v>
                </c:pt>
                <c:pt idx="181">
                  <c:v>44378</c:v>
                </c:pt>
                <c:pt idx="182">
                  <c:v>44379</c:v>
                </c:pt>
                <c:pt idx="183">
                  <c:v>44380</c:v>
                </c:pt>
                <c:pt idx="184">
                  <c:v>44381</c:v>
                </c:pt>
                <c:pt idx="185">
                  <c:v>44382</c:v>
                </c:pt>
                <c:pt idx="186">
                  <c:v>44383</c:v>
                </c:pt>
                <c:pt idx="187">
                  <c:v>44384</c:v>
                </c:pt>
                <c:pt idx="188">
                  <c:v>44385</c:v>
                </c:pt>
                <c:pt idx="189">
                  <c:v>44386</c:v>
                </c:pt>
                <c:pt idx="190">
                  <c:v>44387</c:v>
                </c:pt>
                <c:pt idx="191">
                  <c:v>44388</c:v>
                </c:pt>
                <c:pt idx="192">
                  <c:v>44389</c:v>
                </c:pt>
                <c:pt idx="193">
                  <c:v>44390</c:v>
                </c:pt>
                <c:pt idx="194">
                  <c:v>44391</c:v>
                </c:pt>
                <c:pt idx="195">
                  <c:v>44392</c:v>
                </c:pt>
                <c:pt idx="196">
                  <c:v>44393</c:v>
                </c:pt>
                <c:pt idx="197">
                  <c:v>44394</c:v>
                </c:pt>
                <c:pt idx="198">
                  <c:v>44395</c:v>
                </c:pt>
                <c:pt idx="199">
                  <c:v>44396</c:v>
                </c:pt>
                <c:pt idx="200">
                  <c:v>44397</c:v>
                </c:pt>
                <c:pt idx="201">
                  <c:v>44398</c:v>
                </c:pt>
                <c:pt idx="202">
                  <c:v>44399</c:v>
                </c:pt>
                <c:pt idx="203">
                  <c:v>44400</c:v>
                </c:pt>
                <c:pt idx="204">
                  <c:v>44401</c:v>
                </c:pt>
                <c:pt idx="205">
                  <c:v>44402</c:v>
                </c:pt>
                <c:pt idx="206">
                  <c:v>44403</c:v>
                </c:pt>
                <c:pt idx="207">
                  <c:v>44404</c:v>
                </c:pt>
                <c:pt idx="208">
                  <c:v>44405</c:v>
                </c:pt>
                <c:pt idx="209">
                  <c:v>44406</c:v>
                </c:pt>
                <c:pt idx="210">
                  <c:v>44407</c:v>
                </c:pt>
                <c:pt idx="211">
                  <c:v>44408</c:v>
                </c:pt>
                <c:pt idx="212">
                  <c:v>44409</c:v>
                </c:pt>
                <c:pt idx="213">
                  <c:v>44410</c:v>
                </c:pt>
                <c:pt idx="214">
                  <c:v>44411</c:v>
                </c:pt>
                <c:pt idx="215">
                  <c:v>44412</c:v>
                </c:pt>
                <c:pt idx="216">
                  <c:v>44413</c:v>
                </c:pt>
                <c:pt idx="217">
                  <c:v>44414</c:v>
                </c:pt>
                <c:pt idx="218">
                  <c:v>44415</c:v>
                </c:pt>
                <c:pt idx="219">
                  <c:v>44416</c:v>
                </c:pt>
                <c:pt idx="220">
                  <c:v>44417</c:v>
                </c:pt>
                <c:pt idx="221">
                  <c:v>44418</c:v>
                </c:pt>
                <c:pt idx="222">
                  <c:v>44419</c:v>
                </c:pt>
                <c:pt idx="223">
                  <c:v>44420</c:v>
                </c:pt>
                <c:pt idx="224">
                  <c:v>44421</c:v>
                </c:pt>
                <c:pt idx="225">
                  <c:v>44422</c:v>
                </c:pt>
                <c:pt idx="226">
                  <c:v>44423</c:v>
                </c:pt>
                <c:pt idx="227">
                  <c:v>44424</c:v>
                </c:pt>
                <c:pt idx="228">
                  <c:v>44425</c:v>
                </c:pt>
                <c:pt idx="229">
                  <c:v>44426</c:v>
                </c:pt>
                <c:pt idx="230">
                  <c:v>44427</c:v>
                </c:pt>
                <c:pt idx="231">
                  <c:v>44428</c:v>
                </c:pt>
                <c:pt idx="232">
                  <c:v>44429</c:v>
                </c:pt>
                <c:pt idx="233">
                  <c:v>44430</c:v>
                </c:pt>
                <c:pt idx="234">
                  <c:v>44431</c:v>
                </c:pt>
                <c:pt idx="235">
                  <c:v>44432</c:v>
                </c:pt>
                <c:pt idx="236">
                  <c:v>44433</c:v>
                </c:pt>
                <c:pt idx="237">
                  <c:v>44434</c:v>
                </c:pt>
                <c:pt idx="238">
                  <c:v>44435</c:v>
                </c:pt>
                <c:pt idx="239">
                  <c:v>44436</c:v>
                </c:pt>
                <c:pt idx="240">
                  <c:v>44437</c:v>
                </c:pt>
                <c:pt idx="241">
                  <c:v>44438</c:v>
                </c:pt>
                <c:pt idx="242">
                  <c:v>44439</c:v>
                </c:pt>
                <c:pt idx="243">
                  <c:v>44440</c:v>
                </c:pt>
                <c:pt idx="244">
                  <c:v>44441</c:v>
                </c:pt>
                <c:pt idx="245">
                  <c:v>44442</c:v>
                </c:pt>
                <c:pt idx="246">
                  <c:v>44443</c:v>
                </c:pt>
                <c:pt idx="247">
                  <c:v>44444</c:v>
                </c:pt>
                <c:pt idx="248">
                  <c:v>44445</c:v>
                </c:pt>
                <c:pt idx="249">
                  <c:v>44446</c:v>
                </c:pt>
                <c:pt idx="250">
                  <c:v>44447</c:v>
                </c:pt>
                <c:pt idx="251">
                  <c:v>44448</c:v>
                </c:pt>
                <c:pt idx="252">
                  <c:v>44449</c:v>
                </c:pt>
                <c:pt idx="253">
                  <c:v>44450</c:v>
                </c:pt>
                <c:pt idx="254">
                  <c:v>44451</c:v>
                </c:pt>
                <c:pt idx="255">
                  <c:v>44452</c:v>
                </c:pt>
                <c:pt idx="256">
                  <c:v>44453</c:v>
                </c:pt>
                <c:pt idx="257">
                  <c:v>44454</c:v>
                </c:pt>
                <c:pt idx="258">
                  <c:v>44455</c:v>
                </c:pt>
                <c:pt idx="259">
                  <c:v>44456</c:v>
                </c:pt>
                <c:pt idx="260">
                  <c:v>44457</c:v>
                </c:pt>
                <c:pt idx="261">
                  <c:v>44458</c:v>
                </c:pt>
                <c:pt idx="262">
                  <c:v>44459</c:v>
                </c:pt>
                <c:pt idx="263">
                  <c:v>44460</c:v>
                </c:pt>
                <c:pt idx="264">
                  <c:v>44461</c:v>
                </c:pt>
                <c:pt idx="265">
                  <c:v>44462</c:v>
                </c:pt>
                <c:pt idx="266">
                  <c:v>44463</c:v>
                </c:pt>
                <c:pt idx="267">
                  <c:v>44464</c:v>
                </c:pt>
                <c:pt idx="268">
                  <c:v>44465</c:v>
                </c:pt>
                <c:pt idx="269">
                  <c:v>44466</c:v>
                </c:pt>
                <c:pt idx="270">
                  <c:v>44467</c:v>
                </c:pt>
                <c:pt idx="271">
                  <c:v>44468</c:v>
                </c:pt>
                <c:pt idx="272">
                  <c:v>44469</c:v>
                </c:pt>
                <c:pt idx="273">
                  <c:v>44470</c:v>
                </c:pt>
                <c:pt idx="274">
                  <c:v>44471</c:v>
                </c:pt>
                <c:pt idx="275">
                  <c:v>44472</c:v>
                </c:pt>
                <c:pt idx="276">
                  <c:v>44473</c:v>
                </c:pt>
                <c:pt idx="277">
                  <c:v>44474</c:v>
                </c:pt>
                <c:pt idx="278">
                  <c:v>44475</c:v>
                </c:pt>
                <c:pt idx="279">
                  <c:v>44476</c:v>
                </c:pt>
                <c:pt idx="280">
                  <c:v>44477</c:v>
                </c:pt>
                <c:pt idx="281">
                  <c:v>44478</c:v>
                </c:pt>
                <c:pt idx="282">
                  <c:v>44479</c:v>
                </c:pt>
                <c:pt idx="283">
                  <c:v>44480</c:v>
                </c:pt>
                <c:pt idx="284">
                  <c:v>44481</c:v>
                </c:pt>
                <c:pt idx="285">
                  <c:v>44482</c:v>
                </c:pt>
                <c:pt idx="286">
                  <c:v>44483</c:v>
                </c:pt>
                <c:pt idx="287">
                  <c:v>44484</c:v>
                </c:pt>
                <c:pt idx="288">
                  <c:v>44485</c:v>
                </c:pt>
                <c:pt idx="289">
                  <c:v>44486</c:v>
                </c:pt>
                <c:pt idx="290">
                  <c:v>44487</c:v>
                </c:pt>
                <c:pt idx="291">
                  <c:v>44488</c:v>
                </c:pt>
                <c:pt idx="292">
                  <c:v>44489</c:v>
                </c:pt>
                <c:pt idx="293">
                  <c:v>44490</c:v>
                </c:pt>
                <c:pt idx="294">
                  <c:v>44491</c:v>
                </c:pt>
                <c:pt idx="295">
                  <c:v>44492</c:v>
                </c:pt>
                <c:pt idx="296">
                  <c:v>44493</c:v>
                </c:pt>
                <c:pt idx="297">
                  <c:v>44494</c:v>
                </c:pt>
                <c:pt idx="298">
                  <c:v>44495</c:v>
                </c:pt>
                <c:pt idx="299">
                  <c:v>44496</c:v>
                </c:pt>
                <c:pt idx="300">
                  <c:v>44497</c:v>
                </c:pt>
                <c:pt idx="301">
                  <c:v>44498</c:v>
                </c:pt>
                <c:pt idx="302">
                  <c:v>44499</c:v>
                </c:pt>
                <c:pt idx="303">
                  <c:v>44500</c:v>
                </c:pt>
                <c:pt idx="304">
                  <c:v>44501</c:v>
                </c:pt>
                <c:pt idx="305">
                  <c:v>44502</c:v>
                </c:pt>
                <c:pt idx="306">
                  <c:v>44503</c:v>
                </c:pt>
                <c:pt idx="307">
                  <c:v>44504</c:v>
                </c:pt>
                <c:pt idx="308">
                  <c:v>44505</c:v>
                </c:pt>
                <c:pt idx="309">
                  <c:v>44506</c:v>
                </c:pt>
                <c:pt idx="310">
                  <c:v>44507</c:v>
                </c:pt>
                <c:pt idx="311">
                  <c:v>44508</c:v>
                </c:pt>
                <c:pt idx="312">
                  <c:v>44509</c:v>
                </c:pt>
                <c:pt idx="313">
                  <c:v>44510</c:v>
                </c:pt>
                <c:pt idx="314">
                  <c:v>44511</c:v>
                </c:pt>
                <c:pt idx="315">
                  <c:v>44512</c:v>
                </c:pt>
                <c:pt idx="316">
                  <c:v>44513</c:v>
                </c:pt>
                <c:pt idx="317">
                  <c:v>44514</c:v>
                </c:pt>
                <c:pt idx="318">
                  <c:v>44515</c:v>
                </c:pt>
                <c:pt idx="319">
                  <c:v>44516</c:v>
                </c:pt>
                <c:pt idx="320">
                  <c:v>44517</c:v>
                </c:pt>
                <c:pt idx="321">
                  <c:v>44518</c:v>
                </c:pt>
                <c:pt idx="322">
                  <c:v>44519</c:v>
                </c:pt>
                <c:pt idx="323">
                  <c:v>44520</c:v>
                </c:pt>
                <c:pt idx="324">
                  <c:v>44521</c:v>
                </c:pt>
                <c:pt idx="325">
                  <c:v>44522</c:v>
                </c:pt>
                <c:pt idx="326">
                  <c:v>44523</c:v>
                </c:pt>
                <c:pt idx="327">
                  <c:v>44524</c:v>
                </c:pt>
                <c:pt idx="328">
                  <c:v>44525</c:v>
                </c:pt>
                <c:pt idx="329">
                  <c:v>44526</c:v>
                </c:pt>
                <c:pt idx="330">
                  <c:v>44527</c:v>
                </c:pt>
                <c:pt idx="331">
                  <c:v>44528</c:v>
                </c:pt>
                <c:pt idx="332">
                  <c:v>44529</c:v>
                </c:pt>
                <c:pt idx="333">
                  <c:v>44530</c:v>
                </c:pt>
                <c:pt idx="334">
                  <c:v>44531</c:v>
                </c:pt>
                <c:pt idx="335">
                  <c:v>44532</c:v>
                </c:pt>
                <c:pt idx="336">
                  <c:v>44533</c:v>
                </c:pt>
                <c:pt idx="337">
                  <c:v>44534</c:v>
                </c:pt>
                <c:pt idx="338">
                  <c:v>44535</c:v>
                </c:pt>
                <c:pt idx="339">
                  <c:v>44536</c:v>
                </c:pt>
                <c:pt idx="340">
                  <c:v>44537</c:v>
                </c:pt>
                <c:pt idx="341">
                  <c:v>44538</c:v>
                </c:pt>
                <c:pt idx="342">
                  <c:v>44539</c:v>
                </c:pt>
                <c:pt idx="343">
                  <c:v>44540</c:v>
                </c:pt>
                <c:pt idx="344">
                  <c:v>44541</c:v>
                </c:pt>
                <c:pt idx="345">
                  <c:v>44542</c:v>
                </c:pt>
                <c:pt idx="346">
                  <c:v>44543</c:v>
                </c:pt>
                <c:pt idx="347">
                  <c:v>44544</c:v>
                </c:pt>
                <c:pt idx="348">
                  <c:v>44545</c:v>
                </c:pt>
                <c:pt idx="349">
                  <c:v>44546</c:v>
                </c:pt>
                <c:pt idx="350">
                  <c:v>44547</c:v>
                </c:pt>
                <c:pt idx="351">
                  <c:v>44548</c:v>
                </c:pt>
                <c:pt idx="352">
                  <c:v>44549</c:v>
                </c:pt>
                <c:pt idx="353">
                  <c:v>44550</c:v>
                </c:pt>
                <c:pt idx="354">
                  <c:v>44551</c:v>
                </c:pt>
                <c:pt idx="355">
                  <c:v>44552</c:v>
                </c:pt>
                <c:pt idx="356">
                  <c:v>44553</c:v>
                </c:pt>
                <c:pt idx="357">
                  <c:v>44554</c:v>
                </c:pt>
                <c:pt idx="358">
                  <c:v>44555</c:v>
                </c:pt>
                <c:pt idx="359">
                  <c:v>44556</c:v>
                </c:pt>
                <c:pt idx="360">
                  <c:v>44557</c:v>
                </c:pt>
                <c:pt idx="361">
                  <c:v>44558</c:v>
                </c:pt>
                <c:pt idx="362">
                  <c:v>44559</c:v>
                </c:pt>
                <c:pt idx="363">
                  <c:v>44560</c:v>
                </c:pt>
                <c:pt idx="364">
                  <c:v>44561</c:v>
                </c:pt>
              </c:numCache>
            </c:numRef>
          </c:cat>
          <c:val>
            <c:numRef>
              <c:f>Armaz_SUBS!$F$7:$F$372</c:f>
              <c:numCache>
                <c:formatCode>0.00</c:formatCode>
                <c:ptCount val="366"/>
                <c:pt idx="0">
                  <c:v>18.95</c:v>
                </c:pt>
                <c:pt idx="1">
                  <c:v>19.16</c:v>
                </c:pt>
                <c:pt idx="2">
                  <c:v>19.27</c:v>
                </c:pt>
                <c:pt idx="3">
                  <c:v>19.52</c:v>
                </c:pt>
                <c:pt idx="4">
                  <c:v>19.649999999999999</c:v>
                </c:pt>
                <c:pt idx="5">
                  <c:v>19.68</c:v>
                </c:pt>
                <c:pt idx="6">
                  <c:v>19.75</c:v>
                </c:pt>
                <c:pt idx="7">
                  <c:v>19.829999999999998</c:v>
                </c:pt>
                <c:pt idx="8">
                  <c:v>19.96</c:v>
                </c:pt>
                <c:pt idx="9">
                  <c:v>20.059999999999999</c:v>
                </c:pt>
                <c:pt idx="10">
                  <c:v>20.11</c:v>
                </c:pt>
                <c:pt idx="11">
                  <c:v>20.27</c:v>
                </c:pt>
                <c:pt idx="12">
                  <c:v>20.5</c:v>
                </c:pt>
                <c:pt idx="13">
                  <c:v>20.76</c:v>
                </c:pt>
                <c:pt idx="14">
                  <c:v>21</c:v>
                </c:pt>
                <c:pt idx="15">
                  <c:v>21.25</c:v>
                </c:pt>
                <c:pt idx="16">
                  <c:v>21.58</c:v>
                </c:pt>
                <c:pt idx="17">
                  <c:v>21.83</c:v>
                </c:pt>
                <c:pt idx="18">
                  <c:v>22.07</c:v>
                </c:pt>
                <c:pt idx="19">
                  <c:v>22.29</c:v>
                </c:pt>
                <c:pt idx="20">
                  <c:v>22.52</c:v>
                </c:pt>
                <c:pt idx="21">
                  <c:v>22.7</c:v>
                </c:pt>
                <c:pt idx="22">
                  <c:v>22.9</c:v>
                </c:pt>
                <c:pt idx="23">
                  <c:v>23</c:v>
                </c:pt>
                <c:pt idx="24">
                  <c:v>23.05</c:v>
                </c:pt>
                <c:pt idx="25">
                  <c:v>23.13</c:v>
                </c:pt>
                <c:pt idx="26">
                  <c:v>23.17</c:v>
                </c:pt>
                <c:pt idx="27">
                  <c:v>23.2</c:v>
                </c:pt>
                <c:pt idx="28">
                  <c:v>23.26</c:v>
                </c:pt>
                <c:pt idx="29">
                  <c:v>23.34</c:v>
                </c:pt>
                <c:pt idx="30">
                  <c:v>23.36</c:v>
                </c:pt>
                <c:pt idx="31">
                  <c:v>23.35</c:v>
                </c:pt>
                <c:pt idx="32">
                  <c:v>23.4</c:v>
                </c:pt>
                <c:pt idx="33">
                  <c:v>23.45</c:v>
                </c:pt>
                <c:pt idx="34">
                  <c:v>23.51</c:v>
                </c:pt>
                <c:pt idx="35">
                  <c:v>23.62</c:v>
                </c:pt>
                <c:pt idx="36">
                  <c:v>23.8</c:v>
                </c:pt>
                <c:pt idx="37">
                  <c:v>24.09</c:v>
                </c:pt>
                <c:pt idx="38">
                  <c:v>24.32</c:v>
                </c:pt>
                <c:pt idx="39">
                  <c:v>24.61</c:v>
                </c:pt>
                <c:pt idx="40">
                  <c:v>24.83</c:v>
                </c:pt>
                <c:pt idx="41">
                  <c:v>25.01</c:v>
                </c:pt>
                <c:pt idx="42">
                  <c:v>25.23</c:v>
                </c:pt>
                <c:pt idx="43">
                  <c:v>25.53</c:v>
                </c:pt>
                <c:pt idx="44">
                  <c:v>25.83</c:v>
                </c:pt>
                <c:pt idx="45">
                  <c:v>26.06</c:v>
                </c:pt>
                <c:pt idx="46">
                  <c:v>26.34</c:v>
                </c:pt>
                <c:pt idx="47">
                  <c:v>26.65</c:v>
                </c:pt>
                <c:pt idx="48">
                  <c:v>26.95</c:v>
                </c:pt>
                <c:pt idx="49">
                  <c:v>27.2</c:v>
                </c:pt>
                <c:pt idx="50">
                  <c:v>27.44</c:v>
                </c:pt>
                <c:pt idx="51">
                  <c:v>27.71</c:v>
                </c:pt>
                <c:pt idx="52">
                  <c:v>27.93</c:v>
                </c:pt>
                <c:pt idx="53">
                  <c:v>28.15</c:v>
                </c:pt>
                <c:pt idx="54">
                  <c:v>28.41</c:v>
                </c:pt>
                <c:pt idx="55">
                  <c:v>28.65</c:v>
                </c:pt>
                <c:pt idx="56">
                  <c:v>28.87</c:v>
                </c:pt>
                <c:pt idx="57">
                  <c:v>29.22</c:v>
                </c:pt>
                <c:pt idx="58">
                  <c:v>29.56</c:v>
                </c:pt>
                <c:pt idx="59">
                  <c:v>29.84</c:v>
                </c:pt>
                <c:pt idx="60">
                  <c:v>30.12</c:v>
                </c:pt>
                <c:pt idx="61">
                  <c:v>30.35</c:v>
                </c:pt>
                <c:pt idx="62">
                  <c:v>30.58</c:v>
                </c:pt>
                <c:pt idx="63">
                  <c:v>30.79</c:v>
                </c:pt>
                <c:pt idx="64">
                  <c:v>31.05</c:v>
                </c:pt>
                <c:pt idx="65">
                  <c:v>31.34</c:v>
                </c:pt>
                <c:pt idx="66">
                  <c:v>31.59</c:v>
                </c:pt>
                <c:pt idx="67">
                  <c:v>31.89</c:v>
                </c:pt>
                <c:pt idx="68">
                  <c:v>32.200000000000003</c:v>
                </c:pt>
                <c:pt idx="69">
                  <c:v>32.44</c:v>
                </c:pt>
                <c:pt idx="70">
                  <c:v>32.65</c:v>
                </c:pt>
                <c:pt idx="71">
                  <c:v>32.909999999999997</c:v>
                </c:pt>
                <c:pt idx="72">
                  <c:v>33.159999999999997</c:v>
                </c:pt>
                <c:pt idx="73">
                  <c:v>33.32</c:v>
                </c:pt>
                <c:pt idx="74">
                  <c:v>33.53</c:v>
                </c:pt>
                <c:pt idx="75">
                  <c:v>33.729999999999997</c:v>
                </c:pt>
                <c:pt idx="76">
                  <c:v>33.93</c:v>
                </c:pt>
                <c:pt idx="77">
                  <c:v>34.159999999999997</c:v>
                </c:pt>
                <c:pt idx="78">
                  <c:v>34.380000000000003</c:v>
                </c:pt>
                <c:pt idx="79">
                  <c:v>34.58</c:v>
                </c:pt>
                <c:pt idx="80">
                  <c:v>34.67</c:v>
                </c:pt>
                <c:pt idx="81">
                  <c:v>34.76</c:v>
                </c:pt>
                <c:pt idx="82">
                  <c:v>34.840000000000003</c:v>
                </c:pt>
                <c:pt idx="83">
                  <c:v>34.92</c:v>
                </c:pt>
                <c:pt idx="84">
                  <c:v>34.99</c:v>
                </c:pt>
                <c:pt idx="85">
                  <c:v>35.07</c:v>
                </c:pt>
                <c:pt idx="86">
                  <c:v>35.130000000000003</c:v>
                </c:pt>
                <c:pt idx="87">
                  <c:v>35.17</c:v>
                </c:pt>
                <c:pt idx="88">
                  <c:v>35.200000000000003</c:v>
                </c:pt>
                <c:pt idx="89">
                  <c:v>35.26</c:v>
                </c:pt>
                <c:pt idx="90">
                  <c:v>35.33</c:v>
                </c:pt>
                <c:pt idx="91">
                  <c:v>35.43</c:v>
                </c:pt>
                <c:pt idx="92">
                  <c:v>35.47</c:v>
                </c:pt>
                <c:pt idx="93">
                  <c:v>35.5</c:v>
                </c:pt>
                <c:pt idx="94">
                  <c:v>35.479999999999997</c:v>
                </c:pt>
                <c:pt idx="95">
                  <c:v>35.46</c:v>
                </c:pt>
                <c:pt idx="96">
                  <c:v>35.479999999999997</c:v>
                </c:pt>
                <c:pt idx="97">
                  <c:v>35.549999999999997</c:v>
                </c:pt>
                <c:pt idx="98">
                  <c:v>35.590000000000003</c:v>
                </c:pt>
                <c:pt idx="99">
                  <c:v>35.65</c:v>
                </c:pt>
                <c:pt idx="100">
                  <c:v>35.72</c:v>
                </c:pt>
                <c:pt idx="101">
                  <c:v>35.6</c:v>
                </c:pt>
                <c:pt idx="102">
                  <c:v>35.5</c:v>
                </c:pt>
                <c:pt idx="103">
                  <c:v>35.44</c:v>
                </c:pt>
                <c:pt idx="104">
                  <c:v>35.380000000000003</c:v>
                </c:pt>
                <c:pt idx="105">
                  <c:v>35.28</c:v>
                </c:pt>
                <c:pt idx="106">
                  <c:v>35.229999999999997</c:v>
                </c:pt>
                <c:pt idx="107">
                  <c:v>35.25</c:v>
                </c:pt>
                <c:pt idx="108">
                  <c:v>35.14</c:v>
                </c:pt>
                <c:pt idx="109">
                  <c:v>35.11</c:v>
                </c:pt>
                <c:pt idx="110">
                  <c:v>35.14</c:v>
                </c:pt>
                <c:pt idx="111">
                  <c:v>35.08</c:v>
                </c:pt>
                <c:pt idx="112">
                  <c:v>35.049999999999997</c:v>
                </c:pt>
                <c:pt idx="113">
                  <c:v>35.06</c:v>
                </c:pt>
                <c:pt idx="114">
                  <c:v>35.049999999999997</c:v>
                </c:pt>
                <c:pt idx="115">
                  <c:v>34.979999999999997</c:v>
                </c:pt>
                <c:pt idx="116">
                  <c:v>34.89</c:v>
                </c:pt>
                <c:pt idx="117">
                  <c:v>34.82</c:v>
                </c:pt>
                <c:pt idx="118">
                  <c:v>34.76</c:v>
                </c:pt>
                <c:pt idx="119">
                  <c:v>34.700000000000003</c:v>
                </c:pt>
                <c:pt idx="120">
                  <c:v>34.69</c:v>
                </c:pt>
                <c:pt idx="121">
                  <c:v>34.67</c:v>
                </c:pt>
                <c:pt idx="122">
                  <c:v>34.54</c:v>
                </c:pt>
                <c:pt idx="123">
                  <c:v>34.43</c:v>
                </c:pt>
                <c:pt idx="124">
                  <c:v>34.29</c:v>
                </c:pt>
                <c:pt idx="125">
                  <c:v>34.11</c:v>
                </c:pt>
                <c:pt idx="126">
                  <c:v>33.94</c:v>
                </c:pt>
                <c:pt idx="127">
                  <c:v>33.82</c:v>
                </c:pt>
                <c:pt idx="128">
                  <c:v>33.83</c:v>
                </c:pt>
                <c:pt idx="129">
                  <c:v>33.71</c:v>
                </c:pt>
                <c:pt idx="130">
                  <c:v>33.61</c:v>
                </c:pt>
                <c:pt idx="131">
                  <c:v>33.51</c:v>
                </c:pt>
                <c:pt idx="132">
                  <c:v>33.43</c:v>
                </c:pt>
                <c:pt idx="133">
                  <c:v>33.369999999999997</c:v>
                </c:pt>
                <c:pt idx="134">
                  <c:v>33.32</c:v>
                </c:pt>
                <c:pt idx="135">
                  <c:v>33.28</c:v>
                </c:pt>
                <c:pt idx="136">
                  <c:v>33.159999999999997</c:v>
                </c:pt>
                <c:pt idx="137">
                  <c:v>33.049999999999997</c:v>
                </c:pt>
                <c:pt idx="138">
                  <c:v>32.979999999999997</c:v>
                </c:pt>
                <c:pt idx="139">
                  <c:v>32.9</c:v>
                </c:pt>
                <c:pt idx="140">
                  <c:v>32.78</c:v>
                </c:pt>
                <c:pt idx="141">
                  <c:v>32.729999999999997</c:v>
                </c:pt>
                <c:pt idx="142">
                  <c:v>32.700000000000003</c:v>
                </c:pt>
                <c:pt idx="143">
                  <c:v>32.590000000000003</c:v>
                </c:pt>
                <c:pt idx="144">
                  <c:v>32.5</c:v>
                </c:pt>
                <c:pt idx="145">
                  <c:v>32.409999999999997</c:v>
                </c:pt>
                <c:pt idx="146">
                  <c:v>32.33</c:v>
                </c:pt>
                <c:pt idx="147">
                  <c:v>32.270000000000003</c:v>
                </c:pt>
                <c:pt idx="148">
                  <c:v>32.21</c:v>
                </c:pt>
                <c:pt idx="149">
                  <c:v>32.19</c:v>
                </c:pt>
                <c:pt idx="150">
                  <c:v>32.1</c:v>
                </c:pt>
                <c:pt idx="151">
                  <c:v>32.020000000000003</c:v>
                </c:pt>
                <c:pt idx="152">
                  <c:v>31.96</c:v>
                </c:pt>
                <c:pt idx="153">
                  <c:v>31.92</c:v>
                </c:pt>
                <c:pt idx="154">
                  <c:v>31.85</c:v>
                </c:pt>
                <c:pt idx="155">
                  <c:v>31.77</c:v>
                </c:pt>
                <c:pt idx="156">
                  <c:v>31.67</c:v>
                </c:pt>
                <c:pt idx="157">
                  <c:v>31.52</c:v>
                </c:pt>
                <c:pt idx="158">
                  <c:v>31.37</c:v>
                </c:pt>
                <c:pt idx="159">
                  <c:v>31.24</c:v>
                </c:pt>
                <c:pt idx="160">
                  <c:v>31.1</c:v>
                </c:pt>
                <c:pt idx="161">
                  <c:v>30.98</c:v>
                </c:pt>
                <c:pt idx="162">
                  <c:v>30.88</c:v>
                </c:pt>
                <c:pt idx="163">
                  <c:v>30.82</c:v>
                </c:pt>
                <c:pt idx="164">
                  <c:v>30.64</c:v>
                </c:pt>
                <c:pt idx="165">
                  <c:v>30.53</c:v>
                </c:pt>
                <c:pt idx="166">
                  <c:v>30.41</c:v>
                </c:pt>
                <c:pt idx="167">
                  <c:v>30.29</c:v>
                </c:pt>
                <c:pt idx="168">
                  <c:v>30.2</c:v>
                </c:pt>
                <c:pt idx="169">
                  <c:v>30.16</c:v>
                </c:pt>
                <c:pt idx="170">
                  <c:v>30.1</c:v>
                </c:pt>
                <c:pt idx="171">
                  <c:v>29.93</c:v>
                </c:pt>
                <c:pt idx="172">
                  <c:v>29.83</c:v>
                </c:pt>
                <c:pt idx="173">
                  <c:v>29.74</c:v>
                </c:pt>
                <c:pt idx="174">
                  <c:v>29.63</c:v>
                </c:pt>
                <c:pt idx="175">
                  <c:v>29.51</c:v>
                </c:pt>
                <c:pt idx="176">
                  <c:v>29.45</c:v>
                </c:pt>
                <c:pt idx="177">
                  <c:v>29.4</c:v>
                </c:pt>
                <c:pt idx="178">
                  <c:v>29.27</c:v>
                </c:pt>
                <c:pt idx="179">
                  <c:v>29.17</c:v>
                </c:pt>
                <c:pt idx="180">
                  <c:v>29.09</c:v>
                </c:pt>
                <c:pt idx="181">
                  <c:v>29.03</c:v>
                </c:pt>
                <c:pt idx="182">
                  <c:v>28.92</c:v>
                </c:pt>
                <c:pt idx="183">
                  <c:v>28.89</c:v>
                </c:pt>
                <c:pt idx="184">
                  <c:v>28.84</c:v>
                </c:pt>
                <c:pt idx="185">
                  <c:v>28.73</c:v>
                </c:pt>
                <c:pt idx="186">
                  <c:v>28.63</c:v>
                </c:pt>
                <c:pt idx="187">
                  <c:v>28.54</c:v>
                </c:pt>
                <c:pt idx="188">
                  <c:v>28.46</c:v>
                </c:pt>
                <c:pt idx="189">
                  <c:v>28.37</c:v>
                </c:pt>
                <c:pt idx="190">
                  <c:v>28.33</c:v>
                </c:pt>
                <c:pt idx="191">
                  <c:v>28.26</c:v>
                </c:pt>
                <c:pt idx="192">
                  <c:v>28.13</c:v>
                </c:pt>
                <c:pt idx="193">
                  <c:v>28.03</c:v>
                </c:pt>
                <c:pt idx="194">
                  <c:v>27.93</c:v>
                </c:pt>
                <c:pt idx="195">
                  <c:v>27.82</c:v>
                </c:pt>
                <c:pt idx="196">
                  <c:v>27.71</c:v>
                </c:pt>
                <c:pt idx="197">
                  <c:v>27.65</c:v>
                </c:pt>
                <c:pt idx="198">
                  <c:v>27.6</c:v>
                </c:pt>
                <c:pt idx="199">
                  <c:v>27.46</c:v>
                </c:pt>
                <c:pt idx="200">
                  <c:v>27.33</c:v>
                </c:pt>
                <c:pt idx="201">
                  <c:v>27.22</c:v>
                </c:pt>
                <c:pt idx="202">
                  <c:v>27.09</c:v>
                </c:pt>
                <c:pt idx="203">
                  <c:v>26.97</c:v>
                </c:pt>
                <c:pt idx="204">
                  <c:v>26.88</c:v>
                </c:pt>
                <c:pt idx="205">
                  <c:v>26.81</c:v>
                </c:pt>
                <c:pt idx="206">
                  <c:v>26.62</c:v>
                </c:pt>
                <c:pt idx="207">
                  <c:v>26.46</c:v>
                </c:pt>
                <c:pt idx="208">
                  <c:v>26.32</c:v>
                </c:pt>
                <c:pt idx="209">
                  <c:v>26.2</c:v>
                </c:pt>
                <c:pt idx="210">
                  <c:v>26.08</c:v>
                </c:pt>
                <c:pt idx="211">
                  <c:v>26.03</c:v>
                </c:pt>
                <c:pt idx="212">
                  <c:v>25.98</c:v>
                </c:pt>
                <c:pt idx="213">
                  <c:v>25.81</c:v>
                </c:pt>
                <c:pt idx="214">
                  <c:v>25.66</c:v>
                </c:pt>
                <c:pt idx="215">
                  <c:v>25.52</c:v>
                </c:pt>
                <c:pt idx="216">
                  <c:v>25.4</c:v>
                </c:pt>
                <c:pt idx="217">
                  <c:v>25.3</c:v>
                </c:pt>
                <c:pt idx="218">
                  <c:v>25.23</c:v>
                </c:pt>
                <c:pt idx="219">
                  <c:v>25.17</c:v>
                </c:pt>
                <c:pt idx="220">
                  <c:v>24.95</c:v>
                </c:pt>
                <c:pt idx="221">
                  <c:v>24.82</c:v>
                </c:pt>
                <c:pt idx="222">
                  <c:v>24.7</c:v>
                </c:pt>
                <c:pt idx="223">
                  <c:v>24.58</c:v>
                </c:pt>
                <c:pt idx="224">
                  <c:v>24.47</c:v>
                </c:pt>
                <c:pt idx="225">
                  <c:v>24.38</c:v>
                </c:pt>
                <c:pt idx="226">
                  <c:v>24.33</c:v>
                </c:pt>
                <c:pt idx="227">
                  <c:v>24.13</c:v>
                </c:pt>
                <c:pt idx="228">
                  <c:v>23.95</c:v>
                </c:pt>
                <c:pt idx="229">
                  <c:v>23.77</c:v>
                </c:pt>
                <c:pt idx="230">
                  <c:v>23.61</c:v>
                </c:pt>
                <c:pt idx="231">
                  <c:v>23.43</c:v>
                </c:pt>
                <c:pt idx="232">
                  <c:v>23.36</c:v>
                </c:pt>
                <c:pt idx="233">
                  <c:v>23.27</c:v>
                </c:pt>
                <c:pt idx="234">
                  <c:v>22.99</c:v>
                </c:pt>
                <c:pt idx="235">
                  <c:v>22.75</c:v>
                </c:pt>
                <c:pt idx="236">
                  <c:v>22.5</c:v>
                </c:pt>
                <c:pt idx="237">
                  <c:v>22.27</c:v>
                </c:pt>
                <c:pt idx="238">
                  <c:v>22.04</c:v>
                </c:pt>
                <c:pt idx="239">
                  <c:v>21.88</c:v>
                </c:pt>
                <c:pt idx="240">
                  <c:v>21.75</c:v>
                </c:pt>
                <c:pt idx="241">
                  <c:v>21.49</c:v>
                </c:pt>
                <c:pt idx="242">
                  <c:v>21.28</c:v>
                </c:pt>
                <c:pt idx="243">
                  <c:v>21.1</c:v>
                </c:pt>
                <c:pt idx="244">
                  <c:v>20.89</c:v>
                </c:pt>
                <c:pt idx="245">
                  <c:v>20.63</c:v>
                </c:pt>
                <c:pt idx="246">
                  <c:v>20.46</c:v>
                </c:pt>
                <c:pt idx="247">
                  <c:v>20.329999999999998</c:v>
                </c:pt>
                <c:pt idx="248">
                  <c:v>20.07</c:v>
                </c:pt>
                <c:pt idx="249">
                  <c:v>19.89</c:v>
                </c:pt>
                <c:pt idx="250">
                  <c:v>19.559999999999999</c:v>
                </c:pt>
                <c:pt idx="251">
                  <c:v>19.309999999999999</c:v>
                </c:pt>
                <c:pt idx="252">
                  <c:v>19.04</c:v>
                </c:pt>
                <c:pt idx="253">
                  <c:v>18.91</c:v>
                </c:pt>
                <c:pt idx="254">
                  <c:v>18.809999999999999</c:v>
                </c:pt>
                <c:pt idx="255">
                  <c:v>18.579999999999998</c:v>
                </c:pt>
                <c:pt idx="256">
                  <c:v>18.399999999999999</c:v>
                </c:pt>
                <c:pt idx="257">
                  <c:v>18.27</c:v>
                </c:pt>
                <c:pt idx="258">
                  <c:v>18.16</c:v>
                </c:pt>
                <c:pt idx="259">
                  <c:v>18.100000000000001</c:v>
                </c:pt>
                <c:pt idx="260">
                  <c:v>18.03</c:v>
                </c:pt>
                <c:pt idx="261">
                  <c:v>17.98</c:v>
                </c:pt>
                <c:pt idx="262">
                  <c:v>17.809999999999999</c:v>
                </c:pt>
                <c:pt idx="263">
                  <c:v>17.66</c:v>
                </c:pt>
                <c:pt idx="264">
                  <c:v>17.579999999999998</c:v>
                </c:pt>
                <c:pt idx="265">
                  <c:v>17.5</c:v>
                </c:pt>
                <c:pt idx="266">
                  <c:v>17.399999999999999</c:v>
                </c:pt>
                <c:pt idx="267">
                  <c:v>17.329999999999998</c:v>
                </c:pt>
                <c:pt idx="268">
                  <c:v>17.260000000000002</c:v>
                </c:pt>
                <c:pt idx="269">
                  <c:v>17.12</c:v>
                </c:pt>
                <c:pt idx="270">
                  <c:v>17.010000000000002</c:v>
                </c:pt>
                <c:pt idx="271">
                  <c:v>16.86</c:v>
                </c:pt>
                <c:pt idx="272">
                  <c:v>16.75</c:v>
                </c:pt>
                <c:pt idx="273">
                  <c:v>16.64</c:v>
                </c:pt>
                <c:pt idx="274">
                  <c:v>16.600000000000001</c:v>
                </c:pt>
                <c:pt idx="275">
                  <c:v>16.579999999999998</c:v>
                </c:pt>
                <c:pt idx="276">
                  <c:v>16.53</c:v>
                </c:pt>
                <c:pt idx="277">
                  <c:v>16.52</c:v>
                </c:pt>
                <c:pt idx="278">
                  <c:v>16.510000000000002</c:v>
                </c:pt>
                <c:pt idx="279">
                  <c:v>16.54</c:v>
                </c:pt>
                <c:pt idx="280">
                  <c:v>16.57</c:v>
                </c:pt>
                <c:pt idx="281">
                  <c:v>16.64</c:v>
                </c:pt>
                <c:pt idx="282">
                  <c:v>16.68</c:v>
                </c:pt>
                <c:pt idx="283">
                  <c:v>16.739999999999998</c:v>
                </c:pt>
                <c:pt idx="284">
                  <c:v>16.809999999999999</c:v>
                </c:pt>
                <c:pt idx="285">
                  <c:v>16.850000000000001</c:v>
                </c:pt>
                <c:pt idx="286">
                  <c:v>16.86</c:v>
                </c:pt>
                <c:pt idx="287">
                  <c:v>16.88</c:v>
                </c:pt>
                <c:pt idx="288">
                  <c:v>16.96</c:v>
                </c:pt>
                <c:pt idx="289">
                  <c:v>17.100000000000001</c:v>
                </c:pt>
                <c:pt idx="290">
                  <c:v>17.23</c:v>
                </c:pt>
                <c:pt idx="291">
                  <c:v>17.309999999999999</c:v>
                </c:pt>
                <c:pt idx="292">
                  <c:v>17.420000000000002</c:v>
                </c:pt>
                <c:pt idx="293">
                  <c:v>17.510000000000002</c:v>
                </c:pt>
                <c:pt idx="294">
                  <c:v>17.57</c:v>
                </c:pt>
                <c:pt idx="295">
                  <c:v>17.649999999999999</c:v>
                </c:pt>
                <c:pt idx="296">
                  <c:v>17.760000000000002</c:v>
                </c:pt>
                <c:pt idx="297">
                  <c:v>17.809999999999999</c:v>
                </c:pt>
                <c:pt idx="298">
                  <c:v>17.82</c:v>
                </c:pt>
                <c:pt idx="299">
                  <c:v>17.88</c:v>
                </c:pt>
                <c:pt idx="300">
                  <c:v>17.93</c:v>
                </c:pt>
                <c:pt idx="301">
                  <c:v>17.97</c:v>
                </c:pt>
                <c:pt idx="302">
                  <c:v>18.07</c:v>
                </c:pt>
                <c:pt idx="303">
                  <c:v>18.239999999999998</c:v>
                </c:pt>
                <c:pt idx="304">
                  <c:v>18.34</c:v>
                </c:pt>
                <c:pt idx="305">
                  <c:v>18.510000000000002</c:v>
                </c:pt>
                <c:pt idx="306">
                  <c:v>18.57</c:v>
                </c:pt>
                <c:pt idx="307">
                  <c:v>18.61</c:v>
                </c:pt>
                <c:pt idx="308">
                  <c:v>18.61</c:v>
                </c:pt>
                <c:pt idx="309">
                  <c:v>18.68</c:v>
                </c:pt>
                <c:pt idx="310">
                  <c:v>18.760000000000002</c:v>
                </c:pt>
                <c:pt idx="311">
                  <c:v>18.68</c:v>
                </c:pt>
                <c:pt idx="312">
                  <c:v>18.649999999999999</c:v>
                </c:pt>
                <c:pt idx="313">
                  <c:v>18.600000000000001</c:v>
                </c:pt>
                <c:pt idx="314">
                  <c:v>18.579999999999998</c:v>
                </c:pt>
                <c:pt idx="315">
                  <c:v>18.59</c:v>
                </c:pt>
                <c:pt idx="316">
                  <c:v>18.690000000000001</c:v>
                </c:pt>
                <c:pt idx="317">
                  <c:v>18.87</c:v>
                </c:pt>
                <c:pt idx="318">
                  <c:v>18.940000000000001</c:v>
                </c:pt>
                <c:pt idx="319">
                  <c:v>18.89</c:v>
                </c:pt>
                <c:pt idx="320">
                  <c:v>18.84</c:v>
                </c:pt>
                <c:pt idx="321">
                  <c:v>18.829999999999998</c:v>
                </c:pt>
                <c:pt idx="322">
                  <c:v>18.87</c:v>
                </c:pt>
                <c:pt idx="323">
                  <c:v>19.07</c:v>
                </c:pt>
                <c:pt idx="324">
                  <c:v>19.28</c:v>
                </c:pt>
                <c:pt idx="325">
                  <c:v>19.3</c:v>
                </c:pt>
                <c:pt idx="326">
                  <c:v>19.37</c:v>
                </c:pt>
                <c:pt idx="327">
                  <c:v>19.43</c:v>
                </c:pt>
                <c:pt idx="328">
                  <c:v>19.46</c:v>
                </c:pt>
                <c:pt idx="329">
                  <c:v>19.45</c:v>
                </c:pt>
                <c:pt idx="330">
                  <c:v>19.55</c:v>
                </c:pt>
                <c:pt idx="331">
                  <c:v>19.649999999999999</c:v>
                </c:pt>
                <c:pt idx="332">
                  <c:v>19.62</c:v>
                </c:pt>
                <c:pt idx="333">
                  <c:v>19.690000000000001</c:v>
                </c:pt>
                <c:pt idx="334">
                  <c:v>19.78</c:v>
                </c:pt>
                <c:pt idx="335">
                  <c:v>19.86</c:v>
                </c:pt>
                <c:pt idx="336">
                  <c:v>19.95</c:v>
                </c:pt>
                <c:pt idx="337">
                  <c:v>20.05</c:v>
                </c:pt>
                <c:pt idx="338">
                  <c:v>20.170000000000002</c:v>
                </c:pt>
                <c:pt idx="339">
                  <c:v>20.22</c:v>
                </c:pt>
                <c:pt idx="340">
                  <c:v>20.329999999999998</c:v>
                </c:pt>
                <c:pt idx="341">
                  <c:v>20.48</c:v>
                </c:pt>
                <c:pt idx="342">
                  <c:v>20.54</c:v>
                </c:pt>
                <c:pt idx="343">
                  <c:v>20.57</c:v>
                </c:pt>
                <c:pt idx="344">
                  <c:v>20.68</c:v>
                </c:pt>
                <c:pt idx="345">
                  <c:v>20.83</c:v>
                </c:pt>
                <c:pt idx="346">
                  <c:v>20.86</c:v>
                </c:pt>
                <c:pt idx="347">
                  <c:v>21</c:v>
                </c:pt>
                <c:pt idx="348">
                  <c:v>21.19</c:v>
                </c:pt>
                <c:pt idx="349">
                  <c:v>21.41</c:v>
                </c:pt>
                <c:pt idx="350">
                  <c:v>21.7</c:v>
                </c:pt>
                <c:pt idx="351">
                  <c:v>22.03</c:v>
                </c:pt>
                <c:pt idx="352">
                  <c:v>22.48</c:v>
                </c:pt>
                <c:pt idx="353">
                  <c:v>22.8</c:v>
                </c:pt>
                <c:pt idx="354">
                  <c:v>23.11</c:v>
                </c:pt>
                <c:pt idx="355">
                  <c:v>23.4</c:v>
                </c:pt>
                <c:pt idx="356">
                  <c:v>23.68</c:v>
                </c:pt>
                <c:pt idx="357">
                  <c:v>23.96</c:v>
                </c:pt>
                <c:pt idx="358">
                  <c:v>24.28</c:v>
                </c:pt>
                <c:pt idx="359">
                  <c:v>24.53</c:v>
                </c:pt>
                <c:pt idx="360">
                  <c:v>24.68</c:v>
                </c:pt>
                <c:pt idx="361">
                  <c:v>24.86</c:v>
                </c:pt>
                <c:pt idx="362">
                  <c:v>25.01</c:v>
                </c:pt>
                <c:pt idx="363">
                  <c:v>25.28</c:v>
                </c:pt>
                <c:pt idx="364">
                  <c:v>25.68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4DE-422C-958F-7F80913F4F07}"/>
            </c:ext>
          </c:extLst>
        </c:ser>
        <c:ser>
          <c:idx val="1"/>
          <c:order val="1"/>
          <c:tx>
            <c:strRef>
              <c:f>Armaz_SUBS!$G$6</c:f>
              <c:strCache>
                <c:ptCount val="1"/>
                <c:pt idx="0">
                  <c:v>2022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Armaz_SUBS!$A$7:$A$372</c:f>
              <c:numCache>
                <c:formatCode>d\-mmm</c:formatCode>
                <c:ptCount val="366"/>
                <c:pt idx="0">
                  <c:v>44197</c:v>
                </c:pt>
                <c:pt idx="1">
                  <c:v>44198</c:v>
                </c:pt>
                <c:pt idx="2">
                  <c:v>44199</c:v>
                </c:pt>
                <c:pt idx="3">
                  <c:v>44200</c:v>
                </c:pt>
                <c:pt idx="4">
                  <c:v>44201</c:v>
                </c:pt>
                <c:pt idx="5">
                  <c:v>44202</c:v>
                </c:pt>
                <c:pt idx="6">
                  <c:v>44203</c:v>
                </c:pt>
                <c:pt idx="7">
                  <c:v>44204</c:v>
                </c:pt>
                <c:pt idx="8">
                  <c:v>44205</c:v>
                </c:pt>
                <c:pt idx="9">
                  <c:v>44206</c:v>
                </c:pt>
                <c:pt idx="10">
                  <c:v>44207</c:v>
                </c:pt>
                <c:pt idx="11">
                  <c:v>44208</c:v>
                </c:pt>
                <c:pt idx="12">
                  <c:v>44209</c:v>
                </c:pt>
                <c:pt idx="13">
                  <c:v>44210</c:v>
                </c:pt>
                <c:pt idx="14">
                  <c:v>44211</c:v>
                </c:pt>
                <c:pt idx="15">
                  <c:v>44212</c:v>
                </c:pt>
                <c:pt idx="16">
                  <c:v>44213</c:v>
                </c:pt>
                <c:pt idx="17">
                  <c:v>44214</c:v>
                </c:pt>
                <c:pt idx="18">
                  <c:v>44215</c:v>
                </c:pt>
                <c:pt idx="19">
                  <c:v>44216</c:v>
                </c:pt>
                <c:pt idx="20">
                  <c:v>44217</c:v>
                </c:pt>
                <c:pt idx="21">
                  <c:v>44218</c:v>
                </c:pt>
                <c:pt idx="22">
                  <c:v>44219</c:v>
                </c:pt>
                <c:pt idx="23">
                  <c:v>44220</c:v>
                </c:pt>
                <c:pt idx="24">
                  <c:v>44221</c:v>
                </c:pt>
                <c:pt idx="25">
                  <c:v>44222</c:v>
                </c:pt>
                <c:pt idx="26">
                  <c:v>44223</c:v>
                </c:pt>
                <c:pt idx="27">
                  <c:v>44224</c:v>
                </c:pt>
                <c:pt idx="28">
                  <c:v>44225</c:v>
                </c:pt>
                <c:pt idx="29">
                  <c:v>44226</c:v>
                </c:pt>
                <c:pt idx="30">
                  <c:v>44227</c:v>
                </c:pt>
                <c:pt idx="31">
                  <c:v>44228</c:v>
                </c:pt>
                <c:pt idx="32">
                  <c:v>44229</c:v>
                </c:pt>
                <c:pt idx="33">
                  <c:v>44230</c:v>
                </c:pt>
                <c:pt idx="34">
                  <c:v>44231</c:v>
                </c:pt>
                <c:pt idx="35">
                  <c:v>44232</c:v>
                </c:pt>
                <c:pt idx="36">
                  <c:v>44233</c:v>
                </c:pt>
                <c:pt idx="37">
                  <c:v>44234</c:v>
                </c:pt>
                <c:pt idx="38">
                  <c:v>44235</c:v>
                </c:pt>
                <c:pt idx="39">
                  <c:v>44236</c:v>
                </c:pt>
                <c:pt idx="40">
                  <c:v>44237</c:v>
                </c:pt>
                <c:pt idx="41">
                  <c:v>44238</c:v>
                </c:pt>
                <c:pt idx="42">
                  <c:v>44239</c:v>
                </c:pt>
                <c:pt idx="43">
                  <c:v>44240</c:v>
                </c:pt>
                <c:pt idx="44">
                  <c:v>44241</c:v>
                </c:pt>
                <c:pt idx="45">
                  <c:v>44242</c:v>
                </c:pt>
                <c:pt idx="46">
                  <c:v>44243</c:v>
                </c:pt>
                <c:pt idx="47">
                  <c:v>44244</c:v>
                </c:pt>
                <c:pt idx="48">
                  <c:v>44245</c:v>
                </c:pt>
                <c:pt idx="49">
                  <c:v>44246</c:v>
                </c:pt>
                <c:pt idx="50">
                  <c:v>44247</c:v>
                </c:pt>
                <c:pt idx="51">
                  <c:v>44248</c:v>
                </c:pt>
                <c:pt idx="52">
                  <c:v>44249</c:v>
                </c:pt>
                <c:pt idx="53">
                  <c:v>44250</c:v>
                </c:pt>
                <c:pt idx="54">
                  <c:v>44251</c:v>
                </c:pt>
                <c:pt idx="55">
                  <c:v>44252</c:v>
                </c:pt>
                <c:pt idx="56">
                  <c:v>44253</c:v>
                </c:pt>
                <c:pt idx="57">
                  <c:v>44254</c:v>
                </c:pt>
                <c:pt idx="58">
                  <c:v>44255</c:v>
                </c:pt>
                <c:pt idx="59">
                  <c:v>44256</c:v>
                </c:pt>
                <c:pt idx="60">
                  <c:v>44257</c:v>
                </c:pt>
                <c:pt idx="61">
                  <c:v>44258</c:v>
                </c:pt>
                <c:pt idx="62">
                  <c:v>44259</c:v>
                </c:pt>
                <c:pt idx="63">
                  <c:v>44260</c:v>
                </c:pt>
                <c:pt idx="64">
                  <c:v>44261</c:v>
                </c:pt>
                <c:pt idx="65">
                  <c:v>44262</c:v>
                </c:pt>
                <c:pt idx="66">
                  <c:v>44263</c:v>
                </c:pt>
                <c:pt idx="67">
                  <c:v>44264</c:v>
                </c:pt>
                <c:pt idx="68">
                  <c:v>44265</c:v>
                </c:pt>
                <c:pt idx="69">
                  <c:v>44266</c:v>
                </c:pt>
                <c:pt idx="70">
                  <c:v>44267</c:v>
                </c:pt>
                <c:pt idx="71">
                  <c:v>44268</c:v>
                </c:pt>
                <c:pt idx="72">
                  <c:v>44269</c:v>
                </c:pt>
                <c:pt idx="73">
                  <c:v>44270</c:v>
                </c:pt>
                <c:pt idx="74">
                  <c:v>44271</c:v>
                </c:pt>
                <c:pt idx="75">
                  <c:v>44272</c:v>
                </c:pt>
                <c:pt idx="76">
                  <c:v>44273</c:v>
                </c:pt>
                <c:pt idx="77">
                  <c:v>44274</c:v>
                </c:pt>
                <c:pt idx="78">
                  <c:v>44275</c:v>
                </c:pt>
                <c:pt idx="79">
                  <c:v>44276</c:v>
                </c:pt>
                <c:pt idx="80">
                  <c:v>44277</c:v>
                </c:pt>
                <c:pt idx="81">
                  <c:v>44278</c:v>
                </c:pt>
                <c:pt idx="82">
                  <c:v>44279</c:v>
                </c:pt>
                <c:pt idx="83">
                  <c:v>44280</c:v>
                </c:pt>
                <c:pt idx="84">
                  <c:v>44281</c:v>
                </c:pt>
                <c:pt idx="85">
                  <c:v>44282</c:v>
                </c:pt>
                <c:pt idx="86">
                  <c:v>44283</c:v>
                </c:pt>
                <c:pt idx="87">
                  <c:v>44284</c:v>
                </c:pt>
                <c:pt idx="88">
                  <c:v>44285</c:v>
                </c:pt>
                <c:pt idx="89">
                  <c:v>44286</c:v>
                </c:pt>
                <c:pt idx="90">
                  <c:v>44287</c:v>
                </c:pt>
                <c:pt idx="91">
                  <c:v>44288</c:v>
                </c:pt>
                <c:pt idx="92">
                  <c:v>44289</c:v>
                </c:pt>
                <c:pt idx="93">
                  <c:v>44290</c:v>
                </c:pt>
                <c:pt idx="94">
                  <c:v>44291</c:v>
                </c:pt>
                <c:pt idx="95">
                  <c:v>44292</c:v>
                </c:pt>
                <c:pt idx="96">
                  <c:v>44293</c:v>
                </c:pt>
                <c:pt idx="97">
                  <c:v>44294</c:v>
                </c:pt>
                <c:pt idx="98">
                  <c:v>44295</c:v>
                </c:pt>
                <c:pt idx="99">
                  <c:v>44296</c:v>
                </c:pt>
                <c:pt idx="100">
                  <c:v>44297</c:v>
                </c:pt>
                <c:pt idx="101">
                  <c:v>44298</c:v>
                </c:pt>
                <c:pt idx="102">
                  <c:v>44299</c:v>
                </c:pt>
                <c:pt idx="103">
                  <c:v>44300</c:v>
                </c:pt>
                <c:pt idx="104">
                  <c:v>44301</c:v>
                </c:pt>
                <c:pt idx="105">
                  <c:v>44302</c:v>
                </c:pt>
                <c:pt idx="106">
                  <c:v>44303</c:v>
                </c:pt>
                <c:pt idx="107">
                  <c:v>44304</c:v>
                </c:pt>
                <c:pt idx="108">
                  <c:v>44305</c:v>
                </c:pt>
                <c:pt idx="109">
                  <c:v>44306</c:v>
                </c:pt>
                <c:pt idx="110">
                  <c:v>44307</c:v>
                </c:pt>
                <c:pt idx="111">
                  <c:v>44308</c:v>
                </c:pt>
                <c:pt idx="112">
                  <c:v>44309</c:v>
                </c:pt>
                <c:pt idx="113">
                  <c:v>44310</c:v>
                </c:pt>
                <c:pt idx="114">
                  <c:v>44311</c:v>
                </c:pt>
                <c:pt idx="115">
                  <c:v>44312</c:v>
                </c:pt>
                <c:pt idx="116">
                  <c:v>44313</c:v>
                </c:pt>
                <c:pt idx="117">
                  <c:v>44314</c:v>
                </c:pt>
                <c:pt idx="118">
                  <c:v>44315</c:v>
                </c:pt>
                <c:pt idx="119">
                  <c:v>44316</c:v>
                </c:pt>
                <c:pt idx="120">
                  <c:v>44317</c:v>
                </c:pt>
                <c:pt idx="121">
                  <c:v>44318</c:v>
                </c:pt>
                <c:pt idx="122">
                  <c:v>44319</c:v>
                </c:pt>
                <c:pt idx="123">
                  <c:v>44320</c:v>
                </c:pt>
                <c:pt idx="124">
                  <c:v>44321</c:v>
                </c:pt>
                <c:pt idx="125">
                  <c:v>44322</c:v>
                </c:pt>
                <c:pt idx="126">
                  <c:v>44323</c:v>
                </c:pt>
                <c:pt idx="127">
                  <c:v>44324</c:v>
                </c:pt>
                <c:pt idx="128">
                  <c:v>44325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44331</c:v>
                </c:pt>
                <c:pt idx="135">
                  <c:v>44332</c:v>
                </c:pt>
                <c:pt idx="136">
                  <c:v>44333</c:v>
                </c:pt>
                <c:pt idx="137">
                  <c:v>44334</c:v>
                </c:pt>
                <c:pt idx="138">
                  <c:v>44335</c:v>
                </c:pt>
                <c:pt idx="139">
                  <c:v>44336</c:v>
                </c:pt>
                <c:pt idx="140">
                  <c:v>44337</c:v>
                </c:pt>
                <c:pt idx="141">
                  <c:v>44338</c:v>
                </c:pt>
                <c:pt idx="142">
                  <c:v>44339</c:v>
                </c:pt>
                <c:pt idx="143">
                  <c:v>44340</c:v>
                </c:pt>
                <c:pt idx="144">
                  <c:v>44341</c:v>
                </c:pt>
                <c:pt idx="145">
                  <c:v>44342</c:v>
                </c:pt>
                <c:pt idx="146">
                  <c:v>44343</c:v>
                </c:pt>
                <c:pt idx="147">
                  <c:v>44344</c:v>
                </c:pt>
                <c:pt idx="148">
                  <c:v>44345</c:v>
                </c:pt>
                <c:pt idx="149">
                  <c:v>44346</c:v>
                </c:pt>
                <c:pt idx="150">
                  <c:v>44347</c:v>
                </c:pt>
                <c:pt idx="151">
                  <c:v>44348</c:v>
                </c:pt>
                <c:pt idx="152">
                  <c:v>44349</c:v>
                </c:pt>
                <c:pt idx="153">
                  <c:v>44350</c:v>
                </c:pt>
                <c:pt idx="154">
                  <c:v>44351</c:v>
                </c:pt>
                <c:pt idx="155">
                  <c:v>44352</c:v>
                </c:pt>
                <c:pt idx="156">
                  <c:v>44353</c:v>
                </c:pt>
                <c:pt idx="157">
                  <c:v>44354</c:v>
                </c:pt>
                <c:pt idx="158">
                  <c:v>44355</c:v>
                </c:pt>
                <c:pt idx="159">
                  <c:v>44356</c:v>
                </c:pt>
                <c:pt idx="160">
                  <c:v>44357</c:v>
                </c:pt>
                <c:pt idx="161">
                  <c:v>44358</c:v>
                </c:pt>
                <c:pt idx="162">
                  <c:v>44359</c:v>
                </c:pt>
                <c:pt idx="163">
                  <c:v>44360</c:v>
                </c:pt>
                <c:pt idx="164">
                  <c:v>44361</c:v>
                </c:pt>
                <c:pt idx="165">
                  <c:v>44362</c:v>
                </c:pt>
                <c:pt idx="166">
                  <c:v>44363</c:v>
                </c:pt>
                <c:pt idx="167">
                  <c:v>44364</c:v>
                </c:pt>
                <c:pt idx="168">
                  <c:v>44365</c:v>
                </c:pt>
                <c:pt idx="169">
                  <c:v>44366</c:v>
                </c:pt>
                <c:pt idx="170">
                  <c:v>44367</c:v>
                </c:pt>
                <c:pt idx="171">
                  <c:v>44368</c:v>
                </c:pt>
                <c:pt idx="172">
                  <c:v>44369</c:v>
                </c:pt>
                <c:pt idx="173">
                  <c:v>44370</c:v>
                </c:pt>
                <c:pt idx="174">
                  <c:v>44371</c:v>
                </c:pt>
                <c:pt idx="175">
                  <c:v>44372</c:v>
                </c:pt>
                <c:pt idx="176">
                  <c:v>44373</c:v>
                </c:pt>
                <c:pt idx="177">
                  <c:v>44374</c:v>
                </c:pt>
                <c:pt idx="178">
                  <c:v>44375</c:v>
                </c:pt>
                <c:pt idx="179">
                  <c:v>44376</c:v>
                </c:pt>
                <c:pt idx="180">
                  <c:v>44377</c:v>
                </c:pt>
                <c:pt idx="181">
                  <c:v>44378</c:v>
                </c:pt>
                <c:pt idx="182">
                  <c:v>44379</c:v>
                </c:pt>
                <c:pt idx="183">
                  <c:v>44380</c:v>
                </c:pt>
                <c:pt idx="184">
                  <c:v>44381</c:v>
                </c:pt>
                <c:pt idx="185">
                  <c:v>44382</c:v>
                </c:pt>
                <c:pt idx="186">
                  <c:v>44383</c:v>
                </c:pt>
                <c:pt idx="187">
                  <c:v>44384</c:v>
                </c:pt>
                <c:pt idx="188">
                  <c:v>44385</c:v>
                </c:pt>
                <c:pt idx="189">
                  <c:v>44386</c:v>
                </c:pt>
                <c:pt idx="190">
                  <c:v>44387</c:v>
                </c:pt>
                <c:pt idx="191">
                  <c:v>44388</c:v>
                </c:pt>
                <c:pt idx="192">
                  <c:v>44389</c:v>
                </c:pt>
                <c:pt idx="193">
                  <c:v>44390</c:v>
                </c:pt>
                <c:pt idx="194">
                  <c:v>44391</c:v>
                </c:pt>
                <c:pt idx="195">
                  <c:v>44392</c:v>
                </c:pt>
                <c:pt idx="196">
                  <c:v>44393</c:v>
                </c:pt>
                <c:pt idx="197">
                  <c:v>44394</c:v>
                </c:pt>
                <c:pt idx="198">
                  <c:v>44395</c:v>
                </c:pt>
                <c:pt idx="199">
                  <c:v>44396</c:v>
                </c:pt>
                <c:pt idx="200">
                  <c:v>44397</c:v>
                </c:pt>
                <c:pt idx="201">
                  <c:v>44398</c:v>
                </c:pt>
                <c:pt idx="202">
                  <c:v>44399</c:v>
                </c:pt>
                <c:pt idx="203">
                  <c:v>44400</c:v>
                </c:pt>
                <c:pt idx="204">
                  <c:v>44401</c:v>
                </c:pt>
                <c:pt idx="205">
                  <c:v>44402</c:v>
                </c:pt>
                <c:pt idx="206">
                  <c:v>44403</c:v>
                </c:pt>
                <c:pt idx="207">
                  <c:v>44404</c:v>
                </c:pt>
                <c:pt idx="208">
                  <c:v>44405</c:v>
                </c:pt>
                <c:pt idx="209">
                  <c:v>44406</c:v>
                </c:pt>
                <c:pt idx="210">
                  <c:v>44407</c:v>
                </c:pt>
                <c:pt idx="211">
                  <c:v>44408</c:v>
                </c:pt>
                <c:pt idx="212">
                  <c:v>44409</c:v>
                </c:pt>
                <c:pt idx="213">
                  <c:v>44410</c:v>
                </c:pt>
                <c:pt idx="214">
                  <c:v>44411</c:v>
                </c:pt>
                <c:pt idx="215">
                  <c:v>44412</c:v>
                </c:pt>
                <c:pt idx="216">
                  <c:v>44413</c:v>
                </c:pt>
                <c:pt idx="217">
                  <c:v>44414</c:v>
                </c:pt>
                <c:pt idx="218">
                  <c:v>44415</c:v>
                </c:pt>
                <c:pt idx="219">
                  <c:v>44416</c:v>
                </c:pt>
                <c:pt idx="220">
                  <c:v>44417</c:v>
                </c:pt>
                <c:pt idx="221">
                  <c:v>44418</c:v>
                </c:pt>
                <c:pt idx="222">
                  <c:v>44419</c:v>
                </c:pt>
                <c:pt idx="223">
                  <c:v>44420</c:v>
                </c:pt>
                <c:pt idx="224">
                  <c:v>44421</c:v>
                </c:pt>
                <c:pt idx="225">
                  <c:v>44422</c:v>
                </c:pt>
                <c:pt idx="226">
                  <c:v>44423</c:v>
                </c:pt>
                <c:pt idx="227">
                  <c:v>44424</c:v>
                </c:pt>
                <c:pt idx="228">
                  <c:v>44425</c:v>
                </c:pt>
                <c:pt idx="229">
                  <c:v>44426</c:v>
                </c:pt>
                <c:pt idx="230">
                  <c:v>44427</c:v>
                </c:pt>
                <c:pt idx="231">
                  <c:v>44428</c:v>
                </c:pt>
                <c:pt idx="232">
                  <c:v>44429</c:v>
                </c:pt>
                <c:pt idx="233">
                  <c:v>44430</c:v>
                </c:pt>
                <c:pt idx="234">
                  <c:v>44431</c:v>
                </c:pt>
                <c:pt idx="235">
                  <c:v>44432</c:v>
                </c:pt>
                <c:pt idx="236">
                  <c:v>44433</c:v>
                </c:pt>
                <c:pt idx="237">
                  <c:v>44434</c:v>
                </c:pt>
                <c:pt idx="238">
                  <c:v>44435</c:v>
                </c:pt>
                <c:pt idx="239">
                  <c:v>44436</c:v>
                </c:pt>
                <c:pt idx="240">
                  <c:v>44437</c:v>
                </c:pt>
                <c:pt idx="241">
                  <c:v>44438</c:v>
                </c:pt>
                <c:pt idx="242">
                  <c:v>44439</c:v>
                </c:pt>
                <c:pt idx="243">
                  <c:v>44440</c:v>
                </c:pt>
                <c:pt idx="244">
                  <c:v>44441</c:v>
                </c:pt>
                <c:pt idx="245">
                  <c:v>44442</c:v>
                </c:pt>
                <c:pt idx="246">
                  <c:v>44443</c:v>
                </c:pt>
                <c:pt idx="247">
                  <c:v>44444</c:v>
                </c:pt>
                <c:pt idx="248">
                  <c:v>44445</c:v>
                </c:pt>
                <c:pt idx="249">
                  <c:v>44446</c:v>
                </c:pt>
                <c:pt idx="250">
                  <c:v>44447</c:v>
                </c:pt>
                <c:pt idx="251">
                  <c:v>44448</c:v>
                </c:pt>
                <c:pt idx="252">
                  <c:v>44449</c:v>
                </c:pt>
                <c:pt idx="253">
                  <c:v>44450</c:v>
                </c:pt>
                <c:pt idx="254">
                  <c:v>44451</c:v>
                </c:pt>
                <c:pt idx="255">
                  <c:v>44452</c:v>
                </c:pt>
                <c:pt idx="256">
                  <c:v>44453</c:v>
                </c:pt>
                <c:pt idx="257">
                  <c:v>44454</c:v>
                </c:pt>
                <c:pt idx="258">
                  <c:v>44455</c:v>
                </c:pt>
                <c:pt idx="259">
                  <c:v>44456</c:v>
                </c:pt>
                <c:pt idx="260">
                  <c:v>44457</c:v>
                </c:pt>
                <c:pt idx="261">
                  <c:v>44458</c:v>
                </c:pt>
                <c:pt idx="262">
                  <c:v>44459</c:v>
                </c:pt>
                <c:pt idx="263">
                  <c:v>44460</c:v>
                </c:pt>
                <c:pt idx="264">
                  <c:v>44461</c:v>
                </c:pt>
                <c:pt idx="265">
                  <c:v>44462</c:v>
                </c:pt>
                <c:pt idx="266">
                  <c:v>44463</c:v>
                </c:pt>
                <c:pt idx="267">
                  <c:v>44464</c:v>
                </c:pt>
                <c:pt idx="268">
                  <c:v>44465</c:v>
                </c:pt>
                <c:pt idx="269">
                  <c:v>44466</c:v>
                </c:pt>
                <c:pt idx="270">
                  <c:v>44467</c:v>
                </c:pt>
                <c:pt idx="271">
                  <c:v>44468</c:v>
                </c:pt>
                <c:pt idx="272">
                  <c:v>44469</c:v>
                </c:pt>
                <c:pt idx="273">
                  <c:v>44470</c:v>
                </c:pt>
                <c:pt idx="274">
                  <c:v>44471</c:v>
                </c:pt>
                <c:pt idx="275">
                  <c:v>44472</c:v>
                </c:pt>
                <c:pt idx="276">
                  <c:v>44473</c:v>
                </c:pt>
                <c:pt idx="277">
                  <c:v>44474</c:v>
                </c:pt>
                <c:pt idx="278">
                  <c:v>44475</c:v>
                </c:pt>
                <c:pt idx="279">
                  <c:v>44476</c:v>
                </c:pt>
                <c:pt idx="280">
                  <c:v>44477</c:v>
                </c:pt>
                <c:pt idx="281">
                  <c:v>44478</c:v>
                </c:pt>
                <c:pt idx="282">
                  <c:v>44479</c:v>
                </c:pt>
                <c:pt idx="283">
                  <c:v>44480</c:v>
                </c:pt>
                <c:pt idx="284">
                  <c:v>44481</c:v>
                </c:pt>
                <c:pt idx="285">
                  <c:v>44482</c:v>
                </c:pt>
                <c:pt idx="286">
                  <c:v>44483</c:v>
                </c:pt>
                <c:pt idx="287">
                  <c:v>44484</c:v>
                </c:pt>
                <c:pt idx="288">
                  <c:v>44485</c:v>
                </c:pt>
                <c:pt idx="289">
                  <c:v>44486</c:v>
                </c:pt>
                <c:pt idx="290">
                  <c:v>44487</c:v>
                </c:pt>
                <c:pt idx="291">
                  <c:v>44488</c:v>
                </c:pt>
                <c:pt idx="292">
                  <c:v>44489</c:v>
                </c:pt>
                <c:pt idx="293">
                  <c:v>44490</c:v>
                </c:pt>
                <c:pt idx="294">
                  <c:v>44491</c:v>
                </c:pt>
                <c:pt idx="295">
                  <c:v>44492</c:v>
                </c:pt>
                <c:pt idx="296">
                  <c:v>44493</c:v>
                </c:pt>
                <c:pt idx="297">
                  <c:v>44494</c:v>
                </c:pt>
                <c:pt idx="298">
                  <c:v>44495</c:v>
                </c:pt>
                <c:pt idx="299">
                  <c:v>44496</c:v>
                </c:pt>
                <c:pt idx="300">
                  <c:v>44497</c:v>
                </c:pt>
                <c:pt idx="301">
                  <c:v>44498</c:v>
                </c:pt>
                <c:pt idx="302">
                  <c:v>44499</c:v>
                </c:pt>
                <c:pt idx="303">
                  <c:v>44500</c:v>
                </c:pt>
                <c:pt idx="304">
                  <c:v>44501</c:v>
                </c:pt>
                <c:pt idx="305">
                  <c:v>44502</c:v>
                </c:pt>
                <c:pt idx="306">
                  <c:v>44503</c:v>
                </c:pt>
                <c:pt idx="307">
                  <c:v>44504</c:v>
                </c:pt>
                <c:pt idx="308">
                  <c:v>44505</c:v>
                </c:pt>
                <c:pt idx="309">
                  <c:v>44506</c:v>
                </c:pt>
                <c:pt idx="310">
                  <c:v>44507</c:v>
                </c:pt>
                <c:pt idx="311">
                  <c:v>44508</c:v>
                </c:pt>
                <c:pt idx="312">
                  <c:v>44509</c:v>
                </c:pt>
                <c:pt idx="313">
                  <c:v>44510</c:v>
                </c:pt>
                <c:pt idx="314">
                  <c:v>44511</c:v>
                </c:pt>
                <c:pt idx="315">
                  <c:v>44512</c:v>
                </c:pt>
                <c:pt idx="316">
                  <c:v>44513</c:v>
                </c:pt>
                <c:pt idx="317">
                  <c:v>44514</c:v>
                </c:pt>
                <c:pt idx="318">
                  <c:v>44515</c:v>
                </c:pt>
                <c:pt idx="319">
                  <c:v>44516</c:v>
                </c:pt>
                <c:pt idx="320">
                  <c:v>44517</c:v>
                </c:pt>
                <c:pt idx="321">
                  <c:v>44518</c:v>
                </c:pt>
                <c:pt idx="322">
                  <c:v>44519</c:v>
                </c:pt>
                <c:pt idx="323">
                  <c:v>44520</c:v>
                </c:pt>
                <c:pt idx="324">
                  <c:v>44521</c:v>
                </c:pt>
                <c:pt idx="325">
                  <c:v>44522</c:v>
                </c:pt>
                <c:pt idx="326">
                  <c:v>44523</c:v>
                </c:pt>
                <c:pt idx="327">
                  <c:v>44524</c:v>
                </c:pt>
                <c:pt idx="328">
                  <c:v>44525</c:v>
                </c:pt>
                <c:pt idx="329">
                  <c:v>44526</c:v>
                </c:pt>
                <c:pt idx="330">
                  <c:v>44527</c:v>
                </c:pt>
                <c:pt idx="331">
                  <c:v>44528</c:v>
                </c:pt>
                <c:pt idx="332">
                  <c:v>44529</c:v>
                </c:pt>
                <c:pt idx="333">
                  <c:v>44530</c:v>
                </c:pt>
                <c:pt idx="334">
                  <c:v>44531</c:v>
                </c:pt>
                <c:pt idx="335">
                  <c:v>44532</c:v>
                </c:pt>
                <c:pt idx="336">
                  <c:v>44533</c:v>
                </c:pt>
                <c:pt idx="337">
                  <c:v>44534</c:v>
                </c:pt>
                <c:pt idx="338">
                  <c:v>44535</c:v>
                </c:pt>
                <c:pt idx="339">
                  <c:v>44536</c:v>
                </c:pt>
                <c:pt idx="340">
                  <c:v>44537</c:v>
                </c:pt>
                <c:pt idx="341">
                  <c:v>44538</c:v>
                </c:pt>
                <c:pt idx="342">
                  <c:v>44539</c:v>
                </c:pt>
                <c:pt idx="343">
                  <c:v>44540</c:v>
                </c:pt>
                <c:pt idx="344">
                  <c:v>44541</c:v>
                </c:pt>
                <c:pt idx="345">
                  <c:v>44542</c:v>
                </c:pt>
                <c:pt idx="346">
                  <c:v>44543</c:v>
                </c:pt>
                <c:pt idx="347">
                  <c:v>44544</c:v>
                </c:pt>
                <c:pt idx="348">
                  <c:v>44545</c:v>
                </c:pt>
                <c:pt idx="349">
                  <c:v>44546</c:v>
                </c:pt>
                <c:pt idx="350">
                  <c:v>44547</c:v>
                </c:pt>
                <c:pt idx="351">
                  <c:v>44548</c:v>
                </c:pt>
                <c:pt idx="352">
                  <c:v>44549</c:v>
                </c:pt>
                <c:pt idx="353">
                  <c:v>44550</c:v>
                </c:pt>
                <c:pt idx="354">
                  <c:v>44551</c:v>
                </c:pt>
                <c:pt idx="355">
                  <c:v>44552</c:v>
                </c:pt>
                <c:pt idx="356">
                  <c:v>44553</c:v>
                </c:pt>
                <c:pt idx="357">
                  <c:v>44554</c:v>
                </c:pt>
                <c:pt idx="358">
                  <c:v>44555</c:v>
                </c:pt>
                <c:pt idx="359">
                  <c:v>44556</c:v>
                </c:pt>
                <c:pt idx="360">
                  <c:v>44557</c:v>
                </c:pt>
                <c:pt idx="361">
                  <c:v>44558</c:v>
                </c:pt>
                <c:pt idx="362">
                  <c:v>44559</c:v>
                </c:pt>
                <c:pt idx="363">
                  <c:v>44560</c:v>
                </c:pt>
                <c:pt idx="364">
                  <c:v>44561</c:v>
                </c:pt>
              </c:numCache>
            </c:numRef>
          </c:cat>
          <c:val>
            <c:numRef>
              <c:f>Armaz_SUBS!$G$7:$G$372</c:f>
              <c:numCache>
                <c:formatCode>0.00</c:formatCode>
                <c:ptCount val="366"/>
                <c:pt idx="0">
                  <c:v>26.2</c:v>
                </c:pt>
                <c:pt idx="1">
                  <c:v>26.79</c:v>
                </c:pt>
                <c:pt idx="2">
                  <c:v>27.29</c:v>
                </c:pt>
                <c:pt idx="3">
                  <c:v>27.85</c:v>
                </c:pt>
                <c:pt idx="4">
                  <c:v>28.47</c:v>
                </c:pt>
                <c:pt idx="5">
                  <c:v>29.1</c:v>
                </c:pt>
                <c:pt idx="6">
                  <c:v>29.9</c:v>
                </c:pt>
                <c:pt idx="7">
                  <c:v>30.72</c:v>
                </c:pt>
                <c:pt idx="8">
                  <c:v>31.64</c:v>
                </c:pt>
                <c:pt idx="9">
                  <c:v>32.54</c:v>
                </c:pt>
                <c:pt idx="10">
                  <c:v>33.56</c:v>
                </c:pt>
                <c:pt idx="11">
                  <c:v>34.51</c:v>
                </c:pt>
                <c:pt idx="12">
                  <c:v>35.340000000000003</c:v>
                </c:pt>
                <c:pt idx="13">
                  <c:v>36.03</c:v>
                </c:pt>
                <c:pt idx="14">
                  <c:v>36.58</c:v>
                </c:pt>
                <c:pt idx="15">
                  <c:v>37.15</c:v>
                </c:pt>
                <c:pt idx="16">
                  <c:v>37.53</c:v>
                </c:pt>
                <c:pt idx="17">
                  <c:v>37.93</c:v>
                </c:pt>
                <c:pt idx="18">
                  <c:v>38.270000000000003</c:v>
                </c:pt>
                <c:pt idx="19">
                  <c:v>38.590000000000003</c:v>
                </c:pt>
                <c:pt idx="20">
                  <c:v>38.880000000000003</c:v>
                </c:pt>
                <c:pt idx="21">
                  <c:v>39.18</c:v>
                </c:pt>
                <c:pt idx="22">
                  <c:v>39.49</c:v>
                </c:pt>
                <c:pt idx="23">
                  <c:v>39.65</c:v>
                </c:pt>
                <c:pt idx="24">
                  <c:v>39.770000000000003</c:v>
                </c:pt>
                <c:pt idx="25">
                  <c:v>39.92</c:v>
                </c:pt>
                <c:pt idx="26">
                  <c:v>40.07</c:v>
                </c:pt>
                <c:pt idx="27">
                  <c:v>40.270000000000003</c:v>
                </c:pt>
                <c:pt idx="28">
                  <c:v>40.6</c:v>
                </c:pt>
                <c:pt idx="29">
                  <c:v>41.18</c:v>
                </c:pt>
                <c:pt idx="30">
                  <c:v>41.71</c:v>
                </c:pt>
                <c:pt idx="31">
                  <c:v>42.24</c:v>
                </c:pt>
                <c:pt idx="32">
                  <c:v>42.81</c:v>
                </c:pt>
                <c:pt idx="33">
                  <c:v>43.45</c:v>
                </c:pt>
                <c:pt idx="34">
                  <c:v>44.08</c:v>
                </c:pt>
                <c:pt idx="35">
                  <c:v>44.8</c:v>
                </c:pt>
                <c:pt idx="36">
                  <c:v>45.55</c:v>
                </c:pt>
                <c:pt idx="37">
                  <c:v>46.26</c:v>
                </c:pt>
                <c:pt idx="38">
                  <c:v>47.1</c:v>
                </c:pt>
                <c:pt idx="39">
                  <c:v>47.97</c:v>
                </c:pt>
                <c:pt idx="40">
                  <c:v>48.81</c:v>
                </c:pt>
                <c:pt idx="41">
                  <c:v>49.54</c:v>
                </c:pt>
                <c:pt idx="42">
                  <c:v>50.35</c:v>
                </c:pt>
                <c:pt idx="43">
                  <c:v>51.15</c:v>
                </c:pt>
                <c:pt idx="44">
                  <c:v>51.79</c:v>
                </c:pt>
                <c:pt idx="45">
                  <c:v>52.47</c:v>
                </c:pt>
                <c:pt idx="46">
                  <c:v>52.97</c:v>
                </c:pt>
                <c:pt idx="47">
                  <c:v>53.45</c:v>
                </c:pt>
                <c:pt idx="48">
                  <c:v>54.06</c:v>
                </c:pt>
                <c:pt idx="49">
                  <c:v>54.67</c:v>
                </c:pt>
                <c:pt idx="50">
                  <c:v>55.27</c:v>
                </c:pt>
                <c:pt idx="51">
                  <c:v>55.67</c:v>
                </c:pt>
                <c:pt idx="52">
                  <c:v>56.14</c:v>
                </c:pt>
                <c:pt idx="53">
                  <c:v>56.46</c:v>
                </c:pt>
                <c:pt idx="54">
                  <c:v>56.83</c:v>
                </c:pt>
                <c:pt idx="55">
                  <c:v>57.2</c:v>
                </c:pt>
                <c:pt idx="56">
                  <c:v>57.55</c:v>
                </c:pt>
                <c:pt idx="57">
                  <c:v>57.92</c:v>
                </c:pt>
                <c:pt idx="58">
                  <c:v>58.11</c:v>
                </c:pt>
                <c:pt idx="59">
                  <c:v>58.29</c:v>
                </c:pt>
                <c:pt idx="60">
                  <c:v>58.43</c:v>
                </c:pt>
                <c:pt idx="61">
                  <c:v>58.59</c:v>
                </c:pt>
                <c:pt idx="62">
                  <c:v>58.81</c:v>
                </c:pt>
                <c:pt idx="63">
                  <c:v>59.02</c:v>
                </c:pt>
                <c:pt idx="64">
                  <c:v>59.28</c:v>
                </c:pt>
                <c:pt idx="65">
                  <c:v>59.3</c:v>
                </c:pt>
                <c:pt idx="66">
                  <c:v>59.35</c:v>
                </c:pt>
                <c:pt idx="67">
                  <c:v>59.39</c:v>
                </c:pt>
                <c:pt idx="68">
                  <c:v>59.45</c:v>
                </c:pt>
                <c:pt idx="69">
                  <c:v>59.52</c:v>
                </c:pt>
                <c:pt idx="70">
                  <c:v>59.8</c:v>
                </c:pt>
                <c:pt idx="71">
                  <c:v>60.1</c:v>
                </c:pt>
                <c:pt idx="72">
                  <c:v>60.31</c:v>
                </c:pt>
                <c:pt idx="73">
                  <c:v>60.63</c:v>
                </c:pt>
                <c:pt idx="74">
                  <c:v>60.96</c:v>
                </c:pt>
                <c:pt idx="75">
                  <c:v>61.2</c:v>
                </c:pt>
                <c:pt idx="76">
                  <c:v>61.37</c:v>
                </c:pt>
                <c:pt idx="77">
                  <c:v>61.65</c:v>
                </c:pt>
                <c:pt idx="78">
                  <c:v>62.01</c:v>
                </c:pt>
                <c:pt idx="79">
                  <c:v>62.18</c:v>
                </c:pt>
                <c:pt idx="80">
                  <c:v>62.32</c:v>
                </c:pt>
                <c:pt idx="81">
                  <c:v>62.41</c:v>
                </c:pt>
                <c:pt idx="82">
                  <c:v>62.5</c:v>
                </c:pt>
                <c:pt idx="83">
                  <c:v>62.58</c:v>
                </c:pt>
                <c:pt idx="84">
                  <c:v>62.79</c:v>
                </c:pt>
                <c:pt idx="85">
                  <c:v>63</c:v>
                </c:pt>
                <c:pt idx="86">
                  <c:v>63.15</c:v>
                </c:pt>
                <c:pt idx="87">
                  <c:v>63.28</c:v>
                </c:pt>
                <c:pt idx="88">
                  <c:v>63.43</c:v>
                </c:pt>
                <c:pt idx="89">
                  <c:v>63.6</c:v>
                </c:pt>
                <c:pt idx="90">
                  <c:v>63.74</c:v>
                </c:pt>
                <c:pt idx="91">
                  <c:v>63.99</c:v>
                </c:pt>
                <c:pt idx="92">
                  <c:v>64.28</c:v>
                </c:pt>
                <c:pt idx="93">
                  <c:v>64.39</c:v>
                </c:pt>
                <c:pt idx="94">
                  <c:v>64.52</c:v>
                </c:pt>
                <c:pt idx="95">
                  <c:v>64.66</c:v>
                </c:pt>
                <c:pt idx="96">
                  <c:v>64.75</c:v>
                </c:pt>
                <c:pt idx="97">
                  <c:v>64.84</c:v>
                </c:pt>
                <c:pt idx="98">
                  <c:v>65.02</c:v>
                </c:pt>
                <c:pt idx="99">
                  <c:v>65.17</c:v>
                </c:pt>
                <c:pt idx="100">
                  <c:v>65.239999999999995</c:v>
                </c:pt>
                <c:pt idx="101">
                  <c:v>65.31</c:v>
                </c:pt>
                <c:pt idx="102">
                  <c:v>65.44</c:v>
                </c:pt>
                <c:pt idx="103">
                  <c:v>65.569999999999993</c:v>
                </c:pt>
                <c:pt idx="104">
                  <c:v>65.78</c:v>
                </c:pt>
                <c:pt idx="105">
                  <c:v>65.930000000000007</c:v>
                </c:pt>
                <c:pt idx="106">
                  <c:v>66.069999999999993</c:v>
                </c:pt>
                <c:pt idx="107">
                  <c:v>66.150000000000006</c:v>
                </c:pt>
                <c:pt idx="108">
                  <c:v>66.209999999999994</c:v>
                </c:pt>
                <c:pt idx="109">
                  <c:v>66.25</c:v>
                </c:pt>
                <c:pt idx="110">
                  <c:v>66.319999999999993</c:v>
                </c:pt>
                <c:pt idx="111">
                  <c:v>66.400000000000006</c:v>
                </c:pt>
                <c:pt idx="112">
                  <c:v>66.48</c:v>
                </c:pt>
                <c:pt idx="113">
                  <c:v>66.569999999999993</c:v>
                </c:pt>
                <c:pt idx="114">
                  <c:v>66.58</c:v>
                </c:pt>
                <c:pt idx="115">
                  <c:v>66.56</c:v>
                </c:pt>
                <c:pt idx="116">
                  <c:v>66.53</c:v>
                </c:pt>
                <c:pt idx="117">
                  <c:v>66.47</c:v>
                </c:pt>
                <c:pt idx="118">
                  <c:v>66.459999999999994</c:v>
                </c:pt>
                <c:pt idx="119">
                  <c:v>66.55</c:v>
                </c:pt>
                <c:pt idx="120">
                  <c:v>66.59</c:v>
                </c:pt>
                <c:pt idx="121">
                  <c:v>66.58</c:v>
                </c:pt>
                <c:pt idx="122">
                  <c:v>66.59</c:v>
                </c:pt>
                <c:pt idx="123">
                  <c:v>66.58</c:v>
                </c:pt>
                <c:pt idx="124">
                  <c:v>66.61</c:v>
                </c:pt>
                <c:pt idx="125">
                  <c:v>66.64</c:v>
                </c:pt>
                <c:pt idx="126">
                  <c:v>66.7</c:v>
                </c:pt>
                <c:pt idx="127">
                  <c:v>66.790000000000006</c:v>
                </c:pt>
                <c:pt idx="128">
                  <c:v>66.81</c:v>
                </c:pt>
                <c:pt idx="129">
                  <c:v>66.77</c:v>
                </c:pt>
                <c:pt idx="130">
                  <c:v>66.73</c:v>
                </c:pt>
                <c:pt idx="131">
                  <c:v>66.7</c:v>
                </c:pt>
                <c:pt idx="132">
                  <c:v>66.7</c:v>
                </c:pt>
                <c:pt idx="133">
                  <c:v>66.73</c:v>
                </c:pt>
                <c:pt idx="134">
                  <c:v>66.83</c:v>
                </c:pt>
                <c:pt idx="135">
                  <c:v>66.81</c:v>
                </c:pt>
                <c:pt idx="136">
                  <c:v>66.78</c:v>
                </c:pt>
                <c:pt idx="137">
                  <c:v>66.739999999999995</c:v>
                </c:pt>
                <c:pt idx="138">
                  <c:v>66.739999999999995</c:v>
                </c:pt>
                <c:pt idx="139">
                  <c:v>66.7</c:v>
                </c:pt>
                <c:pt idx="140">
                  <c:v>66.72</c:v>
                </c:pt>
                <c:pt idx="141">
                  <c:v>66.75</c:v>
                </c:pt>
                <c:pt idx="142">
                  <c:v>66.709999999999994</c:v>
                </c:pt>
                <c:pt idx="143">
                  <c:v>66.66</c:v>
                </c:pt>
                <c:pt idx="144">
                  <c:v>66.61</c:v>
                </c:pt>
                <c:pt idx="145">
                  <c:v>66.569999999999993</c:v>
                </c:pt>
                <c:pt idx="146">
                  <c:v>66.53</c:v>
                </c:pt>
                <c:pt idx="147">
                  <c:v>66.55</c:v>
                </c:pt>
                <c:pt idx="148">
                  <c:v>66.599999999999994</c:v>
                </c:pt>
                <c:pt idx="149">
                  <c:v>66.48</c:v>
                </c:pt>
                <c:pt idx="150">
                  <c:v>66.42</c:v>
                </c:pt>
                <c:pt idx="151">
                  <c:v>66.42</c:v>
                </c:pt>
                <c:pt idx="152">
                  <c:v>66.41</c:v>
                </c:pt>
                <c:pt idx="153">
                  <c:v>66.33</c:v>
                </c:pt>
                <c:pt idx="154">
                  <c:v>66.42</c:v>
                </c:pt>
                <c:pt idx="155">
                  <c:v>66.48</c:v>
                </c:pt>
                <c:pt idx="156">
                  <c:v>66.44</c:v>
                </c:pt>
                <c:pt idx="157">
                  <c:v>66.400000000000006</c:v>
                </c:pt>
                <c:pt idx="158">
                  <c:v>66.319999999999993</c:v>
                </c:pt>
                <c:pt idx="159">
                  <c:v>66.239999999999995</c:v>
                </c:pt>
                <c:pt idx="160">
                  <c:v>66.19</c:v>
                </c:pt>
                <c:pt idx="161">
                  <c:v>66.260000000000005</c:v>
                </c:pt>
                <c:pt idx="162">
                  <c:v>66.3</c:v>
                </c:pt>
                <c:pt idx="163">
                  <c:v>66.3</c:v>
                </c:pt>
                <c:pt idx="164">
                  <c:v>66.290000000000006</c:v>
                </c:pt>
                <c:pt idx="165">
                  <c:v>66.25</c:v>
                </c:pt>
                <c:pt idx="166">
                  <c:v>66.27</c:v>
                </c:pt>
                <c:pt idx="167">
                  <c:v>66.25</c:v>
                </c:pt>
                <c:pt idx="168">
                  <c:v>66.23</c:v>
                </c:pt>
                <c:pt idx="169">
                  <c:v>66.260000000000005</c:v>
                </c:pt>
                <c:pt idx="170">
                  <c:v>66.14</c:v>
                </c:pt>
                <c:pt idx="171">
                  <c:v>66.11</c:v>
                </c:pt>
                <c:pt idx="172">
                  <c:v>66.040000000000006</c:v>
                </c:pt>
                <c:pt idx="173">
                  <c:v>65.95</c:v>
                </c:pt>
                <c:pt idx="174">
                  <c:v>65.86</c:v>
                </c:pt>
                <c:pt idx="175">
                  <c:v>65.87</c:v>
                </c:pt>
                <c:pt idx="176">
                  <c:v>65.900000000000006</c:v>
                </c:pt>
                <c:pt idx="177">
                  <c:v>65.790000000000006</c:v>
                </c:pt>
                <c:pt idx="178">
                  <c:v>65.69</c:v>
                </c:pt>
                <c:pt idx="179">
                  <c:v>65.599999999999994</c:v>
                </c:pt>
                <c:pt idx="180">
                  <c:v>65.52</c:v>
                </c:pt>
                <c:pt idx="181">
                  <c:v>65.41</c:v>
                </c:pt>
                <c:pt idx="182">
                  <c:v>65.41</c:v>
                </c:pt>
                <c:pt idx="183">
                  <c:v>65.39</c:v>
                </c:pt>
                <c:pt idx="184">
                  <c:v>65.260000000000005</c:v>
                </c:pt>
                <c:pt idx="185">
                  <c:v>65.150000000000006</c:v>
                </c:pt>
                <c:pt idx="186">
                  <c:v>65.05</c:v>
                </c:pt>
                <c:pt idx="187">
                  <c:v>64.92</c:v>
                </c:pt>
                <c:pt idx="188">
                  <c:v>64.790000000000006</c:v>
                </c:pt>
                <c:pt idx="189">
                  <c:v>64.760000000000005</c:v>
                </c:pt>
                <c:pt idx="190">
                  <c:v>64.709999999999994</c:v>
                </c:pt>
                <c:pt idx="191">
                  <c:v>64.540000000000006</c:v>
                </c:pt>
                <c:pt idx="192">
                  <c:v>64.38</c:v>
                </c:pt>
                <c:pt idx="193">
                  <c:v>64.239999999999995</c:v>
                </c:pt>
                <c:pt idx="194">
                  <c:v>64.11</c:v>
                </c:pt>
                <c:pt idx="195">
                  <c:v>63.93</c:v>
                </c:pt>
                <c:pt idx="196">
                  <c:v>63.88</c:v>
                </c:pt>
                <c:pt idx="197">
                  <c:v>63.85</c:v>
                </c:pt>
                <c:pt idx="198">
                  <c:v>63.66</c:v>
                </c:pt>
                <c:pt idx="199">
                  <c:v>63.51</c:v>
                </c:pt>
                <c:pt idx="200">
                  <c:v>63.37</c:v>
                </c:pt>
                <c:pt idx="201">
                  <c:v>63.14</c:v>
                </c:pt>
                <c:pt idx="202">
                  <c:v>62.93</c:v>
                </c:pt>
                <c:pt idx="203">
                  <c:v>62.86</c:v>
                </c:pt>
                <c:pt idx="204">
                  <c:v>62.8</c:v>
                </c:pt>
                <c:pt idx="205">
                  <c:v>62.56</c:v>
                </c:pt>
                <c:pt idx="206">
                  <c:v>62.36</c:v>
                </c:pt>
                <c:pt idx="207">
                  <c:v>62.17</c:v>
                </c:pt>
                <c:pt idx="208">
                  <c:v>61.98</c:v>
                </c:pt>
                <c:pt idx="209">
                  <c:v>61.76</c:v>
                </c:pt>
                <c:pt idx="210">
                  <c:v>61.64</c:v>
                </c:pt>
                <c:pt idx="211">
                  <c:v>61.56</c:v>
                </c:pt>
                <c:pt idx="212">
                  <c:v>61.32</c:v>
                </c:pt>
                <c:pt idx="213">
                  <c:v>61.06</c:v>
                </c:pt>
                <c:pt idx="214">
                  <c:v>60.8</c:v>
                </c:pt>
                <c:pt idx="215">
                  <c:v>60.54</c:v>
                </c:pt>
                <c:pt idx="216">
                  <c:v>60.3</c:v>
                </c:pt>
                <c:pt idx="217">
                  <c:v>60.15</c:v>
                </c:pt>
                <c:pt idx="218">
                  <c:v>60.05</c:v>
                </c:pt>
                <c:pt idx="219">
                  <c:v>59.8</c:v>
                </c:pt>
                <c:pt idx="220">
                  <c:v>59.56</c:v>
                </c:pt>
                <c:pt idx="221">
                  <c:v>59.37</c:v>
                </c:pt>
                <c:pt idx="222">
                  <c:v>59.21</c:v>
                </c:pt>
                <c:pt idx="223">
                  <c:v>59.1</c:v>
                </c:pt>
                <c:pt idx="224">
                  <c:v>58.98</c:v>
                </c:pt>
                <c:pt idx="225">
                  <c:v>58.97</c:v>
                </c:pt>
                <c:pt idx="226">
                  <c:v>58.74</c:v>
                </c:pt>
                <c:pt idx="227">
                  <c:v>58.51</c:v>
                </c:pt>
                <c:pt idx="228">
                  <c:v>58.37</c:v>
                </c:pt>
                <c:pt idx="229">
                  <c:v>58.2</c:v>
                </c:pt>
                <c:pt idx="230">
                  <c:v>58.04</c:v>
                </c:pt>
                <c:pt idx="231">
                  <c:v>57.99</c:v>
                </c:pt>
                <c:pt idx="232">
                  <c:v>57.94</c:v>
                </c:pt>
                <c:pt idx="233">
                  <c:v>57.68</c:v>
                </c:pt>
                <c:pt idx="234">
                  <c:v>57.47</c:v>
                </c:pt>
                <c:pt idx="235">
                  <c:v>57.3</c:v>
                </c:pt>
                <c:pt idx="236">
                  <c:v>57.12</c:v>
                </c:pt>
                <c:pt idx="237">
                  <c:v>56.93</c:v>
                </c:pt>
                <c:pt idx="238">
                  <c:v>56.8</c:v>
                </c:pt>
                <c:pt idx="239">
                  <c:v>56.66</c:v>
                </c:pt>
                <c:pt idx="240">
                  <c:v>56.39</c:v>
                </c:pt>
                <c:pt idx="241">
                  <c:v>56.2</c:v>
                </c:pt>
                <c:pt idx="242">
                  <c:v>56.02</c:v>
                </c:pt>
                <c:pt idx="243">
                  <c:v>55.8</c:v>
                </c:pt>
                <c:pt idx="244">
                  <c:v>55.56</c:v>
                </c:pt>
                <c:pt idx="245">
                  <c:v>55.41</c:v>
                </c:pt>
                <c:pt idx="246">
                  <c:v>55.34</c:v>
                </c:pt>
                <c:pt idx="247">
                  <c:v>55.04</c:v>
                </c:pt>
                <c:pt idx="248">
                  <c:v>54.8</c:v>
                </c:pt>
                <c:pt idx="249">
                  <c:v>54.71</c:v>
                </c:pt>
                <c:pt idx="250">
                  <c:v>54.47</c:v>
                </c:pt>
                <c:pt idx="251">
                  <c:v>54.21</c:v>
                </c:pt>
                <c:pt idx="252">
                  <c:v>54.05</c:v>
                </c:pt>
                <c:pt idx="253">
                  <c:v>53.98</c:v>
                </c:pt>
                <c:pt idx="254">
                  <c:v>53.65</c:v>
                </c:pt>
                <c:pt idx="255">
                  <c:v>53.39</c:v>
                </c:pt>
                <c:pt idx="256">
                  <c:v>53.1</c:v>
                </c:pt>
                <c:pt idx="257">
                  <c:v>52.88</c:v>
                </c:pt>
                <c:pt idx="258">
                  <c:v>52.67</c:v>
                </c:pt>
                <c:pt idx="259">
                  <c:v>52.57</c:v>
                </c:pt>
                <c:pt idx="260">
                  <c:v>52.53</c:v>
                </c:pt>
                <c:pt idx="261">
                  <c:v>52.2</c:v>
                </c:pt>
                <c:pt idx="262">
                  <c:v>51.95</c:v>
                </c:pt>
                <c:pt idx="263">
                  <c:v>51.72</c:v>
                </c:pt>
                <c:pt idx="264">
                  <c:v>51.5</c:v>
                </c:pt>
                <c:pt idx="265">
                  <c:v>51.33</c:v>
                </c:pt>
                <c:pt idx="266">
                  <c:v>51.29</c:v>
                </c:pt>
                <c:pt idx="267">
                  <c:v>51.36</c:v>
                </c:pt>
                <c:pt idx="268">
                  <c:v>51.18</c:v>
                </c:pt>
                <c:pt idx="269">
                  <c:v>51.1</c:v>
                </c:pt>
                <c:pt idx="270">
                  <c:v>51.12</c:v>
                </c:pt>
                <c:pt idx="271">
                  <c:v>51.13</c:v>
                </c:pt>
                <c:pt idx="272">
                  <c:v>51.11</c:v>
                </c:pt>
                <c:pt idx="273">
                  <c:v>51.18</c:v>
                </c:pt>
                <c:pt idx="274">
                  <c:v>51.22</c:v>
                </c:pt>
                <c:pt idx="275">
                  <c:v>51.11</c:v>
                </c:pt>
                <c:pt idx="276">
                  <c:v>51.05</c:v>
                </c:pt>
                <c:pt idx="277">
                  <c:v>50.99</c:v>
                </c:pt>
                <c:pt idx="278">
                  <c:v>50.87</c:v>
                </c:pt>
                <c:pt idx="279">
                  <c:v>50.86</c:v>
                </c:pt>
                <c:pt idx="280">
                  <c:v>50.99</c:v>
                </c:pt>
                <c:pt idx="281">
                  <c:v>51.07</c:v>
                </c:pt>
                <c:pt idx="282">
                  <c:v>51.04</c:v>
                </c:pt>
                <c:pt idx="283">
                  <c:v>51.01</c:v>
                </c:pt>
                <c:pt idx="284">
                  <c:v>51.08</c:v>
                </c:pt>
                <c:pt idx="285">
                  <c:v>51.02</c:v>
                </c:pt>
                <c:pt idx="286">
                  <c:v>50.97</c:v>
                </c:pt>
                <c:pt idx="287">
                  <c:v>51.01</c:v>
                </c:pt>
                <c:pt idx="288">
                  <c:v>50.97</c:v>
                </c:pt>
                <c:pt idx="289">
                  <c:v>50.84</c:v>
                </c:pt>
                <c:pt idx="290">
                  <c:v>50.72</c:v>
                </c:pt>
                <c:pt idx="291">
                  <c:v>50.64</c:v>
                </c:pt>
                <c:pt idx="292">
                  <c:v>50.48</c:v>
                </c:pt>
                <c:pt idx="293">
                  <c:v>50.4</c:v>
                </c:pt>
                <c:pt idx="294">
                  <c:v>50.44</c:v>
                </c:pt>
                <c:pt idx="295">
                  <c:v>50.44</c:v>
                </c:pt>
                <c:pt idx="296">
                  <c:v>50.36</c:v>
                </c:pt>
                <c:pt idx="297">
                  <c:v>50.25</c:v>
                </c:pt>
                <c:pt idx="298">
                  <c:v>50.08</c:v>
                </c:pt>
                <c:pt idx="299">
                  <c:v>49.94</c:v>
                </c:pt>
                <c:pt idx="300">
                  <c:v>49.81</c:v>
                </c:pt>
                <c:pt idx="301">
                  <c:v>49.76</c:v>
                </c:pt>
                <c:pt idx="302">
                  <c:v>49.73</c:v>
                </c:pt>
                <c:pt idx="303">
                  <c:v>49.6</c:v>
                </c:pt>
                <c:pt idx="304">
                  <c:v>49.62</c:v>
                </c:pt>
                <c:pt idx="305">
                  <c:v>49.77</c:v>
                </c:pt>
                <c:pt idx="306">
                  <c:v>49.68</c:v>
                </c:pt>
                <c:pt idx="307">
                  <c:v>49.58</c:v>
                </c:pt>
                <c:pt idx="308">
                  <c:v>49.57</c:v>
                </c:pt>
                <c:pt idx="309">
                  <c:v>49.56</c:v>
                </c:pt>
                <c:pt idx="310">
                  <c:v>49.42</c:v>
                </c:pt>
                <c:pt idx="311">
                  <c:v>49.28</c:v>
                </c:pt>
                <c:pt idx="312">
                  <c:v>49.15</c:v>
                </c:pt>
                <c:pt idx="313">
                  <c:v>48.96</c:v>
                </c:pt>
                <c:pt idx="314">
                  <c:v>48.77</c:v>
                </c:pt>
                <c:pt idx="315">
                  <c:v>48.68</c:v>
                </c:pt>
                <c:pt idx="316">
                  <c:v>48.71</c:v>
                </c:pt>
                <c:pt idx="317">
                  <c:v>48.6</c:v>
                </c:pt>
                <c:pt idx="318">
                  <c:v>48.66</c:v>
                </c:pt>
                <c:pt idx="319">
                  <c:v>48.56</c:v>
                </c:pt>
                <c:pt idx="320">
                  <c:v>48.39</c:v>
                </c:pt>
                <c:pt idx="321">
                  <c:v>48.15</c:v>
                </c:pt>
                <c:pt idx="322">
                  <c:v>48.11</c:v>
                </c:pt>
                <c:pt idx="323">
                  <c:v>48.09</c:v>
                </c:pt>
                <c:pt idx="324">
                  <c:v>47.79</c:v>
                </c:pt>
                <c:pt idx="325">
                  <c:v>47.59</c:v>
                </c:pt>
                <c:pt idx="326">
                  <c:v>47.35</c:v>
                </c:pt>
                <c:pt idx="327">
                  <c:v>47.2</c:v>
                </c:pt>
                <c:pt idx="328">
                  <c:v>47.06</c:v>
                </c:pt>
                <c:pt idx="329">
                  <c:v>46.98</c:v>
                </c:pt>
                <c:pt idx="330">
                  <c:v>47.03</c:v>
                </c:pt>
                <c:pt idx="331">
                  <c:v>46.8</c:v>
                </c:pt>
                <c:pt idx="332">
                  <c:v>46.64</c:v>
                </c:pt>
                <c:pt idx="333">
                  <c:v>46.49</c:v>
                </c:pt>
                <c:pt idx="334">
                  <c:v>46.43</c:v>
                </c:pt>
                <c:pt idx="335">
                  <c:v>46.38</c:v>
                </c:pt>
                <c:pt idx="336">
                  <c:v>46.42</c:v>
                </c:pt>
                <c:pt idx="337">
                  <c:v>46.58</c:v>
                </c:pt>
                <c:pt idx="338">
                  <c:v>46.63</c:v>
                </c:pt>
                <c:pt idx="339">
                  <c:v>46.8</c:v>
                </c:pt>
                <c:pt idx="340">
                  <c:v>47.05</c:v>
                </c:pt>
                <c:pt idx="341">
                  <c:v>47.18</c:v>
                </c:pt>
                <c:pt idx="342">
                  <c:v>47.3</c:v>
                </c:pt>
                <c:pt idx="343">
                  <c:v>47.53</c:v>
                </c:pt>
                <c:pt idx="344">
                  <c:v>47.76</c:v>
                </c:pt>
                <c:pt idx="345">
                  <c:v>47.74</c:v>
                </c:pt>
                <c:pt idx="346">
                  <c:v>47.92</c:v>
                </c:pt>
                <c:pt idx="347">
                  <c:v>48.08</c:v>
                </c:pt>
                <c:pt idx="348">
                  <c:v>48.17</c:v>
                </c:pt>
                <c:pt idx="349">
                  <c:v>48.25</c:v>
                </c:pt>
                <c:pt idx="350">
                  <c:v>48.46</c:v>
                </c:pt>
                <c:pt idx="351">
                  <c:v>48.77</c:v>
                </c:pt>
                <c:pt idx="352">
                  <c:v>48.95</c:v>
                </c:pt>
                <c:pt idx="353">
                  <c:v>49.22</c:v>
                </c:pt>
                <c:pt idx="354">
                  <c:v>49.49</c:v>
                </c:pt>
                <c:pt idx="355">
                  <c:v>49.77</c:v>
                </c:pt>
                <c:pt idx="356">
                  <c:v>49.9</c:v>
                </c:pt>
                <c:pt idx="357">
                  <c:v>50.08</c:v>
                </c:pt>
                <c:pt idx="358">
                  <c:v>50.32</c:v>
                </c:pt>
                <c:pt idx="359">
                  <c:v>50.61</c:v>
                </c:pt>
                <c:pt idx="360">
                  <c:v>50.99</c:v>
                </c:pt>
                <c:pt idx="361">
                  <c:v>51.43</c:v>
                </c:pt>
                <c:pt idx="362">
                  <c:v>51.94</c:v>
                </c:pt>
                <c:pt idx="363">
                  <c:v>52.48</c:v>
                </c:pt>
                <c:pt idx="364">
                  <c:v>53.01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DE-422C-958F-7F80913F4F07}"/>
            </c:ext>
          </c:extLst>
        </c:ser>
        <c:ser>
          <c:idx val="2"/>
          <c:order val="2"/>
          <c:tx>
            <c:strRef>
              <c:f>Armaz_SUBS!$H$6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Armaz_SUBS!$A$7:$A$372</c:f>
              <c:numCache>
                <c:formatCode>d\-mmm</c:formatCode>
                <c:ptCount val="366"/>
                <c:pt idx="0">
                  <c:v>44197</c:v>
                </c:pt>
                <c:pt idx="1">
                  <c:v>44198</c:v>
                </c:pt>
                <c:pt idx="2">
                  <c:v>44199</c:v>
                </c:pt>
                <c:pt idx="3">
                  <c:v>44200</c:v>
                </c:pt>
                <c:pt idx="4">
                  <c:v>44201</c:v>
                </c:pt>
                <c:pt idx="5">
                  <c:v>44202</c:v>
                </c:pt>
                <c:pt idx="6">
                  <c:v>44203</c:v>
                </c:pt>
                <c:pt idx="7">
                  <c:v>44204</c:v>
                </c:pt>
                <c:pt idx="8">
                  <c:v>44205</c:v>
                </c:pt>
                <c:pt idx="9">
                  <c:v>44206</c:v>
                </c:pt>
                <c:pt idx="10">
                  <c:v>44207</c:v>
                </c:pt>
                <c:pt idx="11">
                  <c:v>44208</c:v>
                </c:pt>
                <c:pt idx="12">
                  <c:v>44209</c:v>
                </c:pt>
                <c:pt idx="13">
                  <c:v>44210</c:v>
                </c:pt>
                <c:pt idx="14">
                  <c:v>44211</c:v>
                </c:pt>
                <c:pt idx="15">
                  <c:v>44212</c:v>
                </c:pt>
                <c:pt idx="16">
                  <c:v>44213</c:v>
                </c:pt>
                <c:pt idx="17">
                  <c:v>44214</c:v>
                </c:pt>
                <c:pt idx="18">
                  <c:v>44215</c:v>
                </c:pt>
                <c:pt idx="19">
                  <c:v>44216</c:v>
                </c:pt>
                <c:pt idx="20">
                  <c:v>44217</c:v>
                </c:pt>
                <c:pt idx="21">
                  <c:v>44218</c:v>
                </c:pt>
                <c:pt idx="22">
                  <c:v>44219</c:v>
                </c:pt>
                <c:pt idx="23">
                  <c:v>44220</c:v>
                </c:pt>
                <c:pt idx="24">
                  <c:v>44221</c:v>
                </c:pt>
                <c:pt idx="25">
                  <c:v>44222</c:v>
                </c:pt>
                <c:pt idx="26">
                  <c:v>44223</c:v>
                </c:pt>
                <c:pt idx="27">
                  <c:v>44224</c:v>
                </c:pt>
                <c:pt idx="28">
                  <c:v>44225</c:v>
                </c:pt>
                <c:pt idx="29">
                  <c:v>44226</c:v>
                </c:pt>
                <c:pt idx="30">
                  <c:v>44227</c:v>
                </c:pt>
                <c:pt idx="31">
                  <c:v>44228</c:v>
                </c:pt>
                <c:pt idx="32">
                  <c:v>44229</c:v>
                </c:pt>
                <c:pt idx="33">
                  <c:v>44230</c:v>
                </c:pt>
                <c:pt idx="34">
                  <c:v>44231</c:v>
                </c:pt>
                <c:pt idx="35">
                  <c:v>44232</c:v>
                </c:pt>
                <c:pt idx="36">
                  <c:v>44233</c:v>
                </c:pt>
                <c:pt idx="37">
                  <c:v>44234</c:v>
                </c:pt>
                <c:pt idx="38">
                  <c:v>44235</c:v>
                </c:pt>
                <c:pt idx="39">
                  <c:v>44236</c:v>
                </c:pt>
                <c:pt idx="40">
                  <c:v>44237</c:v>
                </c:pt>
                <c:pt idx="41">
                  <c:v>44238</c:v>
                </c:pt>
                <c:pt idx="42">
                  <c:v>44239</c:v>
                </c:pt>
                <c:pt idx="43">
                  <c:v>44240</c:v>
                </c:pt>
                <c:pt idx="44">
                  <c:v>44241</c:v>
                </c:pt>
                <c:pt idx="45">
                  <c:v>44242</c:v>
                </c:pt>
                <c:pt idx="46">
                  <c:v>44243</c:v>
                </c:pt>
                <c:pt idx="47">
                  <c:v>44244</c:v>
                </c:pt>
                <c:pt idx="48">
                  <c:v>44245</c:v>
                </c:pt>
                <c:pt idx="49">
                  <c:v>44246</c:v>
                </c:pt>
                <c:pt idx="50">
                  <c:v>44247</c:v>
                </c:pt>
                <c:pt idx="51">
                  <c:v>44248</c:v>
                </c:pt>
                <c:pt idx="52">
                  <c:v>44249</c:v>
                </c:pt>
                <c:pt idx="53">
                  <c:v>44250</c:v>
                </c:pt>
                <c:pt idx="54">
                  <c:v>44251</c:v>
                </c:pt>
                <c:pt idx="55">
                  <c:v>44252</c:v>
                </c:pt>
                <c:pt idx="56">
                  <c:v>44253</c:v>
                </c:pt>
                <c:pt idx="57">
                  <c:v>44254</c:v>
                </c:pt>
                <c:pt idx="58">
                  <c:v>44255</c:v>
                </c:pt>
                <c:pt idx="59">
                  <c:v>44256</c:v>
                </c:pt>
                <c:pt idx="60">
                  <c:v>44257</c:v>
                </c:pt>
                <c:pt idx="61">
                  <c:v>44258</c:v>
                </c:pt>
                <c:pt idx="62">
                  <c:v>44259</c:v>
                </c:pt>
                <c:pt idx="63">
                  <c:v>44260</c:v>
                </c:pt>
                <c:pt idx="64">
                  <c:v>44261</c:v>
                </c:pt>
                <c:pt idx="65">
                  <c:v>44262</c:v>
                </c:pt>
                <c:pt idx="66">
                  <c:v>44263</c:v>
                </c:pt>
                <c:pt idx="67">
                  <c:v>44264</c:v>
                </c:pt>
                <c:pt idx="68">
                  <c:v>44265</c:v>
                </c:pt>
                <c:pt idx="69">
                  <c:v>44266</c:v>
                </c:pt>
                <c:pt idx="70">
                  <c:v>44267</c:v>
                </c:pt>
                <c:pt idx="71">
                  <c:v>44268</c:v>
                </c:pt>
                <c:pt idx="72">
                  <c:v>44269</c:v>
                </c:pt>
                <c:pt idx="73">
                  <c:v>44270</c:v>
                </c:pt>
                <c:pt idx="74">
                  <c:v>44271</c:v>
                </c:pt>
                <c:pt idx="75">
                  <c:v>44272</c:v>
                </c:pt>
                <c:pt idx="76">
                  <c:v>44273</c:v>
                </c:pt>
                <c:pt idx="77">
                  <c:v>44274</c:v>
                </c:pt>
                <c:pt idx="78">
                  <c:v>44275</c:v>
                </c:pt>
                <c:pt idx="79">
                  <c:v>44276</c:v>
                </c:pt>
                <c:pt idx="80">
                  <c:v>44277</c:v>
                </c:pt>
                <c:pt idx="81">
                  <c:v>44278</c:v>
                </c:pt>
                <c:pt idx="82">
                  <c:v>44279</c:v>
                </c:pt>
                <c:pt idx="83">
                  <c:v>44280</c:v>
                </c:pt>
                <c:pt idx="84">
                  <c:v>44281</c:v>
                </c:pt>
                <c:pt idx="85">
                  <c:v>44282</c:v>
                </c:pt>
                <c:pt idx="86">
                  <c:v>44283</c:v>
                </c:pt>
                <c:pt idx="87">
                  <c:v>44284</c:v>
                </c:pt>
                <c:pt idx="88">
                  <c:v>44285</c:v>
                </c:pt>
                <c:pt idx="89">
                  <c:v>44286</c:v>
                </c:pt>
                <c:pt idx="90">
                  <c:v>44287</c:v>
                </c:pt>
                <c:pt idx="91">
                  <c:v>44288</c:v>
                </c:pt>
                <c:pt idx="92">
                  <c:v>44289</c:v>
                </c:pt>
                <c:pt idx="93">
                  <c:v>44290</c:v>
                </c:pt>
                <c:pt idx="94">
                  <c:v>44291</c:v>
                </c:pt>
                <c:pt idx="95">
                  <c:v>44292</c:v>
                </c:pt>
                <c:pt idx="96">
                  <c:v>44293</c:v>
                </c:pt>
                <c:pt idx="97">
                  <c:v>44294</c:v>
                </c:pt>
                <c:pt idx="98">
                  <c:v>44295</c:v>
                </c:pt>
                <c:pt idx="99">
                  <c:v>44296</c:v>
                </c:pt>
                <c:pt idx="100">
                  <c:v>44297</c:v>
                </c:pt>
                <c:pt idx="101">
                  <c:v>44298</c:v>
                </c:pt>
                <c:pt idx="102">
                  <c:v>44299</c:v>
                </c:pt>
                <c:pt idx="103">
                  <c:v>44300</c:v>
                </c:pt>
                <c:pt idx="104">
                  <c:v>44301</c:v>
                </c:pt>
                <c:pt idx="105">
                  <c:v>44302</c:v>
                </c:pt>
                <c:pt idx="106">
                  <c:v>44303</c:v>
                </c:pt>
                <c:pt idx="107">
                  <c:v>44304</c:v>
                </c:pt>
                <c:pt idx="108">
                  <c:v>44305</c:v>
                </c:pt>
                <c:pt idx="109">
                  <c:v>44306</c:v>
                </c:pt>
                <c:pt idx="110">
                  <c:v>44307</c:v>
                </c:pt>
                <c:pt idx="111">
                  <c:v>44308</c:v>
                </c:pt>
                <c:pt idx="112">
                  <c:v>44309</c:v>
                </c:pt>
                <c:pt idx="113">
                  <c:v>44310</c:v>
                </c:pt>
                <c:pt idx="114">
                  <c:v>44311</c:v>
                </c:pt>
                <c:pt idx="115">
                  <c:v>44312</c:v>
                </c:pt>
                <c:pt idx="116">
                  <c:v>44313</c:v>
                </c:pt>
                <c:pt idx="117">
                  <c:v>44314</c:v>
                </c:pt>
                <c:pt idx="118">
                  <c:v>44315</c:v>
                </c:pt>
                <c:pt idx="119">
                  <c:v>44316</c:v>
                </c:pt>
                <c:pt idx="120">
                  <c:v>44317</c:v>
                </c:pt>
                <c:pt idx="121">
                  <c:v>44318</c:v>
                </c:pt>
                <c:pt idx="122">
                  <c:v>44319</c:v>
                </c:pt>
                <c:pt idx="123">
                  <c:v>44320</c:v>
                </c:pt>
                <c:pt idx="124">
                  <c:v>44321</c:v>
                </c:pt>
                <c:pt idx="125">
                  <c:v>44322</c:v>
                </c:pt>
                <c:pt idx="126">
                  <c:v>44323</c:v>
                </c:pt>
                <c:pt idx="127">
                  <c:v>44324</c:v>
                </c:pt>
                <c:pt idx="128">
                  <c:v>44325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44331</c:v>
                </c:pt>
                <c:pt idx="135">
                  <c:v>44332</c:v>
                </c:pt>
                <c:pt idx="136">
                  <c:v>44333</c:v>
                </c:pt>
                <c:pt idx="137">
                  <c:v>44334</c:v>
                </c:pt>
                <c:pt idx="138">
                  <c:v>44335</c:v>
                </c:pt>
                <c:pt idx="139">
                  <c:v>44336</c:v>
                </c:pt>
                <c:pt idx="140">
                  <c:v>44337</c:v>
                </c:pt>
                <c:pt idx="141">
                  <c:v>44338</c:v>
                </c:pt>
                <c:pt idx="142">
                  <c:v>44339</c:v>
                </c:pt>
                <c:pt idx="143">
                  <c:v>44340</c:v>
                </c:pt>
                <c:pt idx="144">
                  <c:v>44341</c:v>
                </c:pt>
                <c:pt idx="145">
                  <c:v>44342</c:v>
                </c:pt>
                <c:pt idx="146">
                  <c:v>44343</c:v>
                </c:pt>
                <c:pt idx="147">
                  <c:v>44344</c:v>
                </c:pt>
                <c:pt idx="148">
                  <c:v>44345</c:v>
                </c:pt>
                <c:pt idx="149">
                  <c:v>44346</c:v>
                </c:pt>
                <c:pt idx="150">
                  <c:v>44347</c:v>
                </c:pt>
                <c:pt idx="151">
                  <c:v>44348</c:v>
                </c:pt>
                <c:pt idx="152">
                  <c:v>44349</c:v>
                </c:pt>
                <c:pt idx="153">
                  <c:v>44350</c:v>
                </c:pt>
                <c:pt idx="154">
                  <c:v>44351</c:v>
                </c:pt>
                <c:pt idx="155">
                  <c:v>44352</c:v>
                </c:pt>
                <c:pt idx="156">
                  <c:v>44353</c:v>
                </c:pt>
                <c:pt idx="157">
                  <c:v>44354</c:v>
                </c:pt>
                <c:pt idx="158">
                  <c:v>44355</c:v>
                </c:pt>
                <c:pt idx="159">
                  <c:v>44356</c:v>
                </c:pt>
                <c:pt idx="160">
                  <c:v>44357</c:v>
                </c:pt>
                <c:pt idx="161">
                  <c:v>44358</c:v>
                </c:pt>
                <c:pt idx="162">
                  <c:v>44359</c:v>
                </c:pt>
                <c:pt idx="163">
                  <c:v>44360</c:v>
                </c:pt>
                <c:pt idx="164">
                  <c:v>44361</c:v>
                </c:pt>
                <c:pt idx="165">
                  <c:v>44362</c:v>
                </c:pt>
                <c:pt idx="166">
                  <c:v>44363</c:v>
                </c:pt>
                <c:pt idx="167">
                  <c:v>44364</c:v>
                </c:pt>
                <c:pt idx="168">
                  <c:v>44365</c:v>
                </c:pt>
                <c:pt idx="169">
                  <c:v>44366</c:v>
                </c:pt>
                <c:pt idx="170">
                  <c:v>44367</c:v>
                </c:pt>
                <c:pt idx="171">
                  <c:v>44368</c:v>
                </c:pt>
                <c:pt idx="172">
                  <c:v>44369</c:v>
                </c:pt>
                <c:pt idx="173">
                  <c:v>44370</c:v>
                </c:pt>
                <c:pt idx="174">
                  <c:v>44371</c:v>
                </c:pt>
                <c:pt idx="175">
                  <c:v>44372</c:v>
                </c:pt>
                <c:pt idx="176">
                  <c:v>44373</c:v>
                </c:pt>
                <c:pt idx="177">
                  <c:v>44374</c:v>
                </c:pt>
                <c:pt idx="178">
                  <c:v>44375</c:v>
                </c:pt>
                <c:pt idx="179">
                  <c:v>44376</c:v>
                </c:pt>
                <c:pt idx="180">
                  <c:v>44377</c:v>
                </c:pt>
                <c:pt idx="181">
                  <c:v>44378</c:v>
                </c:pt>
                <c:pt idx="182">
                  <c:v>44379</c:v>
                </c:pt>
                <c:pt idx="183">
                  <c:v>44380</c:v>
                </c:pt>
                <c:pt idx="184">
                  <c:v>44381</c:v>
                </c:pt>
                <c:pt idx="185">
                  <c:v>44382</c:v>
                </c:pt>
                <c:pt idx="186">
                  <c:v>44383</c:v>
                </c:pt>
                <c:pt idx="187">
                  <c:v>44384</c:v>
                </c:pt>
                <c:pt idx="188">
                  <c:v>44385</c:v>
                </c:pt>
                <c:pt idx="189">
                  <c:v>44386</c:v>
                </c:pt>
                <c:pt idx="190">
                  <c:v>44387</c:v>
                </c:pt>
                <c:pt idx="191">
                  <c:v>44388</c:v>
                </c:pt>
                <c:pt idx="192">
                  <c:v>44389</c:v>
                </c:pt>
                <c:pt idx="193">
                  <c:v>44390</c:v>
                </c:pt>
                <c:pt idx="194">
                  <c:v>44391</c:v>
                </c:pt>
                <c:pt idx="195">
                  <c:v>44392</c:v>
                </c:pt>
                <c:pt idx="196">
                  <c:v>44393</c:v>
                </c:pt>
                <c:pt idx="197">
                  <c:v>44394</c:v>
                </c:pt>
                <c:pt idx="198">
                  <c:v>44395</c:v>
                </c:pt>
                <c:pt idx="199">
                  <c:v>44396</c:v>
                </c:pt>
                <c:pt idx="200">
                  <c:v>44397</c:v>
                </c:pt>
                <c:pt idx="201">
                  <c:v>44398</c:v>
                </c:pt>
                <c:pt idx="202">
                  <c:v>44399</c:v>
                </c:pt>
                <c:pt idx="203">
                  <c:v>44400</c:v>
                </c:pt>
                <c:pt idx="204">
                  <c:v>44401</c:v>
                </c:pt>
                <c:pt idx="205">
                  <c:v>44402</c:v>
                </c:pt>
                <c:pt idx="206">
                  <c:v>44403</c:v>
                </c:pt>
                <c:pt idx="207">
                  <c:v>44404</c:v>
                </c:pt>
                <c:pt idx="208">
                  <c:v>44405</c:v>
                </c:pt>
                <c:pt idx="209">
                  <c:v>44406</c:v>
                </c:pt>
                <c:pt idx="210">
                  <c:v>44407</c:v>
                </c:pt>
                <c:pt idx="211">
                  <c:v>44408</c:v>
                </c:pt>
                <c:pt idx="212">
                  <c:v>44409</c:v>
                </c:pt>
                <c:pt idx="213">
                  <c:v>44410</c:v>
                </c:pt>
                <c:pt idx="214">
                  <c:v>44411</c:v>
                </c:pt>
                <c:pt idx="215">
                  <c:v>44412</c:v>
                </c:pt>
                <c:pt idx="216">
                  <c:v>44413</c:v>
                </c:pt>
                <c:pt idx="217">
                  <c:v>44414</c:v>
                </c:pt>
                <c:pt idx="218">
                  <c:v>44415</c:v>
                </c:pt>
                <c:pt idx="219">
                  <c:v>44416</c:v>
                </c:pt>
                <c:pt idx="220">
                  <c:v>44417</c:v>
                </c:pt>
                <c:pt idx="221">
                  <c:v>44418</c:v>
                </c:pt>
                <c:pt idx="222">
                  <c:v>44419</c:v>
                </c:pt>
                <c:pt idx="223">
                  <c:v>44420</c:v>
                </c:pt>
                <c:pt idx="224">
                  <c:v>44421</c:v>
                </c:pt>
                <c:pt idx="225">
                  <c:v>44422</c:v>
                </c:pt>
                <c:pt idx="226">
                  <c:v>44423</c:v>
                </c:pt>
                <c:pt idx="227">
                  <c:v>44424</c:v>
                </c:pt>
                <c:pt idx="228">
                  <c:v>44425</c:v>
                </c:pt>
                <c:pt idx="229">
                  <c:v>44426</c:v>
                </c:pt>
                <c:pt idx="230">
                  <c:v>44427</c:v>
                </c:pt>
                <c:pt idx="231">
                  <c:v>44428</c:v>
                </c:pt>
                <c:pt idx="232">
                  <c:v>44429</c:v>
                </c:pt>
                <c:pt idx="233">
                  <c:v>44430</c:v>
                </c:pt>
                <c:pt idx="234">
                  <c:v>44431</c:v>
                </c:pt>
                <c:pt idx="235">
                  <c:v>44432</c:v>
                </c:pt>
                <c:pt idx="236">
                  <c:v>44433</c:v>
                </c:pt>
                <c:pt idx="237">
                  <c:v>44434</c:v>
                </c:pt>
                <c:pt idx="238">
                  <c:v>44435</c:v>
                </c:pt>
                <c:pt idx="239">
                  <c:v>44436</c:v>
                </c:pt>
                <c:pt idx="240">
                  <c:v>44437</c:v>
                </c:pt>
                <c:pt idx="241">
                  <c:v>44438</c:v>
                </c:pt>
                <c:pt idx="242">
                  <c:v>44439</c:v>
                </c:pt>
                <c:pt idx="243">
                  <c:v>44440</c:v>
                </c:pt>
                <c:pt idx="244">
                  <c:v>44441</c:v>
                </c:pt>
                <c:pt idx="245">
                  <c:v>44442</c:v>
                </c:pt>
                <c:pt idx="246">
                  <c:v>44443</c:v>
                </c:pt>
                <c:pt idx="247">
                  <c:v>44444</c:v>
                </c:pt>
                <c:pt idx="248">
                  <c:v>44445</c:v>
                </c:pt>
                <c:pt idx="249">
                  <c:v>44446</c:v>
                </c:pt>
                <c:pt idx="250">
                  <c:v>44447</c:v>
                </c:pt>
                <c:pt idx="251">
                  <c:v>44448</c:v>
                </c:pt>
                <c:pt idx="252">
                  <c:v>44449</c:v>
                </c:pt>
                <c:pt idx="253">
                  <c:v>44450</c:v>
                </c:pt>
                <c:pt idx="254">
                  <c:v>44451</c:v>
                </c:pt>
                <c:pt idx="255">
                  <c:v>44452</c:v>
                </c:pt>
                <c:pt idx="256">
                  <c:v>44453</c:v>
                </c:pt>
                <c:pt idx="257">
                  <c:v>44454</c:v>
                </c:pt>
                <c:pt idx="258">
                  <c:v>44455</c:v>
                </c:pt>
                <c:pt idx="259">
                  <c:v>44456</c:v>
                </c:pt>
                <c:pt idx="260">
                  <c:v>44457</c:v>
                </c:pt>
                <c:pt idx="261">
                  <c:v>44458</c:v>
                </c:pt>
                <c:pt idx="262">
                  <c:v>44459</c:v>
                </c:pt>
                <c:pt idx="263">
                  <c:v>44460</c:v>
                </c:pt>
                <c:pt idx="264">
                  <c:v>44461</c:v>
                </c:pt>
                <c:pt idx="265">
                  <c:v>44462</c:v>
                </c:pt>
                <c:pt idx="266">
                  <c:v>44463</c:v>
                </c:pt>
                <c:pt idx="267">
                  <c:v>44464</c:v>
                </c:pt>
                <c:pt idx="268">
                  <c:v>44465</c:v>
                </c:pt>
                <c:pt idx="269">
                  <c:v>44466</c:v>
                </c:pt>
                <c:pt idx="270">
                  <c:v>44467</c:v>
                </c:pt>
                <c:pt idx="271">
                  <c:v>44468</c:v>
                </c:pt>
                <c:pt idx="272">
                  <c:v>44469</c:v>
                </c:pt>
                <c:pt idx="273">
                  <c:v>44470</c:v>
                </c:pt>
                <c:pt idx="274">
                  <c:v>44471</c:v>
                </c:pt>
                <c:pt idx="275">
                  <c:v>44472</c:v>
                </c:pt>
                <c:pt idx="276">
                  <c:v>44473</c:v>
                </c:pt>
                <c:pt idx="277">
                  <c:v>44474</c:v>
                </c:pt>
                <c:pt idx="278">
                  <c:v>44475</c:v>
                </c:pt>
                <c:pt idx="279">
                  <c:v>44476</c:v>
                </c:pt>
                <c:pt idx="280">
                  <c:v>44477</c:v>
                </c:pt>
                <c:pt idx="281">
                  <c:v>44478</c:v>
                </c:pt>
                <c:pt idx="282">
                  <c:v>44479</c:v>
                </c:pt>
                <c:pt idx="283">
                  <c:v>44480</c:v>
                </c:pt>
                <c:pt idx="284">
                  <c:v>44481</c:v>
                </c:pt>
                <c:pt idx="285">
                  <c:v>44482</c:v>
                </c:pt>
                <c:pt idx="286">
                  <c:v>44483</c:v>
                </c:pt>
                <c:pt idx="287">
                  <c:v>44484</c:v>
                </c:pt>
                <c:pt idx="288">
                  <c:v>44485</c:v>
                </c:pt>
                <c:pt idx="289">
                  <c:v>44486</c:v>
                </c:pt>
                <c:pt idx="290">
                  <c:v>44487</c:v>
                </c:pt>
                <c:pt idx="291">
                  <c:v>44488</c:v>
                </c:pt>
                <c:pt idx="292">
                  <c:v>44489</c:v>
                </c:pt>
                <c:pt idx="293">
                  <c:v>44490</c:v>
                </c:pt>
                <c:pt idx="294">
                  <c:v>44491</c:v>
                </c:pt>
                <c:pt idx="295">
                  <c:v>44492</c:v>
                </c:pt>
                <c:pt idx="296">
                  <c:v>44493</c:v>
                </c:pt>
                <c:pt idx="297">
                  <c:v>44494</c:v>
                </c:pt>
                <c:pt idx="298">
                  <c:v>44495</c:v>
                </c:pt>
                <c:pt idx="299">
                  <c:v>44496</c:v>
                </c:pt>
                <c:pt idx="300">
                  <c:v>44497</c:v>
                </c:pt>
                <c:pt idx="301">
                  <c:v>44498</c:v>
                </c:pt>
                <c:pt idx="302">
                  <c:v>44499</c:v>
                </c:pt>
                <c:pt idx="303">
                  <c:v>44500</c:v>
                </c:pt>
                <c:pt idx="304">
                  <c:v>44501</c:v>
                </c:pt>
                <c:pt idx="305">
                  <c:v>44502</c:v>
                </c:pt>
                <c:pt idx="306">
                  <c:v>44503</c:v>
                </c:pt>
                <c:pt idx="307">
                  <c:v>44504</c:v>
                </c:pt>
                <c:pt idx="308">
                  <c:v>44505</c:v>
                </c:pt>
                <c:pt idx="309">
                  <c:v>44506</c:v>
                </c:pt>
                <c:pt idx="310">
                  <c:v>44507</c:v>
                </c:pt>
                <c:pt idx="311">
                  <c:v>44508</c:v>
                </c:pt>
                <c:pt idx="312">
                  <c:v>44509</c:v>
                </c:pt>
                <c:pt idx="313">
                  <c:v>44510</c:v>
                </c:pt>
                <c:pt idx="314">
                  <c:v>44511</c:v>
                </c:pt>
                <c:pt idx="315">
                  <c:v>44512</c:v>
                </c:pt>
                <c:pt idx="316">
                  <c:v>44513</c:v>
                </c:pt>
                <c:pt idx="317">
                  <c:v>44514</c:v>
                </c:pt>
                <c:pt idx="318">
                  <c:v>44515</c:v>
                </c:pt>
                <c:pt idx="319">
                  <c:v>44516</c:v>
                </c:pt>
                <c:pt idx="320">
                  <c:v>44517</c:v>
                </c:pt>
                <c:pt idx="321">
                  <c:v>44518</c:v>
                </c:pt>
                <c:pt idx="322">
                  <c:v>44519</c:v>
                </c:pt>
                <c:pt idx="323">
                  <c:v>44520</c:v>
                </c:pt>
                <c:pt idx="324">
                  <c:v>44521</c:v>
                </c:pt>
                <c:pt idx="325">
                  <c:v>44522</c:v>
                </c:pt>
                <c:pt idx="326">
                  <c:v>44523</c:v>
                </c:pt>
                <c:pt idx="327">
                  <c:v>44524</c:v>
                </c:pt>
                <c:pt idx="328">
                  <c:v>44525</c:v>
                </c:pt>
                <c:pt idx="329">
                  <c:v>44526</c:v>
                </c:pt>
                <c:pt idx="330">
                  <c:v>44527</c:v>
                </c:pt>
                <c:pt idx="331">
                  <c:v>44528</c:v>
                </c:pt>
                <c:pt idx="332">
                  <c:v>44529</c:v>
                </c:pt>
                <c:pt idx="333">
                  <c:v>44530</c:v>
                </c:pt>
                <c:pt idx="334">
                  <c:v>44531</c:v>
                </c:pt>
                <c:pt idx="335">
                  <c:v>44532</c:v>
                </c:pt>
                <c:pt idx="336">
                  <c:v>44533</c:v>
                </c:pt>
                <c:pt idx="337">
                  <c:v>44534</c:v>
                </c:pt>
                <c:pt idx="338">
                  <c:v>44535</c:v>
                </c:pt>
                <c:pt idx="339">
                  <c:v>44536</c:v>
                </c:pt>
                <c:pt idx="340">
                  <c:v>44537</c:v>
                </c:pt>
                <c:pt idx="341">
                  <c:v>44538</c:v>
                </c:pt>
                <c:pt idx="342">
                  <c:v>44539</c:v>
                </c:pt>
                <c:pt idx="343">
                  <c:v>44540</c:v>
                </c:pt>
                <c:pt idx="344">
                  <c:v>44541</c:v>
                </c:pt>
                <c:pt idx="345">
                  <c:v>44542</c:v>
                </c:pt>
                <c:pt idx="346">
                  <c:v>44543</c:v>
                </c:pt>
                <c:pt idx="347">
                  <c:v>44544</c:v>
                </c:pt>
                <c:pt idx="348">
                  <c:v>44545</c:v>
                </c:pt>
                <c:pt idx="349">
                  <c:v>44546</c:v>
                </c:pt>
                <c:pt idx="350">
                  <c:v>44547</c:v>
                </c:pt>
                <c:pt idx="351">
                  <c:v>44548</c:v>
                </c:pt>
                <c:pt idx="352">
                  <c:v>44549</c:v>
                </c:pt>
                <c:pt idx="353">
                  <c:v>44550</c:v>
                </c:pt>
                <c:pt idx="354">
                  <c:v>44551</c:v>
                </c:pt>
                <c:pt idx="355">
                  <c:v>44552</c:v>
                </c:pt>
                <c:pt idx="356">
                  <c:v>44553</c:v>
                </c:pt>
                <c:pt idx="357">
                  <c:v>44554</c:v>
                </c:pt>
                <c:pt idx="358">
                  <c:v>44555</c:v>
                </c:pt>
                <c:pt idx="359">
                  <c:v>44556</c:v>
                </c:pt>
                <c:pt idx="360">
                  <c:v>44557</c:v>
                </c:pt>
                <c:pt idx="361">
                  <c:v>44558</c:v>
                </c:pt>
                <c:pt idx="362">
                  <c:v>44559</c:v>
                </c:pt>
                <c:pt idx="363">
                  <c:v>44560</c:v>
                </c:pt>
                <c:pt idx="364">
                  <c:v>44561</c:v>
                </c:pt>
              </c:numCache>
            </c:numRef>
          </c:cat>
          <c:val>
            <c:numRef>
              <c:f>Armaz_SUBS!$H$7:$H$372</c:f>
              <c:numCache>
                <c:formatCode>0.00</c:formatCode>
                <c:ptCount val="366"/>
                <c:pt idx="0">
                  <c:v>53.58</c:v>
                </c:pt>
                <c:pt idx="1">
                  <c:v>54.06</c:v>
                </c:pt>
                <c:pt idx="2">
                  <c:v>54.56</c:v>
                </c:pt>
                <c:pt idx="3">
                  <c:v>55.09</c:v>
                </c:pt>
                <c:pt idx="4">
                  <c:v>55.64</c:v>
                </c:pt>
                <c:pt idx="5">
                  <c:v>56.48</c:v>
                </c:pt>
                <c:pt idx="6">
                  <c:v>57.38</c:v>
                </c:pt>
                <c:pt idx="7">
                  <c:v>58.41</c:v>
                </c:pt>
                <c:pt idx="8">
                  <c:v>59.31</c:v>
                </c:pt>
                <c:pt idx="9">
                  <c:v>60.21</c:v>
                </c:pt>
                <c:pt idx="10">
                  <c:v>60.99</c:v>
                </c:pt>
                <c:pt idx="11">
                  <c:v>61.81</c:v>
                </c:pt>
                <c:pt idx="12">
                  <c:v>62.58</c:v>
                </c:pt>
                <c:pt idx="13">
                  <c:v>63.31</c:v>
                </c:pt>
                <c:pt idx="14">
                  <c:v>63.98</c:v>
                </c:pt>
                <c:pt idx="15">
                  <c:v>64.459999999999994</c:v>
                </c:pt>
                <c:pt idx="16">
                  <c:v>64.78</c:v>
                </c:pt>
                <c:pt idx="17">
                  <c:v>65.08</c:v>
                </c:pt>
                <c:pt idx="18">
                  <c:v>65.3</c:v>
                </c:pt>
                <c:pt idx="19">
                  <c:v>65.650000000000006</c:v>
                </c:pt>
                <c:pt idx="20">
                  <c:v>66.06</c:v>
                </c:pt>
                <c:pt idx="21">
                  <c:v>66.510000000000005</c:v>
                </c:pt>
                <c:pt idx="22">
                  <c:v>66.86</c:v>
                </c:pt>
                <c:pt idx="23">
                  <c:v>67.260000000000005</c:v>
                </c:pt>
                <c:pt idx="24">
                  <c:v>67.650000000000006</c:v>
                </c:pt>
                <c:pt idx="25">
                  <c:v>67.900000000000006</c:v>
                </c:pt>
                <c:pt idx="26">
                  <c:v>68.17</c:v>
                </c:pt>
                <c:pt idx="27">
                  <c:v>68.55</c:v>
                </c:pt>
                <c:pt idx="28">
                  <c:v>68.98</c:v>
                </c:pt>
                <c:pt idx="29">
                  <c:v>69.38</c:v>
                </c:pt>
                <c:pt idx="30">
                  <c:v>69.81</c:v>
                </c:pt>
                <c:pt idx="31">
                  <c:v>70.2</c:v>
                </c:pt>
                <c:pt idx="32">
                  <c:v>70.540000000000006</c:v>
                </c:pt>
                <c:pt idx="33">
                  <c:v>70.900000000000006</c:v>
                </c:pt>
                <c:pt idx="34">
                  <c:v>71.31</c:v>
                </c:pt>
                <c:pt idx="35">
                  <c:v>71.67</c:v>
                </c:pt>
                <c:pt idx="36">
                  <c:v>71.91</c:v>
                </c:pt>
                <c:pt idx="37">
                  <c:v>72.19</c:v>
                </c:pt>
                <c:pt idx="38">
                  <c:v>72.42</c:v>
                </c:pt>
                <c:pt idx="39">
                  <c:v>72.69</c:v>
                </c:pt>
                <c:pt idx="40">
                  <c:v>72.91</c:v>
                </c:pt>
                <c:pt idx="41">
                  <c:v>73.27</c:v>
                </c:pt>
                <c:pt idx="42">
                  <c:v>73.599999999999994</c:v>
                </c:pt>
                <c:pt idx="43">
                  <c:v>73.819999999999993</c:v>
                </c:pt>
                <c:pt idx="44">
                  <c:v>74.11</c:v>
                </c:pt>
                <c:pt idx="45">
                  <c:v>74.33</c:v>
                </c:pt>
                <c:pt idx="46">
                  <c:v>74.42</c:v>
                </c:pt>
                <c:pt idx="47">
                  <c:v>74.650000000000006</c:v>
                </c:pt>
                <c:pt idx="48">
                  <c:v>74.959999999999994</c:v>
                </c:pt>
                <c:pt idx="49">
                  <c:v>75.28</c:v>
                </c:pt>
                <c:pt idx="50">
                  <c:v>75.45</c:v>
                </c:pt>
                <c:pt idx="51">
                  <c:v>75.69</c:v>
                </c:pt>
                <c:pt idx="52">
                  <c:v>75.87</c:v>
                </c:pt>
                <c:pt idx="53">
                  <c:v>76.180000000000007</c:v>
                </c:pt>
                <c:pt idx="54">
                  <c:v>76.55</c:v>
                </c:pt>
                <c:pt idx="55">
                  <c:v>76.77</c:v>
                </c:pt>
                <c:pt idx="56">
                  <c:v>76.88</c:v>
                </c:pt>
                <c:pt idx="57">
                  <c:v>76.87</c:v>
                </c:pt>
                <c:pt idx="58">
                  <c:v>76.959999999999994</c:v>
                </c:pt>
                <c:pt idx="59">
                  <c:v>77.05</c:v>
                </c:pt>
                <c:pt idx="60">
                  <c:v>77.290000000000006</c:v>
                </c:pt>
                <c:pt idx="61">
                  <c:v>77.53</c:v>
                </c:pt>
                <c:pt idx="62">
                  <c:v>77.900000000000006</c:v>
                </c:pt>
                <c:pt idx="63">
                  <c:v>78.42</c:v>
                </c:pt>
                <c:pt idx="64">
                  <c:v>78.75</c:v>
                </c:pt>
                <c:pt idx="65">
                  <c:v>79.11</c:v>
                </c:pt>
                <c:pt idx="66">
                  <c:v>79.489999999999995</c:v>
                </c:pt>
                <c:pt idx="67">
                  <c:v>79.89</c:v>
                </c:pt>
                <c:pt idx="68">
                  <c:v>80.27</c:v>
                </c:pt>
                <c:pt idx="69">
                  <c:v>80.72</c:v>
                </c:pt>
                <c:pt idx="70">
                  <c:v>81.14</c:v>
                </c:pt>
                <c:pt idx="71">
                  <c:v>81.34</c:v>
                </c:pt>
                <c:pt idx="72">
                  <c:v>81.42</c:v>
                </c:pt>
                <c:pt idx="73">
                  <c:v>81.36</c:v>
                </c:pt>
                <c:pt idx="74">
                  <c:v>81.430000000000007</c:v>
                </c:pt>
                <c:pt idx="75">
                  <c:v>81.540000000000006</c:v>
                </c:pt>
                <c:pt idx="76">
                  <c:v>81.67</c:v>
                </c:pt>
                <c:pt idx="77">
                  <c:v>81.87</c:v>
                </c:pt>
                <c:pt idx="78">
                  <c:v>81.84</c:v>
                </c:pt>
                <c:pt idx="79">
                  <c:v>81.87</c:v>
                </c:pt>
                <c:pt idx="80">
                  <c:v>81.99</c:v>
                </c:pt>
                <c:pt idx="81">
                  <c:v>82.11</c:v>
                </c:pt>
                <c:pt idx="82">
                  <c:v>82.16</c:v>
                </c:pt>
                <c:pt idx="83">
                  <c:v>82.28</c:v>
                </c:pt>
                <c:pt idx="84">
                  <c:v>82.48</c:v>
                </c:pt>
                <c:pt idx="85">
                  <c:v>82.54</c:v>
                </c:pt>
                <c:pt idx="86">
                  <c:v>82.65</c:v>
                </c:pt>
                <c:pt idx="87">
                  <c:v>82.78</c:v>
                </c:pt>
                <c:pt idx="88">
                  <c:v>82.98</c:v>
                </c:pt>
                <c:pt idx="89">
                  <c:v>83.15</c:v>
                </c:pt>
                <c:pt idx="90">
                  <c:v>83.36</c:v>
                </c:pt>
                <c:pt idx="91">
                  <c:v>83.56</c:v>
                </c:pt>
                <c:pt idx="92">
                  <c:v>83.61</c:v>
                </c:pt>
                <c:pt idx="93">
                  <c:v>83.74</c:v>
                </c:pt>
                <c:pt idx="94">
                  <c:v>83.92</c:v>
                </c:pt>
                <c:pt idx="95">
                  <c:v>84.07</c:v>
                </c:pt>
                <c:pt idx="96">
                  <c:v>84.39</c:v>
                </c:pt>
                <c:pt idx="97">
                  <c:v>84.64</c:v>
                </c:pt>
                <c:pt idx="98">
                  <c:v>84.95</c:v>
                </c:pt>
                <c:pt idx="99">
                  <c:v>85.08</c:v>
                </c:pt>
                <c:pt idx="100">
                  <c:v>85.27</c:v>
                </c:pt>
                <c:pt idx="101">
                  <c:v>85.37</c:v>
                </c:pt>
                <c:pt idx="102">
                  <c:v>85.46</c:v>
                </c:pt>
                <c:pt idx="103">
                  <c:v>85.52</c:v>
                </c:pt>
                <c:pt idx="104">
                  <c:v>85.67</c:v>
                </c:pt>
                <c:pt idx="105">
                  <c:v>85.79</c:v>
                </c:pt>
                <c:pt idx="106">
                  <c:v>85.84</c:v>
                </c:pt>
                <c:pt idx="107">
                  <c:v>85.82</c:v>
                </c:pt>
                <c:pt idx="108">
                  <c:v>85.66</c:v>
                </c:pt>
                <c:pt idx="109">
                  <c:v>85.6</c:v>
                </c:pt>
                <c:pt idx="110">
                  <c:v>85.82</c:v>
                </c:pt>
                <c:pt idx="111">
                  <c:v>85.93</c:v>
                </c:pt>
                <c:pt idx="112">
                  <c:v>86.07</c:v>
                </c:pt>
                <c:pt idx="113">
                  <c:v>86.08</c:v>
                </c:pt>
                <c:pt idx="114">
                  <c:v>86.21</c:v>
                </c:pt>
                <c:pt idx="115">
                  <c:v>86.3</c:v>
                </c:pt>
                <c:pt idx="116">
                  <c:v>86.33</c:v>
                </c:pt>
                <c:pt idx="117">
                  <c:v>86.22</c:v>
                </c:pt>
                <c:pt idx="118">
                  <c:v>86.18</c:v>
                </c:pt>
                <c:pt idx="119">
                  <c:v>86.21</c:v>
                </c:pt>
                <c:pt idx="120">
                  <c:v>86.22</c:v>
                </c:pt>
                <c:pt idx="121">
                  <c:v>86.15</c:v>
                </c:pt>
                <c:pt idx="122">
                  <c:v>86.13</c:v>
                </c:pt>
                <c:pt idx="123">
                  <c:v>86.15</c:v>
                </c:pt>
                <c:pt idx="124">
                  <c:v>86.2</c:v>
                </c:pt>
                <c:pt idx="125">
                  <c:v>86.29</c:v>
                </c:pt>
                <c:pt idx="126">
                  <c:v>86.37</c:v>
                </c:pt>
                <c:pt idx="127">
                  <c:v>86.34</c:v>
                </c:pt>
                <c:pt idx="128">
                  <c:v>86.33</c:v>
                </c:pt>
                <c:pt idx="129">
                  <c:v>86.32</c:v>
                </c:pt>
                <c:pt idx="130">
                  <c:v>86.25</c:v>
                </c:pt>
                <c:pt idx="131">
                  <c:v>86.21</c:v>
                </c:pt>
                <c:pt idx="132">
                  <c:v>86.21</c:v>
                </c:pt>
                <c:pt idx="133">
                  <c:v>86.26</c:v>
                </c:pt>
                <c:pt idx="134">
                  <c:v>86.19</c:v>
                </c:pt>
                <c:pt idx="135">
                  <c:v>86.17</c:v>
                </c:pt>
                <c:pt idx="136">
                  <c:v>86.15</c:v>
                </c:pt>
                <c:pt idx="137">
                  <c:v>86.13</c:v>
                </c:pt>
                <c:pt idx="138">
                  <c:v>86.09</c:v>
                </c:pt>
                <c:pt idx="139">
                  <c:v>86.11</c:v>
                </c:pt>
                <c:pt idx="140">
                  <c:v>86.15</c:v>
                </c:pt>
                <c:pt idx="141">
                  <c:v>86.08</c:v>
                </c:pt>
                <c:pt idx="142">
                  <c:v>86.09</c:v>
                </c:pt>
                <c:pt idx="143">
                  <c:v>86.08</c:v>
                </c:pt>
                <c:pt idx="144">
                  <c:v>86.09</c:v>
                </c:pt>
                <c:pt idx="145">
                  <c:v>86.11</c:v>
                </c:pt>
                <c:pt idx="146">
                  <c:v>86.12</c:v>
                </c:pt>
                <c:pt idx="147">
                  <c:v>86.19</c:v>
                </c:pt>
                <c:pt idx="148">
                  <c:v>86.21</c:v>
                </c:pt>
                <c:pt idx="149">
                  <c:v>86.23</c:v>
                </c:pt>
                <c:pt idx="150">
                  <c:v>86.24</c:v>
                </c:pt>
                <c:pt idx="151">
                  <c:v>86.27</c:v>
                </c:pt>
                <c:pt idx="152">
                  <c:v>86.35</c:v>
                </c:pt>
                <c:pt idx="153">
                  <c:v>86.45</c:v>
                </c:pt>
                <c:pt idx="154">
                  <c:v>86.53</c:v>
                </c:pt>
                <c:pt idx="155">
                  <c:v>86.51</c:v>
                </c:pt>
                <c:pt idx="156">
                  <c:v>86.46</c:v>
                </c:pt>
                <c:pt idx="157">
                  <c:v>86.4</c:v>
                </c:pt>
                <c:pt idx="158">
                  <c:v>86.43</c:v>
                </c:pt>
                <c:pt idx="159">
                  <c:v>86.4</c:v>
                </c:pt>
                <c:pt idx="160">
                  <c:v>86.37</c:v>
                </c:pt>
                <c:pt idx="161">
                  <c:v>86.39</c:v>
                </c:pt>
                <c:pt idx="162">
                  <c:v>86.36</c:v>
                </c:pt>
                <c:pt idx="163">
                  <c:v>86.34</c:v>
                </c:pt>
                <c:pt idx="164">
                  <c:v>86.33</c:v>
                </c:pt>
                <c:pt idx="165">
                  <c:v>86.37</c:v>
                </c:pt>
                <c:pt idx="166">
                  <c:v>86.43</c:v>
                </c:pt>
                <c:pt idx="167">
                  <c:v>86.54</c:v>
                </c:pt>
                <c:pt idx="168">
                  <c:v>86.65</c:v>
                </c:pt>
                <c:pt idx="169">
                  <c:v>86.67</c:v>
                </c:pt>
                <c:pt idx="170">
                  <c:v>86.67</c:v>
                </c:pt>
                <c:pt idx="171">
                  <c:v>86.67</c:v>
                </c:pt>
                <c:pt idx="172">
                  <c:v>86.63</c:v>
                </c:pt>
                <c:pt idx="173">
                  <c:v>86.64</c:v>
                </c:pt>
                <c:pt idx="174">
                  <c:v>86.67</c:v>
                </c:pt>
                <c:pt idx="175">
                  <c:v>86.69</c:v>
                </c:pt>
                <c:pt idx="176">
                  <c:v>86.56</c:v>
                </c:pt>
                <c:pt idx="177">
                  <c:v>86.5</c:v>
                </c:pt>
                <c:pt idx="178">
                  <c:v>86.45</c:v>
                </c:pt>
                <c:pt idx="179">
                  <c:v>86.4</c:v>
                </c:pt>
                <c:pt idx="180">
                  <c:v>86.37</c:v>
                </c:pt>
                <c:pt idx="181">
                  <c:v>86.33</c:v>
                </c:pt>
                <c:pt idx="182">
                  <c:v>86.32</c:v>
                </c:pt>
                <c:pt idx="183">
                  <c:v>86.22</c:v>
                </c:pt>
                <c:pt idx="184">
                  <c:v>86.2</c:v>
                </c:pt>
                <c:pt idx="185">
                  <c:v>86.12</c:v>
                </c:pt>
                <c:pt idx="186">
                  <c:v>86.02</c:v>
                </c:pt>
                <c:pt idx="187">
                  <c:v>85.89</c:v>
                </c:pt>
                <c:pt idx="188">
                  <c:v>85.89</c:v>
                </c:pt>
                <c:pt idx="189">
                  <c:v>85.91</c:v>
                </c:pt>
                <c:pt idx="190">
                  <c:v>85.83</c:v>
                </c:pt>
                <c:pt idx="191">
                  <c:v>85.77</c:v>
                </c:pt>
                <c:pt idx="192">
                  <c:v>85.7</c:v>
                </c:pt>
                <c:pt idx="193">
                  <c:v>85.57</c:v>
                </c:pt>
                <c:pt idx="194">
                  <c:v>85.51</c:v>
                </c:pt>
                <c:pt idx="195">
                  <c:v>85.5</c:v>
                </c:pt>
                <c:pt idx="196">
                  <c:v>85.5</c:v>
                </c:pt>
                <c:pt idx="197">
                  <c:v>85.39</c:v>
                </c:pt>
                <c:pt idx="198">
                  <c:v>85.31</c:v>
                </c:pt>
                <c:pt idx="199">
                  <c:v>85.25</c:v>
                </c:pt>
                <c:pt idx="200">
                  <c:v>85.21</c:v>
                </c:pt>
                <c:pt idx="201">
                  <c:v>85.12</c:v>
                </c:pt>
                <c:pt idx="202">
                  <c:v>85.13</c:v>
                </c:pt>
                <c:pt idx="203">
                  <c:v>85.09</c:v>
                </c:pt>
                <c:pt idx="204">
                  <c:v>84.97</c:v>
                </c:pt>
                <c:pt idx="205">
                  <c:v>84.87</c:v>
                </c:pt>
                <c:pt idx="206">
                  <c:v>84.72</c:v>
                </c:pt>
                <c:pt idx="207">
                  <c:v>84.63</c:v>
                </c:pt>
                <c:pt idx="208">
                  <c:v>84.5</c:v>
                </c:pt>
                <c:pt idx="209">
                  <c:v>84.43</c:v>
                </c:pt>
                <c:pt idx="210">
                  <c:v>84.43</c:v>
                </c:pt>
                <c:pt idx="211">
                  <c:v>84.28</c:v>
                </c:pt>
                <c:pt idx="212">
                  <c:v>84.18</c:v>
                </c:pt>
                <c:pt idx="213">
                  <c:v>84.04</c:v>
                </c:pt>
                <c:pt idx="214">
                  <c:v>83.93</c:v>
                </c:pt>
                <c:pt idx="215">
                  <c:v>83.74</c:v>
                </c:pt>
                <c:pt idx="216">
                  <c:v>83.67</c:v>
                </c:pt>
                <c:pt idx="217">
                  <c:v>83.63</c:v>
                </c:pt>
                <c:pt idx="218">
                  <c:v>83.42</c:v>
                </c:pt>
                <c:pt idx="219">
                  <c:v>83.23</c:v>
                </c:pt>
                <c:pt idx="220">
                  <c:v>83.04</c:v>
                </c:pt>
                <c:pt idx="221">
                  <c:v>82.85</c:v>
                </c:pt>
                <c:pt idx="222">
                  <c:v>82.63</c:v>
                </c:pt>
                <c:pt idx="223">
                  <c:v>82.63</c:v>
                </c:pt>
                <c:pt idx="224">
                  <c:v>82.61</c:v>
                </c:pt>
                <c:pt idx="225">
                  <c:v>82.42</c:v>
                </c:pt>
                <c:pt idx="226">
                  <c:v>82.2</c:v>
                </c:pt>
                <c:pt idx="227">
                  <c:v>81.95</c:v>
                </c:pt>
                <c:pt idx="228">
                  <c:v>81.72</c:v>
                </c:pt>
                <c:pt idx="229">
                  <c:v>81.489999999999995</c:v>
                </c:pt>
                <c:pt idx="230">
                  <c:v>81.34</c:v>
                </c:pt>
                <c:pt idx="231">
                  <c:v>81.25</c:v>
                </c:pt>
                <c:pt idx="232">
                  <c:v>81.02</c:v>
                </c:pt>
                <c:pt idx="233">
                  <c:v>80.819999999999993</c:v>
                </c:pt>
                <c:pt idx="234">
                  <c:v>80.53</c:v>
                </c:pt>
                <c:pt idx="235">
                  <c:v>80.239999999999995</c:v>
                </c:pt>
                <c:pt idx="236">
                  <c:v>79.959999999999994</c:v>
                </c:pt>
                <c:pt idx="237">
                  <c:v>79.73</c:v>
                </c:pt>
                <c:pt idx="238">
                  <c:v>79.64</c:v>
                </c:pt>
                <c:pt idx="239">
                  <c:v>79.41</c:v>
                </c:pt>
                <c:pt idx="240">
                  <c:v>79.180000000000007</c:v>
                </c:pt>
                <c:pt idx="241">
                  <c:v>78.98</c:v>
                </c:pt>
                <c:pt idx="242">
                  <c:v>78.8</c:v>
                </c:pt>
                <c:pt idx="243">
                  <c:v>78.63</c:v>
                </c:pt>
                <c:pt idx="244">
                  <c:v>78.59</c:v>
                </c:pt>
                <c:pt idx="245">
                  <c:v>78.52</c:v>
                </c:pt>
                <c:pt idx="246">
                  <c:v>78.290000000000006</c:v>
                </c:pt>
                <c:pt idx="247">
                  <c:v>78.08</c:v>
                </c:pt>
                <c:pt idx="248">
                  <c:v>77.98</c:v>
                </c:pt>
                <c:pt idx="249">
                  <c:v>77.94</c:v>
                </c:pt>
                <c:pt idx="250">
                  <c:v>77.78</c:v>
                </c:pt>
                <c:pt idx="251">
                  <c:v>77.61</c:v>
                </c:pt>
                <c:pt idx="252">
                  <c:v>77.55</c:v>
                </c:pt>
                <c:pt idx="253">
                  <c:v>77.28</c:v>
                </c:pt>
                <c:pt idx="254">
                  <c:v>77</c:v>
                </c:pt>
                <c:pt idx="255">
                  <c:v>76.709999999999994</c:v>
                </c:pt>
                <c:pt idx="256">
                  <c:v>76.41</c:v>
                </c:pt>
                <c:pt idx="257">
                  <c:v>76.239999999999995</c:v>
                </c:pt>
                <c:pt idx="258">
                  <c:v>76.12</c:v>
                </c:pt>
                <c:pt idx="259">
                  <c:v>76.02</c:v>
                </c:pt>
                <c:pt idx="260">
                  <c:v>75.66</c:v>
                </c:pt>
                <c:pt idx="261">
                  <c:v>75.349999999999994</c:v>
                </c:pt>
                <c:pt idx="262">
                  <c:v>75.12</c:v>
                </c:pt>
                <c:pt idx="263">
                  <c:v>74.83</c:v>
                </c:pt>
                <c:pt idx="264">
                  <c:v>74.52</c:v>
                </c:pt>
                <c:pt idx="265">
                  <c:v>74.260000000000005</c:v>
                </c:pt>
                <c:pt idx="266">
                  <c:v>74.02</c:v>
                </c:pt>
                <c:pt idx="267">
                  <c:v>73.62</c:v>
                </c:pt>
                <c:pt idx="268">
                  <c:v>73.22</c:v>
                </c:pt>
                <c:pt idx="269">
                  <c:v>72.849999999999994</c:v>
                </c:pt>
                <c:pt idx="270">
                  <c:v>72.62</c:v>
                </c:pt>
                <c:pt idx="271">
                  <c:v>72.400000000000006</c:v>
                </c:pt>
                <c:pt idx="272">
                  <c:v>72.33</c:v>
                </c:pt>
                <c:pt idx="273">
                  <c:v>72.28</c:v>
                </c:pt>
                <c:pt idx="274">
                  <c:v>71.989999999999995</c:v>
                </c:pt>
                <c:pt idx="275">
                  <c:v>71.790000000000006</c:v>
                </c:pt>
                <c:pt idx="276">
                  <c:v>71.59</c:v>
                </c:pt>
                <c:pt idx="277">
                  <c:v>71.38</c:v>
                </c:pt>
                <c:pt idx="278">
                  <c:v>71.150000000000006</c:v>
                </c:pt>
                <c:pt idx="279">
                  <c:v>71.08</c:v>
                </c:pt>
                <c:pt idx="280">
                  <c:v>71.16</c:v>
                </c:pt>
                <c:pt idx="281">
                  <c:v>71.11</c:v>
                </c:pt>
                <c:pt idx="282">
                  <c:v>71.11</c:v>
                </c:pt>
                <c:pt idx="283">
                  <c:v>70.989999999999995</c:v>
                </c:pt>
                <c:pt idx="284">
                  <c:v>70.989999999999995</c:v>
                </c:pt>
                <c:pt idx="285">
                  <c:v>70.92</c:v>
                </c:pt>
                <c:pt idx="286">
                  <c:v>70.98</c:v>
                </c:pt>
                <c:pt idx="287">
                  <c:v>71.040000000000006</c:v>
                </c:pt>
                <c:pt idx="288">
                  <c:v>70.849999999999994</c:v>
                </c:pt>
                <c:pt idx="289">
                  <c:v>70.7</c:v>
                </c:pt>
                <c:pt idx="290">
                  <c:v>70.56</c:v>
                </c:pt>
                <c:pt idx="291">
                  <c:v>70.45</c:v>
                </c:pt>
                <c:pt idx="292">
                  <c:v>70.400000000000006</c:v>
                </c:pt>
                <c:pt idx="293">
                  <c:v>70.349999999999994</c:v>
                </c:pt>
                <c:pt idx="294">
                  <c:v>70.3</c:v>
                </c:pt>
                <c:pt idx="295">
                  <c:v>70.069999999999993</c:v>
                </c:pt>
                <c:pt idx="296">
                  <c:v>69.760000000000005</c:v>
                </c:pt>
                <c:pt idx="297">
                  <c:v>69.39</c:v>
                </c:pt>
                <c:pt idx="298">
                  <c:v>69.099999999999994</c:v>
                </c:pt>
                <c:pt idx="299">
                  <c:v>68.900000000000006</c:v>
                </c:pt>
                <c:pt idx="300">
                  <c:v>68.930000000000007</c:v>
                </c:pt>
                <c:pt idx="301">
                  <c:v>68.95</c:v>
                </c:pt>
                <c:pt idx="302">
                  <c:v>68.8</c:v>
                </c:pt>
                <c:pt idx="303">
                  <c:v>68.680000000000007</c:v>
                </c:pt>
                <c:pt idx="304">
                  <c:v>68.56</c:v>
                </c:pt>
                <c:pt idx="305">
                  <c:v>68.58</c:v>
                </c:pt>
                <c:pt idx="306">
                  <c:v>68.400000000000006</c:v>
                </c:pt>
                <c:pt idx="307">
                  <c:v>68.39</c:v>
                </c:pt>
                <c:pt idx="308">
                  <c:v>68.42</c:v>
                </c:pt>
                <c:pt idx="309">
                  <c:v>68.319999999999993</c:v>
                </c:pt>
                <c:pt idx="310">
                  <c:v>68.23</c:v>
                </c:pt>
                <c:pt idx="311">
                  <c:v>68.09</c:v>
                </c:pt>
                <c:pt idx="312">
                  <c:v>67.849999999999994</c:v>
                </c:pt>
                <c:pt idx="313">
                  <c:v>67.58</c:v>
                </c:pt>
                <c:pt idx="314">
                  <c:v>67.38</c:v>
                </c:pt>
                <c:pt idx="315">
                  <c:v>67.16</c:v>
                </c:pt>
                <c:pt idx="316">
                  <c:v>66.709999999999994</c:v>
                </c:pt>
                <c:pt idx="317">
                  <c:v>66.44</c:v>
                </c:pt>
                <c:pt idx="318">
                  <c:v>66.2</c:v>
                </c:pt>
                <c:pt idx="319">
                  <c:v>65.819999999999993</c:v>
                </c:pt>
                <c:pt idx="320">
                  <c:v>65.48</c:v>
                </c:pt>
                <c:pt idx="321">
                  <c:v>65.209999999999994</c:v>
                </c:pt>
                <c:pt idx="322">
                  <c:v>65.040000000000006</c:v>
                </c:pt>
                <c:pt idx="323">
                  <c:v>64.8</c:v>
                </c:pt>
                <c:pt idx="324">
                  <c:v>64.650000000000006</c:v>
                </c:pt>
                <c:pt idx="325">
                  <c:v>64.52</c:v>
                </c:pt>
                <c:pt idx="326">
                  <c:v>64.430000000000007</c:v>
                </c:pt>
                <c:pt idx="327">
                  <c:v>64.290000000000006</c:v>
                </c:pt>
                <c:pt idx="328">
                  <c:v>64.3</c:v>
                </c:pt>
                <c:pt idx="329">
                  <c:v>64.34</c:v>
                </c:pt>
                <c:pt idx="330">
                  <c:v>64.19</c:v>
                </c:pt>
                <c:pt idx="331">
                  <c:v>64.099999999999994</c:v>
                </c:pt>
                <c:pt idx="332">
                  <c:v>64.03</c:v>
                </c:pt>
                <c:pt idx="333">
                  <c:v>64.010000000000005</c:v>
                </c:pt>
                <c:pt idx="334">
                  <c:v>63.93</c:v>
                </c:pt>
                <c:pt idx="335">
                  <c:v>63.93</c:v>
                </c:pt>
                <c:pt idx="336">
                  <c:v>63.92</c:v>
                </c:pt>
                <c:pt idx="337">
                  <c:v>63.64</c:v>
                </c:pt>
                <c:pt idx="338">
                  <c:v>63.61</c:v>
                </c:pt>
                <c:pt idx="339">
                  <c:v>63.61</c:v>
                </c:pt>
                <c:pt idx="340">
                  <c:v>63.47</c:v>
                </c:pt>
                <c:pt idx="341">
                  <c:v>63.43</c:v>
                </c:pt>
                <c:pt idx="342">
                  <c:v>63.48</c:v>
                </c:pt>
                <c:pt idx="343">
                  <c:v>63.52</c:v>
                </c:pt>
                <c:pt idx="344">
                  <c:v>63.37</c:v>
                </c:pt>
                <c:pt idx="345">
                  <c:v>63.23</c:v>
                </c:pt>
                <c:pt idx="346">
                  <c:v>63.16</c:v>
                </c:pt>
                <c:pt idx="347">
                  <c:v>62.96</c:v>
                </c:pt>
                <c:pt idx="348">
                  <c:v>62.72</c:v>
                </c:pt>
                <c:pt idx="349">
                  <c:v>62.53</c:v>
                </c:pt>
                <c:pt idx="350">
                  <c:v>62.41</c:v>
                </c:pt>
                <c:pt idx="351">
                  <c:v>62.04</c:v>
                </c:pt>
                <c:pt idx="352">
                  <c:v>61.73</c:v>
                </c:pt>
                <c:pt idx="353">
                  <c:v>61.5</c:v>
                </c:pt>
                <c:pt idx="354">
                  <c:v>61.32</c:v>
                </c:pt>
                <c:pt idx="355">
                  <c:v>61.17</c:v>
                </c:pt>
                <c:pt idx="356">
                  <c:v>61.25</c:v>
                </c:pt>
                <c:pt idx="357">
                  <c:v>61.4</c:v>
                </c:pt>
                <c:pt idx="358">
                  <c:v>61.48</c:v>
                </c:pt>
                <c:pt idx="359">
                  <c:v>61.3</c:v>
                </c:pt>
                <c:pt idx="360">
                  <c:v>61.23</c:v>
                </c:pt>
                <c:pt idx="361">
                  <c:v>61.1</c:v>
                </c:pt>
                <c:pt idx="362">
                  <c:v>60.89</c:v>
                </c:pt>
                <c:pt idx="363">
                  <c:v>60.77</c:v>
                </c:pt>
                <c:pt idx="364">
                  <c:v>60.72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4DE-422C-958F-7F80913F4F07}"/>
            </c:ext>
          </c:extLst>
        </c:ser>
        <c:ser>
          <c:idx val="3"/>
          <c:order val="3"/>
          <c:tx>
            <c:strRef>
              <c:f>Armaz_SUBS!$I$6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Armaz_SUBS!$A$7:$A$372</c:f>
              <c:numCache>
                <c:formatCode>d\-mmm</c:formatCode>
                <c:ptCount val="366"/>
                <c:pt idx="0">
                  <c:v>44197</c:v>
                </c:pt>
                <c:pt idx="1">
                  <c:v>44198</c:v>
                </c:pt>
                <c:pt idx="2">
                  <c:v>44199</c:v>
                </c:pt>
                <c:pt idx="3">
                  <c:v>44200</c:v>
                </c:pt>
                <c:pt idx="4">
                  <c:v>44201</c:v>
                </c:pt>
                <c:pt idx="5">
                  <c:v>44202</c:v>
                </c:pt>
                <c:pt idx="6">
                  <c:v>44203</c:v>
                </c:pt>
                <c:pt idx="7">
                  <c:v>44204</c:v>
                </c:pt>
                <c:pt idx="8">
                  <c:v>44205</c:v>
                </c:pt>
                <c:pt idx="9">
                  <c:v>44206</c:v>
                </c:pt>
                <c:pt idx="10">
                  <c:v>44207</c:v>
                </c:pt>
                <c:pt idx="11">
                  <c:v>44208</c:v>
                </c:pt>
                <c:pt idx="12">
                  <c:v>44209</c:v>
                </c:pt>
                <c:pt idx="13">
                  <c:v>44210</c:v>
                </c:pt>
                <c:pt idx="14">
                  <c:v>44211</c:v>
                </c:pt>
                <c:pt idx="15">
                  <c:v>44212</c:v>
                </c:pt>
                <c:pt idx="16">
                  <c:v>44213</c:v>
                </c:pt>
                <c:pt idx="17">
                  <c:v>44214</c:v>
                </c:pt>
                <c:pt idx="18">
                  <c:v>44215</c:v>
                </c:pt>
                <c:pt idx="19">
                  <c:v>44216</c:v>
                </c:pt>
                <c:pt idx="20">
                  <c:v>44217</c:v>
                </c:pt>
                <c:pt idx="21">
                  <c:v>44218</c:v>
                </c:pt>
                <c:pt idx="22">
                  <c:v>44219</c:v>
                </c:pt>
                <c:pt idx="23">
                  <c:v>44220</c:v>
                </c:pt>
                <c:pt idx="24">
                  <c:v>44221</c:v>
                </c:pt>
                <c:pt idx="25">
                  <c:v>44222</c:v>
                </c:pt>
                <c:pt idx="26">
                  <c:v>44223</c:v>
                </c:pt>
                <c:pt idx="27">
                  <c:v>44224</c:v>
                </c:pt>
                <c:pt idx="28">
                  <c:v>44225</c:v>
                </c:pt>
                <c:pt idx="29">
                  <c:v>44226</c:v>
                </c:pt>
                <c:pt idx="30">
                  <c:v>44227</c:v>
                </c:pt>
                <c:pt idx="31">
                  <c:v>44228</c:v>
                </c:pt>
                <c:pt idx="32">
                  <c:v>44229</c:v>
                </c:pt>
                <c:pt idx="33">
                  <c:v>44230</c:v>
                </c:pt>
                <c:pt idx="34">
                  <c:v>44231</c:v>
                </c:pt>
                <c:pt idx="35">
                  <c:v>44232</c:v>
                </c:pt>
                <c:pt idx="36">
                  <c:v>44233</c:v>
                </c:pt>
                <c:pt idx="37">
                  <c:v>44234</c:v>
                </c:pt>
                <c:pt idx="38">
                  <c:v>44235</c:v>
                </c:pt>
                <c:pt idx="39">
                  <c:v>44236</c:v>
                </c:pt>
                <c:pt idx="40">
                  <c:v>44237</c:v>
                </c:pt>
                <c:pt idx="41">
                  <c:v>44238</c:v>
                </c:pt>
                <c:pt idx="42">
                  <c:v>44239</c:v>
                </c:pt>
                <c:pt idx="43">
                  <c:v>44240</c:v>
                </c:pt>
                <c:pt idx="44">
                  <c:v>44241</c:v>
                </c:pt>
                <c:pt idx="45">
                  <c:v>44242</c:v>
                </c:pt>
                <c:pt idx="46">
                  <c:v>44243</c:v>
                </c:pt>
                <c:pt idx="47">
                  <c:v>44244</c:v>
                </c:pt>
                <c:pt idx="48">
                  <c:v>44245</c:v>
                </c:pt>
                <c:pt idx="49">
                  <c:v>44246</c:v>
                </c:pt>
                <c:pt idx="50">
                  <c:v>44247</c:v>
                </c:pt>
                <c:pt idx="51">
                  <c:v>44248</c:v>
                </c:pt>
                <c:pt idx="52">
                  <c:v>44249</c:v>
                </c:pt>
                <c:pt idx="53">
                  <c:v>44250</c:v>
                </c:pt>
                <c:pt idx="54">
                  <c:v>44251</c:v>
                </c:pt>
                <c:pt idx="55">
                  <c:v>44252</c:v>
                </c:pt>
                <c:pt idx="56">
                  <c:v>44253</c:v>
                </c:pt>
                <c:pt idx="57">
                  <c:v>44254</c:v>
                </c:pt>
                <c:pt idx="58">
                  <c:v>44255</c:v>
                </c:pt>
                <c:pt idx="59">
                  <c:v>44256</c:v>
                </c:pt>
                <c:pt idx="60">
                  <c:v>44257</c:v>
                </c:pt>
                <c:pt idx="61">
                  <c:v>44258</c:v>
                </c:pt>
                <c:pt idx="62">
                  <c:v>44259</c:v>
                </c:pt>
                <c:pt idx="63">
                  <c:v>44260</c:v>
                </c:pt>
                <c:pt idx="64">
                  <c:v>44261</c:v>
                </c:pt>
                <c:pt idx="65">
                  <c:v>44262</c:v>
                </c:pt>
                <c:pt idx="66">
                  <c:v>44263</c:v>
                </c:pt>
                <c:pt idx="67">
                  <c:v>44264</c:v>
                </c:pt>
                <c:pt idx="68">
                  <c:v>44265</c:v>
                </c:pt>
                <c:pt idx="69">
                  <c:v>44266</c:v>
                </c:pt>
                <c:pt idx="70">
                  <c:v>44267</c:v>
                </c:pt>
                <c:pt idx="71">
                  <c:v>44268</c:v>
                </c:pt>
                <c:pt idx="72">
                  <c:v>44269</c:v>
                </c:pt>
                <c:pt idx="73">
                  <c:v>44270</c:v>
                </c:pt>
                <c:pt idx="74">
                  <c:v>44271</c:v>
                </c:pt>
                <c:pt idx="75">
                  <c:v>44272</c:v>
                </c:pt>
                <c:pt idx="76">
                  <c:v>44273</c:v>
                </c:pt>
                <c:pt idx="77">
                  <c:v>44274</c:v>
                </c:pt>
                <c:pt idx="78">
                  <c:v>44275</c:v>
                </c:pt>
                <c:pt idx="79">
                  <c:v>44276</c:v>
                </c:pt>
                <c:pt idx="80">
                  <c:v>44277</c:v>
                </c:pt>
                <c:pt idx="81">
                  <c:v>44278</c:v>
                </c:pt>
                <c:pt idx="82">
                  <c:v>44279</c:v>
                </c:pt>
                <c:pt idx="83">
                  <c:v>44280</c:v>
                </c:pt>
                <c:pt idx="84">
                  <c:v>44281</c:v>
                </c:pt>
                <c:pt idx="85">
                  <c:v>44282</c:v>
                </c:pt>
                <c:pt idx="86">
                  <c:v>44283</c:v>
                </c:pt>
                <c:pt idx="87">
                  <c:v>44284</c:v>
                </c:pt>
                <c:pt idx="88">
                  <c:v>44285</c:v>
                </c:pt>
                <c:pt idx="89">
                  <c:v>44286</c:v>
                </c:pt>
                <c:pt idx="90">
                  <c:v>44287</c:v>
                </c:pt>
                <c:pt idx="91">
                  <c:v>44288</c:v>
                </c:pt>
                <c:pt idx="92">
                  <c:v>44289</c:v>
                </c:pt>
                <c:pt idx="93">
                  <c:v>44290</c:v>
                </c:pt>
                <c:pt idx="94">
                  <c:v>44291</c:v>
                </c:pt>
                <c:pt idx="95">
                  <c:v>44292</c:v>
                </c:pt>
                <c:pt idx="96">
                  <c:v>44293</c:v>
                </c:pt>
                <c:pt idx="97">
                  <c:v>44294</c:v>
                </c:pt>
                <c:pt idx="98">
                  <c:v>44295</c:v>
                </c:pt>
                <c:pt idx="99">
                  <c:v>44296</c:v>
                </c:pt>
                <c:pt idx="100">
                  <c:v>44297</c:v>
                </c:pt>
                <c:pt idx="101">
                  <c:v>44298</c:v>
                </c:pt>
                <c:pt idx="102">
                  <c:v>44299</c:v>
                </c:pt>
                <c:pt idx="103">
                  <c:v>44300</c:v>
                </c:pt>
                <c:pt idx="104">
                  <c:v>44301</c:v>
                </c:pt>
                <c:pt idx="105">
                  <c:v>44302</c:v>
                </c:pt>
                <c:pt idx="106">
                  <c:v>44303</c:v>
                </c:pt>
                <c:pt idx="107">
                  <c:v>44304</c:v>
                </c:pt>
                <c:pt idx="108">
                  <c:v>44305</c:v>
                </c:pt>
                <c:pt idx="109">
                  <c:v>44306</c:v>
                </c:pt>
                <c:pt idx="110">
                  <c:v>44307</c:v>
                </c:pt>
                <c:pt idx="111">
                  <c:v>44308</c:v>
                </c:pt>
                <c:pt idx="112">
                  <c:v>44309</c:v>
                </c:pt>
                <c:pt idx="113">
                  <c:v>44310</c:v>
                </c:pt>
                <c:pt idx="114">
                  <c:v>44311</c:v>
                </c:pt>
                <c:pt idx="115">
                  <c:v>44312</c:v>
                </c:pt>
                <c:pt idx="116">
                  <c:v>44313</c:v>
                </c:pt>
                <c:pt idx="117">
                  <c:v>44314</c:v>
                </c:pt>
                <c:pt idx="118">
                  <c:v>44315</c:v>
                </c:pt>
                <c:pt idx="119">
                  <c:v>44316</c:v>
                </c:pt>
                <c:pt idx="120">
                  <c:v>44317</c:v>
                </c:pt>
                <c:pt idx="121">
                  <c:v>44318</c:v>
                </c:pt>
                <c:pt idx="122">
                  <c:v>44319</c:v>
                </c:pt>
                <c:pt idx="123">
                  <c:v>44320</c:v>
                </c:pt>
                <c:pt idx="124">
                  <c:v>44321</c:v>
                </c:pt>
                <c:pt idx="125">
                  <c:v>44322</c:v>
                </c:pt>
                <c:pt idx="126">
                  <c:v>44323</c:v>
                </c:pt>
                <c:pt idx="127">
                  <c:v>44324</c:v>
                </c:pt>
                <c:pt idx="128">
                  <c:v>44325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44331</c:v>
                </c:pt>
                <c:pt idx="135">
                  <c:v>44332</c:v>
                </c:pt>
                <c:pt idx="136">
                  <c:v>44333</c:v>
                </c:pt>
                <c:pt idx="137">
                  <c:v>44334</c:v>
                </c:pt>
                <c:pt idx="138">
                  <c:v>44335</c:v>
                </c:pt>
                <c:pt idx="139">
                  <c:v>44336</c:v>
                </c:pt>
                <c:pt idx="140">
                  <c:v>44337</c:v>
                </c:pt>
                <c:pt idx="141">
                  <c:v>44338</c:v>
                </c:pt>
                <c:pt idx="142">
                  <c:v>44339</c:v>
                </c:pt>
                <c:pt idx="143">
                  <c:v>44340</c:v>
                </c:pt>
                <c:pt idx="144">
                  <c:v>44341</c:v>
                </c:pt>
                <c:pt idx="145">
                  <c:v>44342</c:v>
                </c:pt>
                <c:pt idx="146">
                  <c:v>44343</c:v>
                </c:pt>
                <c:pt idx="147">
                  <c:v>44344</c:v>
                </c:pt>
                <c:pt idx="148">
                  <c:v>44345</c:v>
                </c:pt>
                <c:pt idx="149">
                  <c:v>44346</c:v>
                </c:pt>
                <c:pt idx="150">
                  <c:v>44347</c:v>
                </c:pt>
                <c:pt idx="151">
                  <c:v>44348</c:v>
                </c:pt>
                <c:pt idx="152">
                  <c:v>44349</c:v>
                </c:pt>
                <c:pt idx="153">
                  <c:v>44350</c:v>
                </c:pt>
                <c:pt idx="154">
                  <c:v>44351</c:v>
                </c:pt>
                <c:pt idx="155">
                  <c:v>44352</c:v>
                </c:pt>
                <c:pt idx="156">
                  <c:v>44353</c:v>
                </c:pt>
                <c:pt idx="157">
                  <c:v>44354</c:v>
                </c:pt>
                <c:pt idx="158">
                  <c:v>44355</c:v>
                </c:pt>
                <c:pt idx="159">
                  <c:v>44356</c:v>
                </c:pt>
                <c:pt idx="160">
                  <c:v>44357</c:v>
                </c:pt>
                <c:pt idx="161">
                  <c:v>44358</c:v>
                </c:pt>
                <c:pt idx="162">
                  <c:v>44359</c:v>
                </c:pt>
                <c:pt idx="163">
                  <c:v>44360</c:v>
                </c:pt>
                <c:pt idx="164">
                  <c:v>44361</c:v>
                </c:pt>
                <c:pt idx="165">
                  <c:v>44362</c:v>
                </c:pt>
                <c:pt idx="166">
                  <c:v>44363</c:v>
                </c:pt>
                <c:pt idx="167">
                  <c:v>44364</c:v>
                </c:pt>
                <c:pt idx="168">
                  <c:v>44365</c:v>
                </c:pt>
                <c:pt idx="169">
                  <c:v>44366</c:v>
                </c:pt>
                <c:pt idx="170">
                  <c:v>44367</c:v>
                </c:pt>
                <c:pt idx="171">
                  <c:v>44368</c:v>
                </c:pt>
                <c:pt idx="172">
                  <c:v>44369</c:v>
                </c:pt>
                <c:pt idx="173">
                  <c:v>44370</c:v>
                </c:pt>
                <c:pt idx="174">
                  <c:v>44371</c:v>
                </c:pt>
                <c:pt idx="175">
                  <c:v>44372</c:v>
                </c:pt>
                <c:pt idx="176">
                  <c:v>44373</c:v>
                </c:pt>
                <c:pt idx="177">
                  <c:v>44374</c:v>
                </c:pt>
                <c:pt idx="178">
                  <c:v>44375</c:v>
                </c:pt>
                <c:pt idx="179">
                  <c:v>44376</c:v>
                </c:pt>
                <c:pt idx="180">
                  <c:v>44377</c:v>
                </c:pt>
                <c:pt idx="181">
                  <c:v>44378</c:v>
                </c:pt>
                <c:pt idx="182">
                  <c:v>44379</c:v>
                </c:pt>
                <c:pt idx="183">
                  <c:v>44380</c:v>
                </c:pt>
                <c:pt idx="184">
                  <c:v>44381</c:v>
                </c:pt>
                <c:pt idx="185">
                  <c:v>44382</c:v>
                </c:pt>
                <c:pt idx="186">
                  <c:v>44383</c:v>
                </c:pt>
                <c:pt idx="187">
                  <c:v>44384</c:v>
                </c:pt>
                <c:pt idx="188">
                  <c:v>44385</c:v>
                </c:pt>
                <c:pt idx="189">
                  <c:v>44386</c:v>
                </c:pt>
                <c:pt idx="190">
                  <c:v>44387</c:v>
                </c:pt>
                <c:pt idx="191">
                  <c:v>44388</c:v>
                </c:pt>
                <c:pt idx="192">
                  <c:v>44389</c:v>
                </c:pt>
                <c:pt idx="193">
                  <c:v>44390</c:v>
                </c:pt>
                <c:pt idx="194">
                  <c:v>44391</c:v>
                </c:pt>
                <c:pt idx="195">
                  <c:v>44392</c:v>
                </c:pt>
                <c:pt idx="196">
                  <c:v>44393</c:v>
                </c:pt>
                <c:pt idx="197">
                  <c:v>44394</c:v>
                </c:pt>
                <c:pt idx="198">
                  <c:v>44395</c:v>
                </c:pt>
                <c:pt idx="199">
                  <c:v>44396</c:v>
                </c:pt>
                <c:pt idx="200">
                  <c:v>44397</c:v>
                </c:pt>
                <c:pt idx="201">
                  <c:v>44398</c:v>
                </c:pt>
                <c:pt idx="202">
                  <c:v>44399</c:v>
                </c:pt>
                <c:pt idx="203">
                  <c:v>44400</c:v>
                </c:pt>
                <c:pt idx="204">
                  <c:v>44401</c:v>
                </c:pt>
                <c:pt idx="205">
                  <c:v>44402</c:v>
                </c:pt>
                <c:pt idx="206">
                  <c:v>44403</c:v>
                </c:pt>
                <c:pt idx="207">
                  <c:v>44404</c:v>
                </c:pt>
                <c:pt idx="208">
                  <c:v>44405</c:v>
                </c:pt>
                <c:pt idx="209">
                  <c:v>44406</c:v>
                </c:pt>
                <c:pt idx="210">
                  <c:v>44407</c:v>
                </c:pt>
                <c:pt idx="211">
                  <c:v>44408</c:v>
                </c:pt>
                <c:pt idx="212">
                  <c:v>44409</c:v>
                </c:pt>
                <c:pt idx="213">
                  <c:v>44410</c:v>
                </c:pt>
                <c:pt idx="214">
                  <c:v>44411</c:v>
                </c:pt>
                <c:pt idx="215">
                  <c:v>44412</c:v>
                </c:pt>
                <c:pt idx="216">
                  <c:v>44413</c:v>
                </c:pt>
                <c:pt idx="217">
                  <c:v>44414</c:v>
                </c:pt>
                <c:pt idx="218">
                  <c:v>44415</c:v>
                </c:pt>
                <c:pt idx="219">
                  <c:v>44416</c:v>
                </c:pt>
                <c:pt idx="220">
                  <c:v>44417</c:v>
                </c:pt>
                <c:pt idx="221">
                  <c:v>44418</c:v>
                </c:pt>
                <c:pt idx="222">
                  <c:v>44419</c:v>
                </c:pt>
                <c:pt idx="223">
                  <c:v>44420</c:v>
                </c:pt>
                <c:pt idx="224">
                  <c:v>44421</c:v>
                </c:pt>
                <c:pt idx="225">
                  <c:v>44422</c:v>
                </c:pt>
                <c:pt idx="226">
                  <c:v>44423</c:v>
                </c:pt>
                <c:pt idx="227">
                  <c:v>44424</c:v>
                </c:pt>
                <c:pt idx="228">
                  <c:v>44425</c:v>
                </c:pt>
                <c:pt idx="229">
                  <c:v>44426</c:v>
                </c:pt>
                <c:pt idx="230">
                  <c:v>44427</c:v>
                </c:pt>
                <c:pt idx="231">
                  <c:v>44428</c:v>
                </c:pt>
                <c:pt idx="232">
                  <c:v>44429</c:v>
                </c:pt>
                <c:pt idx="233">
                  <c:v>44430</c:v>
                </c:pt>
                <c:pt idx="234">
                  <c:v>44431</c:v>
                </c:pt>
                <c:pt idx="235">
                  <c:v>44432</c:v>
                </c:pt>
                <c:pt idx="236">
                  <c:v>44433</c:v>
                </c:pt>
                <c:pt idx="237">
                  <c:v>44434</c:v>
                </c:pt>
                <c:pt idx="238">
                  <c:v>44435</c:v>
                </c:pt>
                <c:pt idx="239">
                  <c:v>44436</c:v>
                </c:pt>
                <c:pt idx="240">
                  <c:v>44437</c:v>
                </c:pt>
                <c:pt idx="241">
                  <c:v>44438</c:v>
                </c:pt>
                <c:pt idx="242">
                  <c:v>44439</c:v>
                </c:pt>
                <c:pt idx="243">
                  <c:v>44440</c:v>
                </c:pt>
                <c:pt idx="244">
                  <c:v>44441</c:v>
                </c:pt>
                <c:pt idx="245">
                  <c:v>44442</c:v>
                </c:pt>
                <c:pt idx="246">
                  <c:v>44443</c:v>
                </c:pt>
                <c:pt idx="247">
                  <c:v>44444</c:v>
                </c:pt>
                <c:pt idx="248">
                  <c:v>44445</c:v>
                </c:pt>
                <c:pt idx="249">
                  <c:v>44446</c:v>
                </c:pt>
                <c:pt idx="250">
                  <c:v>44447</c:v>
                </c:pt>
                <c:pt idx="251">
                  <c:v>44448</c:v>
                </c:pt>
                <c:pt idx="252">
                  <c:v>44449</c:v>
                </c:pt>
                <c:pt idx="253">
                  <c:v>44450</c:v>
                </c:pt>
                <c:pt idx="254">
                  <c:v>44451</c:v>
                </c:pt>
                <c:pt idx="255">
                  <c:v>44452</c:v>
                </c:pt>
                <c:pt idx="256">
                  <c:v>44453</c:v>
                </c:pt>
                <c:pt idx="257">
                  <c:v>44454</c:v>
                </c:pt>
                <c:pt idx="258">
                  <c:v>44455</c:v>
                </c:pt>
                <c:pt idx="259">
                  <c:v>44456</c:v>
                </c:pt>
                <c:pt idx="260">
                  <c:v>44457</c:v>
                </c:pt>
                <c:pt idx="261">
                  <c:v>44458</c:v>
                </c:pt>
                <c:pt idx="262">
                  <c:v>44459</c:v>
                </c:pt>
                <c:pt idx="263">
                  <c:v>44460</c:v>
                </c:pt>
                <c:pt idx="264">
                  <c:v>44461</c:v>
                </c:pt>
                <c:pt idx="265">
                  <c:v>44462</c:v>
                </c:pt>
                <c:pt idx="266">
                  <c:v>44463</c:v>
                </c:pt>
                <c:pt idx="267">
                  <c:v>44464</c:v>
                </c:pt>
                <c:pt idx="268">
                  <c:v>44465</c:v>
                </c:pt>
                <c:pt idx="269">
                  <c:v>44466</c:v>
                </c:pt>
                <c:pt idx="270">
                  <c:v>44467</c:v>
                </c:pt>
                <c:pt idx="271">
                  <c:v>44468</c:v>
                </c:pt>
                <c:pt idx="272">
                  <c:v>44469</c:v>
                </c:pt>
                <c:pt idx="273">
                  <c:v>44470</c:v>
                </c:pt>
                <c:pt idx="274">
                  <c:v>44471</c:v>
                </c:pt>
                <c:pt idx="275">
                  <c:v>44472</c:v>
                </c:pt>
                <c:pt idx="276">
                  <c:v>44473</c:v>
                </c:pt>
                <c:pt idx="277">
                  <c:v>44474</c:v>
                </c:pt>
                <c:pt idx="278">
                  <c:v>44475</c:v>
                </c:pt>
                <c:pt idx="279">
                  <c:v>44476</c:v>
                </c:pt>
                <c:pt idx="280">
                  <c:v>44477</c:v>
                </c:pt>
                <c:pt idx="281">
                  <c:v>44478</c:v>
                </c:pt>
                <c:pt idx="282">
                  <c:v>44479</c:v>
                </c:pt>
                <c:pt idx="283">
                  <c:v>44480</c:v>
                </c:pt>
                <c:pt idx="284">
                  <c:v>44481</c:v>
                </c:pt>
                <c:pt idx="285">
                  <c:v>44482</c:v>
                </c:pt>
                <c:pt idx="286">
                  <c:v>44483</c:v>
                </c:pt>
                <c:pt idx="287">
                  <c:v>44484</c:v>
                </c:pt>
                <c:pt idx="288">
                  <c:v>44485</c:v>
                </c:pt>
                <c:pt idx="289">
                  <c:v>44486</c:v>
                </c:pt>
                <c:pt idx="290">
                  <c:v>44487</c:v>
                </c:pt>
                <c:pt idx="291">
                  <c:v>44488</c:v>
                </c:pt>
                <c:pt idx="292">
                  <c:v>44489</c:v>
                </c:pt>
                <c:pt idx="293">
                  <c:v>44490</c:v>
                </c:pt>
                <c:pt idx="294">
                  <c:v>44491</c:v>
                </c:pt>
                <c:pt idx="295">
                  <c:v>44492</c:v>
                </c:pt>
                <c:pt idx="296">
                  <c:v>44493</c:v>
                </c:pt>
                <c:pt idx="297">
                  <c:v>44494</c:v>
                </c:pt>
                <c:pt idx="298">
                  <c:v>44495</c:v>
                </c:pt>
                <c:pt idx="299">
                  <c:v>44496</c:v>
                </c:pt>
                <c:pt idx="300">
                  <c:v>44497</c:v>
                </c:pt>
                <c:pt idx="301">
                  <c:v>44498</c:v>
                </c:pt>
                <c:pt idx="302">
                  <c:v>44499</c:v>
                </c:pt>
                <c:pt idx="303">
                  <c:v>44500</c:v>
                </c:pt>
                <c:pt idx="304">
                  <c:v>44501</c:v>
                </c:pt>
                <c:pt idx="305">
                  <c:v>44502</c:v>
                </c:pt>
                <c:pt idx="306">
                  <c:v>44503</c:v>
                </c:pt>
                <c:pt idx="307">
                  <c:v>44504</c:v>
                </c:pt>
                <c:pt idx="308">
                  <c:v>44505</c:v>
                </c:pt>
                <c:pt idx="309">
                  <c:v>44506</c:v>
                </c:pt>
                <c:pt idx="310">
                  <c:v>44507</c:v>
                </c:pt>
                <c:pt idx="311">
                  <c:v>44508</c:v>
                </c:pt>
                <c:pt idx="312">
                  <c:v>44509</c:v>
                </c:pt>
                <c:pt idx="313">
                  <c:v>44510</c:v>
                </c:pt>
                <c:pt idx="314">
                  <c:v>44511</c:v>
                </c:pt>
                <c:pt idx="315">
                  <c:v>44512</c:v>
                </c:pt>
                <c:pt idx="316">
                  <c:v>44513</c:v>
                </c:pt>
                <c:pt idx="317">
                  <c:v>44514</c:v>
                </c:pt>
                <c:pt idx="318">
                  <c:v>44515</c:v>
                </c:pt>
                <c:pt idx="319">
                  <c:v>44516</c:v>
                </c:pt>
                <c:pt idx="320">
                  <c:v>44517</c:v>
                </c:pt>
                <c:pt idx="321">
                  <c:v>44518</c:v>
                </c:pt>
                <c:pt idx="322">
                  <c:v>44519</c:v>
                </c:pt>
                <c:pt idx="323">
                  <c:v>44520</c:v>
                </c:pt>
                <c:pt idx="324">
                  <c:v>44521</c:v>
                </c:pt>
                <c:pt idx="325">
                  <c:v>44522</c:v>
                </c:pt>
                <c:pt idx="326">
                  <c:v>44523</c:v>
                </c:pt>
                <c:pt idx="327">
                  <c:v>44524</c:v>
                </c:pt>
                <c:pt idx="328">
                  <c:v>44525</c:v>
                </c:pt>
                <c:pt idx="329">
                  <c:v>44526</c:v>
                </c:pt>
                <c:pt idx="330">
                  <c:v>44527</c:v>
                </c:pt>
                <c:pt idx="331">
                  <c:v>44528</c:v>
                </c:pt>
                <c:pt idx="332">
                  <c:v>44529</c:v>
                </c:pt>
                <c:pt idx="333">
                  <c:v>44530</c:v>
                </c:pt>
                <c:pt idx="334">
                  <c:v>44531</c:v>
                </c:pt>
                <c:pt idx="335">
                  <c:v>44532</c:v>
                </c:pt>
                <c:pt idx="336">
                  <c:v>44533</c:v>
                </c:pt>
                <c:pt idx="337">
                  <c:v>44534</c:v>
                </c:pt>
                <c:pt idx="338">
                  <c:v>44535</c:v>
                </c:pt>
                <c:pt idx="339">
                  <c:v>44536</c:v>
                </c:pt>
                <c:pt idx="340">
                  <c:v>44537</c:v>
                </c:pt>
                <c:pt idx="341">
                  <c:v>44538</c:v>
                </c:pt>
                <c:pt idx="342">
                  <c:v>44539</c:v>
                </c:pt>
                <c:pt idx="343">
                  <c:v>44540</c:v>
                </c:pt>
                <c:pt idx="344">
                  <c:v>44541</c:v>
                </c:pt>
                <c:pt idx="345">
                  <c:v>44542</c:v>
                </c:pt>
                <c:pt idx="346">
                  <c:v>44543</c:v>
                </c:pt>
                <c:pt idx="347">
                  <c:v>44544</c:v>
                </c:pt>
                <c:pt idx="348">
                  <c:v>44545</c:v>
                </c:pt>
                <c:pt idx="349">
                  <c:v>44546</c:v>
                </c:pt>
                <c:pt idx="350">
                  <c:v>44547</c:v>
                </c:pt>
                <c:pt idx="351">
                  <c:v>44548</c:v>
                </c:pt>
                <c:pt idx="352">
                  <c:v>44549</c:v>
                </c:pt>
                <c:pt idx="353">
                  <c:v>44550</c:v>
                </c:pt>
                <c:pt idx="354">
                  <c:v>44551</c:v>
                </c:pt>
                <c:pt idx="355">
                  <c:v>44552</c:v>
                </c:pt>
                <c:pt idx="356">
                  <c:v>44553</c:v>
                </c:pt>
                <c:pt idx="357">
                  <c:v>44554</c:v>
                </c:pt>
                <c:pt idx="358">
                  <c:v>44555</c:v>
                </c:pt>
                <c:pt idx="359">
                  <c:v>44556</c:v>
                </c:pt>
                <c:pt idx="360">
                  <c:v>44557</c:v>
                </c:pt>
                <c:pt idx="361">
                  <c:v>44558</c:v>
                </c:pt>
                <c:pt idx="362">
                  <c:v>44559</c:v>
                </c:pt>
                <c:pt idx="363">
                  <c:v>44560</c:v>
                </c:pt>
                <c:pt idx="364">
                  <c:v>44561</c:v>
                </c:pt>
              </c:numCache>
            </c:numRef>
          </c:cat>
          <c:val>
            <c:numRef>
              <c:f>Armaz_SUBS!$I$7:$I$372</c:f>
              <c:numCache>
                <c:formatCode>0.00</c:formatCode>
                <c:ptCount val="366"/>
                <c:pt idx="0">
                  <c:v>60.74</c:v>
                </c:pt>
                <c:pt idx="1">
                  <c:v>60.64</c:v>
                </c:pt>
                <c:pt idx="2">
                  <c:v>60.56</c:v>
                </c:pt>
                <c:pt idx="3">
                  <c:v>60.71</c:v>
                </c:pt>
                <c:pt idx="4">
                  <c:v>60.85</c:v>
                </c:pt>
                <c:pt idx="5">
                  <c:v>61.04</c:v>
                </c:pt>
                <c:pt idx="6">
                  <c:v>61.13</c:v>
                </c:pt>
                <c:pt idx="7">
                  <c:v>60.94</c:v>
                </c:pt>
                <c:pt idx="8">
                  <c:v>60.84</c:v>
                </c:pt>
                <c:pt idx="9">
                  <c:v>60.82</c:v>
                </c:pt>
                <c:pt idx="10">
                  <c:v>60.79</c:v>
                </c:pt>
                <c:pt idx="11">
                  <c:v>60.72</c:v>
                </c:pt>
                <c:pt idx="12">
                  <c:v>60.86</c:v>
                </c:pt>
                <c:pt idx="13">
                  <c:v>61.05</c:v>
                </c:pt>
                <c:pt idx="14">
                  <c:v>61</c:v>
                </c:pt>
                <c:pt idx="15">
                  <c:v>60.98</c:v>
                </c:pt>
                <c:pt idx="16">
                  <c:v>60.88</c:v>
                </c:pt>
                <c:pt idx="17">
                  <c:v>60.74</c:v>
                </c:pt>
                <c:pt idx="18">
                  <c:v>60.6</c:v>
                </c:pt>
                <c:pt idx="19">
                  <c:v>60.59</c:v>
                </c:pt>
                <c:pt idx="20">
                  <c:v>60.68</c:v>
                </c:pt>
                <c:pt idx="21">
                  <c:v>60.65</c:v>
                </c:pt>
                <c:pt idx="22">
                  <c:v>60.76</c:v>
                </c:pt>
                <c:pt idx="23">
                  <c:v>60.9</c:v>
                </c:pt>
                <c:pt idx="24">
                  <c:v>60.96</c:v>
                </c:pt>
                <c:pt idx="25">
                  <c:v>61.08</c:v>
                </c:pt>
                <c:pt idx="26">
                  <c:v>61.24</c:v>
                </c:pt>
                <c:pt idx="27">
                  <c:v>61.38</c:v>
                </c:pt>
                <c:pt idx="28">
                  <c:v>61.31</c:v>
                </c:pt>
                <c:pt idx="29">
                  <c:v>61.16</c:v>
                </c:pt>
                <c:pt idx="30">
                  <c:v>61.1</c:v>
                </c:pt>
                <c:pt idx="31">
                  <c:v>61.13</c:v>
                </c:pt>
                <c:pt idx="32">
                  <c:v>61.23</c:v>
                </c:pt>
                <c:pt idx="33">
                  <c:v>61.34</c:v>
                </c:pt>
                <c:pt idx="34">
                  <c:v>61.52</c:v>
                </c:pt>
                <c:pt idx="35">
                  <c:v>61.54</c:v>
                </c:pt>
                <c:pt idx="36">
                  <c:v>61.55</c:v>
                </c:pt>
                <c:pt idx="37">
                  <c:v>61.53</c:v>
                </c:pt>
                <c:pt idx="38">
                  <c:v>61.51</c:v>
                </c:pt>
                <c:pt idx="39">
                  <c:v>61.58</c:v>
                </c:pt>
                <c:pt idx="40">
                  <c:v>61.76</c:v>
                </c:pt>
                <c:pt idx="41">
                  <c:v>61.95</c:v>
                </c:pt>
                <c:pt idx="42">
                  <c:v>62.08</c:v>
                </c:pt>
                <c:pt idx="43">
                  <c:v>62.14</c:v>
                </c:pt>
                <c:pt idx="44">
                  <c:v>62.14</c:v>
                </c:pt>
                <c:pt idx="45">
                  <c:v>62.18</c:v>
                </c:pt>
                <c:pt idx="46">
                  <c:v>62.23</c:v>
                </c:pt>
                <c:pt idx="47">
                  <c:v>62.29</c:v>
                </c:pt>
                <c:pt idx="48">
                  <c:v>62.42</c:v>
                </c:pt>
                <c:pt idx="49">
                  <c:v>62.48</c:v>
                </c:pt>
                <c:pt idx="50">
                  <c:v>62.66</c:v>
                </c:pt>
                <c:pt idx="51">
                  <c:v>63.07</c:v>
                </c:pt>
                <c:pt idx="52">
                  <c:v>63.39</c:v>
                </c:pt>
                <c:pt idx="53">
                  <c:v>63.68</c:v>
                </c:pt>
                <c:pt idx="54">
                  <c:v>64.08</c:v>
                </c:pt>
                <c:pt idx="55">
                  <c:v>64.430000000000007</c:v>
                </c:pt>
                <c:pt idx="56">
                  <c:v>64.62</c:v>
                </c:pt>
                <c:pt idx="57">
                  <c:v>64.7</c:v>
                </c:pt>
                <c:pt idx="58">
                  <c:v>64.650000000000006</c:v>
                </c:pt>
                <c:pt idx="59">
                  <c:v>64.44</c:v>
                </c:pt>
                <c:pt idx="60">
                  <c:v>64.489999999999995</c:v>
                </c:pt>
                <c:pt idx="61">
                  <c:v>64.59</c:v>
                </c:pt>
                <c:pt idx="62">
                  <c:v>64.55</c:v>
                </c:pt>
                <c:pt idx="63">
                  <c:v>64.56</c:v>
                </c:pt>
                <c:pt idx="64">
                  <c:v>64.650000000000006</c:v>
                </c:pt>
                <c:pt idx="65">
                  <c:v>64.760000000000005</c:v>
                </c:pt>
                <c:pt idx="66">
                  <c:v>64.86</c:v>
                </c:pt>
                <c:pt idx="67">
                  <c:v>65.05</c:v>
                </c:pt>
                <c:pt idx="68">
                  <c:v>65.290000000000006</c:v>
                </c:pt>
                <c:pt idx="69">
                  <c:v>65.400000000000006</c:v>
                </c:pt>
                <c:pt idx="70">
                  <c:v>65.430000000000007</c:v>
                </c:pt>
                <c:pt idx="71">
                  <c:v>65.459999999999994</c:v>
                </c:pt>
                <c:pt idx="72">
                  <c:v>65.47</c:v>
                </c:pt>
                <c:pt idx="73">
                  <c:v>65.45</c:v>
                </c:pt>
                <c:pt idx="74">
                  <c:v>65.459999999999994</c:v>
                </c:pt>
                <c:pt idx="75">
                  <c:v>65.48</c:v>
                </c:pt>
                <c:pt idx="76">
                  <c:v>65.400000000000006</c:v>
                </c:pt>
                <c:pt idx="77">
                  <c:v>65.39</c:v>
                </c:pt>
                <c:pt idx="78">
                  <c:v>65.42</c:v>
                </c:pt>
                <c:pt idx="79">
                  <c:v>65.48</c:v>
                </c:pt>
                <c:pt idx="80">
                  <c:v>65.62</c:v>
                </c:pt>
                <c:pt idx="81">
                  <c:v>65.97</c:v>
                </c:pt>
                <c:pt idx="82">
                  <c:v>66.3</c:v>
                </c:pt>
                <c:pt idx="83">
                  <c:v>66.58</c:v>
                </c:pt>
                <c:pt idx="84">
                  <c:v>66.900000000000006</c:v>
                </c:pt>
                <c:pt idx="85">
                  <c:v>67.34</c:v>
                </c:pt>
                <c:pt idx="86">
                  <c:v>67.87</c:v>
                </c:pt>
                <c:pt idx="87">
                  <c:v>68.47</c:v>
                </c:pt>
                <c:pt idx="88">
                  <c:v>69.010000000000005</c:v>
                </c:pt>
                <c:pt idx="89">
                  <c:v>69.459999999999994</c:v>
                </c:pt>
                <c:pt idx="90">
                  <c:v>69.77</c:v>
                </c:pt>
                <c:pt idx="91">
                  <c:v>70.05</c:v>
                </c:pt>
                <c:pt idx="92">
                  <c:v>70.319999999999993</c:v>
                </c:pt>
                <c:pt idx="93">
                  <c:v>70.47</c:v>
                </c:pt>
                <c:pt idx="94">
                  <c:v>70.63</c:v>
                </c:pt>
                <c:pt idx="95">
                  <c:v>70.88</c:v>
                </c:pt>
                <c:pt idx="96">
                  <c:v>71.12</c:v>
                </c:pt>
                <c:pt idx="97">
                  <c:v>71.28</c:v>
                </c:pt>
                <c:pt idx="98">
                  <c:v>71.37</c:v>
                </c:pt>
                <c:pt idx="99">
                  <c:v>71.48</c:v>
                </c:pt>
                <c:pt idx="100">
                  <c:v>71.59</c:v>
                </c:pt>
                <c:pt idx="101">
                  <c:v>71.760000000000005</c:v>
                </c:pt>
                <c:pt idx="102">
                  <c:v>72</c:v>
                </c:pt>
                <c:pt idx="103">
                  <c:v>72.180000000000007</c:v>
                </c:pt>
                <c:pt idx="104">
                  <c:v>72.3</c:v>
                </c:pt>
                <c:pt idx="105">
                  <c:v>72.38</c:v>
                </c:pt>
                <c:pt idx="106">
                  <c:v>72.489999999999995</c:v>
                </c:pt>
                <c:pt idx="107">
                  <c:v>72.599999999999994</c:v>
                </c:pt>
                <c:pt idx="108">
                  <c:v>72.7</c:v>
                </c:pt>
                <c:pt idx="109">
                  <c:v>72.81</c:v>
                </c:pt>
                <c:pt idx="110">
                  <c:v>72.94</c:v>
                </c:pt>
                <c:pt idx="111">
                  <c:v>72.97</c:v>
                </c:pt>
                <c:pt idx="112">
                  <c:v>72.92</c:v>
                </c:pt>
                <c:pt idx="113">
                  <c:v>72.89</c:v>
                </c:pt>
                <c:pt idx="114">
                  <c:v>72.89</c:v>
                </c:pt>
                <c:pt idx="115">
                  <c:v>72.900000000000006</c:v>
                </c:pt>
                <c:pt idx="116">
                  <c:v>72.930000000000007</c:v>
                </c:pt>
                <c:pt idx="117">
                  <c:v>72.95</c:v>
                </c:pt>
                <c:pt idx="118">
                  <c:v>72.92</c:v>
                </c:pt>
                <c:pt idx="119">
                  <c:v>72.91</c:v>
                </c:pt>
                <c:pt idx="120">
                  <c:v>72.98</c:v>
                </c:pt>
                <c:pt idx="121">
                  <c:v>72.930000000000007</c:v>
                </c:pt>
                <c:pt idx="122">
                  <c:v>72.900000000000006</c:v>
                </c:pt>
                <c:pt idx="123">
                  <c:v>72.900000000000006</c:v>
                </c:pt>
                <c:pt idx="124">
                  <c:v>72.92</c:v>
                </c:pt>
                <c:pt idx="125">
                  <c:v>72.86</c:v>
                </c:pt>
                <c:pt idx="126">
                  <c:v>72.77</c:v>
                </c:pt>
                <c:pt idx="127">
                  <c:v>72.680000000000007</c:v>
                </c:pt>
                <c:pt idx="128">
                  <c:v>72.59</c:v>
                </c:pt>
                <c:pt idx="129">
                  <c:v>72.540000000000006</c:v>
                </c:pt>
                <c:pt idx="130">
                  <c:v>72.52</c:v>
                </c:pt>
                <c:pt idx="131">
                  <c:v>72.5</c:v>
                </c:pt>
                <c:pt idx="132">
                  <c:v>72.349999999999994</c:v>
                </c:pt>
                <c:pt idx="133">
                  <c:v>72.28</c:v>
                </c:pt>
                <c:pt idx="134">
                  <c:v>72.22</c:v>
                </c:pt>
                <c:pt idx="135">
                  <c:v>72.14</c:v>
                </c:pt>
                <c:pt idx="136">
                  <c:v>72.03</c:v>
                </c:pt>
                <c:pt idx="137">
                  <c:v>72</c:v>
                </c:pt>
                <c:pt idx="138">
                  <c:v>71.989999999999995</c:v>
                </c:pt>
                <c:pt idx="139">
                  <c:v>71.88</c:v>
                </c:pt>
                <c:pt idx="140">
                  <c:v>71.819999999999993</c:v>
                </c:pt>
                <c:pt idx="141">
                  <c:v>71.7</c:v>
                </c:pt>
                <c:pt idx="142">
                  <c:v>71.62</c:v>
                </c:pt>
                <c:pt idx="143">
                  <c:v>71.53</c:v>
                </c:pt>
                <c:pt idx="144">
                  <c:v>71.489999999999995</c:v>
                </c:pt>
                <c:pt idx="145">
                  <c:v>71.510000000000005</c:v>
                </c:pt>
                <c:pt idx="146">
                  <c:v>71.45</c:v>
                </c:pt>
                <c:pt idx="147">
                  <c:v>71.41</c:v>
                </c:pt>
                <c:pt idx="148">
                  <c:v>71.34</c:v>
                </c:pt>
                <c:pt idx="149">
                  <c:v>71.37</c:v>
                </c:pt>
                <c:pt idx="150">
                  <c:v>71.349999999999994</c:v>
                </c:pt>
                <c:pt idx="151">
                  <c:v>71.31</c:v>
                </c:pt>
                <c:pt idx="152">
                  <c:v>71.28</c:v>
                </c:pt>
                <c:pt idx="153">
                  <c:v>71.150000000000006</c:v>
                </c:pt>
                <c:pt idx="154">
                  <c:v>71.06</c:v>
                </c:pt>
                <c:pt idx="155">
                  <c:v>70.959999999999994</c:v>
                </c:pt>
                <c:pt idx="156">
                  <c:v>70.87</c:v>
                </c:pt>
                <c:pt idx="157">
                  <c:v>70.78</c:v>
                </c:pt>
                <c:pt idx="158">
                  <c:v>70.72</c:v>
                </c:pt>
                <c:pt idx="159">
                  <c:v>70.650000000000006</c:v>
                </c:pt>
                <c:pt idx="160">
                  <c:v>70.459999999999994</c:v>
                </c:pt>
                <c:pt idx="161">
                  <c:v>70.319999999999993</c:v>
                </c:pt>
                <c:pt idx="162">
                  <c:v>70.209999999999994</c:v>
                </c:pt>
                <c:pt idx="163">
                  <c:v>70.11</c:v>
                </c:pt>
                <c:pt idx="164">
                  <c:v>69.98</c:v>
                </c:pt>
                <c:pt idx="165">
                  <c:v>69.91</c:v>
                </c:pt>
                <c:pt idx="166">
                  <c:v>69.849999999999994</c:v>
                </c:pt>
                <c:pt idx="167">
                  <c:v>69.63</c:v>
                </c:pt>
                <c:pt idx="168">
                  <c:v>69.459999999999994</c:v>
                </c:pt>
                <c:pt idx="169">
                  <c:v>69.28</c:v>
                </c:pt>
                <c:pt idx="170">
                  <c:v>69.12</c:v>
                </c:pt>
                <c:pt idx="171">
                  <c:v>68.97</c:v>
                </c:pt>
                <c:pt idx="172">
                  <c:v>68.87</c:v>
                </c:pt>
                <c:pt idx="173">
                  <c:v>68.78</c:v>
                </c:pt>
                <c:pt idx="174">
                  <c:v>68.53</c:v>
                </c:pt>
                <c:pt idx="175">
                  <c:v>68.33</c:v>
                </c:pt>
                <c:pt idx="176">
                  <c:v>68.14</c:v>
                </c:pt>
                <c:pt idx="177">
                  <c:v>67.94</c:v>
                </c:pt>
                <c:pt idx="178">
                  <c:v>67.73</c:v>
                </c:pt>
                <c:pt idx="179">
                  <c:v>67.63</c:v>
                </c:pt>
                <c:pt idx="180">
                  <c:v>67.59</c:v>
                </c:pt>
                <c:pt idx="181">
                  <c:v>67.37</c:v>
                </c:pt>
                <c:pt idx="182">
                  <c:v>67.23</c:v>
                </c:pt>
                <c:pt idx="183">
                  <c:v>67.03</c:v>
                </c:pt>
                <c:pt idx="184">
                  <c:v>66.83</c:v>
                </c:pt>
                <c:pt idx="185">
                  <c:v>66.56</c:v>
                </c:pt>
                <c:pt idx="186">
                  <c:v>66.430000000000007</c:v>
                </c:pt>
                <c:pt idx="187">
                  <c:v>66.37</c:v>
                </c:pt>
                <c:pt idx="188">
                  <c:v>66.2</c:v>
                </c:pt>
                <c:pt idx="189">
                  <c:v>66.040000000000006</c:v>
                </c:pt>
                <c:pt idx="190">
                  <c:v>65.87</c:v>
                </c:pt>
                <c:pt idx="191">
                  <c:v>65.73</c:v>
                </c:pt>
                <c:pt idx="192">
                  <c:v>65.61</c:v>
                </c:pt>
                <c:pt idx="193">
                  <c:v>65.55</c:v>
                </c:pt>
                <c:pt idx="194">
                  <c:v>65.489999999999995</c:v>
                </c:pt>
                <c:pt idx="195">
                  <c:v>65.31</c:v>
                </c:pt>
                <c:pt idx="196">
                  <c:v>65.14</c:v>
                </c:pt>
                <c:pt idx="197">
                  <c:v>64.92</c:v>
                </c:pt>
                <c:pt idx="198">
                  <c:v>64.709999999999994</c:v>
                </c:pt>
                <c:pt idx="199">
                  <c:v>64.540000000000006</c:v>
                </c:pt>
                <c:pt idx="200">
                  <c:v>64.430000000000007</c:v>
                </c:pt>
                <c:pt idx="201">
                  <c:v>64.319999999999993</c:v>
                </c:pt>
                <c:pt idx="202">
                  <c:v>64.13</c:v>
                </c:pt>
                <c:pt idx="203">
                  <c:v>63.96</c:v>
                </c:pt>
                <c:pt idx="204">
                  <c:v>63.79</c:v>
                </c:pt>
                <c:pt idx="205">
                  <c:v>63.59</c:v>
                </c:pt>
                <c:pt idx="206">
                  <c:v>63.44</c:v>
                </c:pt>
                <c:pt idx="207">
                  <c:v>63.3</c:v>
                </c:pt>
                <c:pt idx="208">
                  <c:v>63.19</c:v>
                </c:pt>
                <c:pt idx="209">
                  <c:v>62.95</c:v>
                </c:pt>
                <c:pt idx="210">
                  <c:v>62.73</c:v>
                </c:pt>
                <c:pt idx="211">
                  <c:v>62.55</c:v>
                </c:pt>
                <c:pt idx="212">
                  <c:v>62.36</c:v>
                </c:pt>
                <c:pt idx="213">
                  <c:v>62.18</c:v>
                </c:pt>
                <c:pt idx="214">
                  <c:v>62.02</c:v>
                </c:pt>
                <c:pt idx="215">
                  <c:v>61.93</c:v>
                </c:pt>
                <c:pt idx="216">
                  <c:v>61.72</c:v>
                </c:pt>
                <c:pt idx="217">
                  <c:v>61.5</c:v>
                </c:pt>
                <c:pt idx="218">
                  <c:v>61.29</c:v>
                </c:pt>
                <c:pt idx="219">
                  <c:v>61.07</c:v>
                </c:pt>
                <c:pt idx="220">
                  <c:v>60.88</c:v>
                </c:pt>
                <c:pt idx="221">
                  <c:v>60.75</c:v>
                </c:pt>
                <c:pt idx="222">
                  <c:v>60.63</c:v>
                </c:pt>
                <c:pt idx="223">
                  <c:v>60.37</c:v>
                </c:pt>
                <c:pt idx="224">
                  <c:v>60.1</c:v>
                </c:pt>
                <c:pt idx="225">
                  <c:v>59.9</c:v>
                </c:pt>
                <c:pt idx="226">
                  <c:v>59.66</c:v>
                </c:pt>
                <c:pt idx="227">
                  <c:v>59.43</c:v>
                </c:pt>
                <c:pt idx="228">
                  <c:v>59.22</c:v>
                </c:pt>
                <c:pt idx="229">
                  <c:v>59.04</c:v>
                </c:pt>
                <c:pt idx="230">
                  <c:v>58.77</c:v>
                </c:pt>
                <c:pt idx="231">
                  <c:v>58.53</c:v>
                </c:pt>
                <c:pt idx="232">
                  <c:v>58.3</c:v>
                </c:pt>
                <c:pt idx="233">
                  <c:v>58.03</c:v>
                </c:pt>
                <c:pt idx="234">
                  <c:v>57.7</c:v>
                </c:pt>
                <c:pt idx="235">
                  <c:v>57.44</c:v>
                </c:pt>
                <c:pt idx="236">
                  <c:v>57.31</c:v>
                </c:pt>
                <c:pt idx="237">
                  <c:v>57.02</c:v>
                </c:pt>
                <c:pt idx="238">
                  <c:v>56.78</c:v>
                </c:pt>
                <c:pt idx="239">
                  <c:v>56.52</c:v>
                </c:pt>
                <c:pt idx="240">
                  <c:v>56.25</c:v>
                </c:pt>
                <c:pt idx="241">
                  <c:v>55.98</c:v>
                </c:pt>
                <c:pt idx="242">
                  <c:v>55.74</c:v>
                </c:pt>
                <c:pt idx="243">
                  <c:v>55.55</c:v>
                </c:pt>
                <c:pt idx="244">
                  <c:v>55.22</c:v>
                </c:pt>
                <c:pt idx="245">
                  <c:v>54.86</c:v>
                </c:pt>
                <c:pt idx="246">
                  <c:v>54.52</c:v>
                </c:pt>
                <c:pt idx="247">
                  <c:v>54.23</c:v>
                </c:pt>
                <c:pt idx="248">
                  <c:v>53.95</c:v>
                </c:pt>
                <c:pt idx="249">
                  <c:v>53.73</c:v>
                </c:pt>
                <c:pt idx="250">
                  <c:v>53.47</c:v>
                </c:pt>
                <c:pt idx="251">
                  <c:v>53.06</c:v>
                </c:pt>
                <c:pt idx="252">
                  <c:v>52.74</c:v>
                </c:pt>
                <c:pt idx="253">
                  <c:v>52.39</c:v>
                </c:pt>
                <c:pt idx="254">
                  <c:v>52.03</c:v>
                </c:pt>
                <c:pt idx="255">
                  <c:v>51.6</c:v>
                </c:pt>
                <c:pt idx="256">
                  <c:v>51.34</c:v>
                </c:pt>
                <c:pt idx="257">
                  <c:v>51.15</c:v>
                </c:pt>
                <c:pt idx="258">
                  <c:v>50.75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44DE-422C-958F-7F80913F4F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083631"/>
        <c:axId val="2040834111"/>
      </c:lineChart>
      <c:dateAx>
        <c:axId val="3710836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  <a:alpha val="20000"/>
                </a:schemeClr>
              </a:solidFill>
              <a:round/>
            </a:ln>
            <a:effectLst/>
          </c:spPr>
        </c:majorGridlines>
        <c:numFmt formatCode="[$-416]mmm;@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40834111"/>
        <c:crosses val="autoZero"/>
        <c:auto val="1"/>
        <c:lblOffset val="100"/>
        <c:baseTimeUnit val="days"/>
        <c:majorUnit val="1"/>
        <c:majorTimeUnit val="months"/>
      </c:dateAx>
      <c:valAx>
        <c:axId val="20408341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2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 b="1">
                    <a:solidFill>
                      <a:sysClr val="windowText" lastClr="000000"/>
                    </a:solidFill>
                  </a:rPr>
                  <a:t>%EAR</a:t>
                </a:r>
              </a:p>
            </c:rich>
          </c:tx>
          <c:layout>
            <c:manualLayout>
              <c:xMode val="edge"/>
              <c:yMode val="edge"/>
              <c:x val="1.9262250204773512E-2"/>
              <c:y val="0.400091482340641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108363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25160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11805952079731"/>
          <c:y val="0.14088467157372964"/>
          <c:w val="0.79164718153654634"/>
          <c:h val="0.74426322675935352"/>
        </c:manualLayout>
      </c:layout>
      <c:lineChart>
        <c:grouping val="standard"/>
        <c:varyColors val="0"/>
        <c:ser>
          <c:idx val="0"/>
          <c:order val="0"/>
          <c:tx>
            <c:strRef>
              <c:f>Armaz_SUBS!$B$6</c:f>
              <c:strCache>
                <c:ptCount val="1"/>
                <c:pt idx="0">
                  <c:v>2021</c:v>
                </c:pt>
              </c:strCache>
            </c:strRef>
          </c:tx>
          <c:spPr>
            <a:ln w="254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Armaz_SUBS!$A$7:$A$372</c:f>
              <c:numCache>
                <c:formatCode>d\-mmm</c:formatCode>
                <c:ptCount val="366"/>
                <c:pt idx="0">
                  <c:v>44197</c:v>
                </c:pt>
                <c:pt idx="1">
                  <c:v>44198</c:v>
                </c:pt>
                <c:pt idx="2">
                  <c:v>44199</c:v>
                </c:pt>
                <c:pt idx="3">
                  <c:v>44200</c:v>
                </c:pt>
                <c:pt idx="4">
                  <c:v>44201</c:v>
                </c:pt>
                <c:pt idx="5">
                  <c:v>44202</c:v>
                </c:pt>
                <c:pt idx="6">
                  <c:v>44203</c:v>
                </c:pt>
                <c:pt idx="7">
                  <c:v>44204</c:v>
                </c:pt>
                <c:pt idx="8">
                  <c:v>44205</c:v>
                </c:pt>
                <c:pt idx="9">
                  <c:v>44206</c:v>
                </c:pt>
                <c:pt idx="10">
                  <c:v>44207</c:v>
                </c:pt>
                <c:pt idx="11">
                  <c:v>44208</c:v>
                </c:pt>
                <c:pt idx="12">
                  <c:v>44209</c:v>
                </c:pt>
                <c:pt idx="13">
                  <c:v>44210</c:v>
                </c:pt>
                <c:pt idx="14">
                  <c:v>44211</c:v>
                </c:pt>
                <c:pt idx="15">
                  <c:v>44212</c:v>
                </c:pt>
                <c:pt idx="16">
                  <c:v>44213</c:v>
                </c:pt>
                <c:pt idx="17">
                  <c:v>44214</c:v>
                </c:pt>
                <c:pt idx="18">
                  <c:v>44215</c:v>
                </c:pt>
                <c:pt idx="19">
                  <c:v>44216</c:v>
                </c:pt>
                <c:pt idx="20">
                  <c:v>44217</c:v>
                </c:pt>
                <c:pt idx="21">
                  <c:v>44218</c:v>
                </c:pt>
                <c:pt idx="22">
                  <c:v>44219</c:v>
                </c:pt>
                <c:pt idx="23">
                  <c:v>44220</c:v>
                </c:pt>
                <c:pt idx="24">
                  <c:v>44221</c:v>
                </c:pt>
                <c:pt idx="25">
                  <c:v>44222</c:v>
                </c:pt>
                <c:pt idx="26">
                  <c:v>44223</c:v>
                </c:pt>
                <c:pt idx="27">
                  <c:v>44224</c:v>
                </c:pt>
                <c:pt idx="28">
                  <c:v>44225</c:v>
                </c:pt>
                <c:pt idx="29">
                  <c:v>44226</c:v>
                </c:pt>
                <c:pt idx="30">
                  <c:v>44227</c:v>
                </c:pt>
                <c:pt idx="31">
                  <c:v>44228</c:v>
                </c:pt>
                <c:pt idx="32">
                  <c:v>44229</c:v>
                </c:pt>
                <c:pt idx="33">
                  <c:v>44230</c:v>
                </c:pt>
                <c:pt idx="34">
                  <c:v>44231</c:v>
                </c:pt>
                <c:pt idx="35">
                  <c:v>44232</c:v>
                </c:pt>
                <c:pt idx="36">
                  <c:v>44233</c:v>
                </c:pt>
                <c:pt idx="37">
                  <c:v>44234</c:v>
                </c:pt>
                <c:pt idx="38">
                  <c:v>44235</c:v>
                </c:pt>
                <c:pt idx="39">
                  <c:v>44236</c:v>
                </c:pt>
                <c:pt idx="40">
                  <c:v>44237</c:v>
                </c:pt>
                <c:pt idx="41">
                  <c:v>44238</c:v>
                </c:pt>
                <c:pt idx="42">
                  <c:v>44239</c:v>
                </c:pt>
                <c:pt idx="43">
                  <c:v>44240</c:v>
                </c:pt>
                <c:pt idx="44">
                  <c:v>44241</c:v>
                </c:pt>
                <c:pt idx="45">
                  <c:v>44242</c:v>
                </c:pt>
                <c:pt idx="46">
                  <c:v>44243</c:v>
                </c:pt>
                <c:pt idx="47">
                  <c:v>44244</c:v>
                </c:pt>
                <c:pt idx="48">
                  <c:v>44245</c:v>
                </c:pt>
                <c:pt idx="49">
                  <c:v>44246</c:v>
                </c:pt>
                <c:pt idx="50">
                  <c:v>44247</c:v>
                </c:pt>
                <c:pt idx="51">
                  <c:v>44248</c:v>
                </c:pt>
                <c:pt idx="52">
                  <c:v>44249</c:v>
                </c:pt>
                <c:pt idx="53">
                  <c:v>44250</c:v>
                </c:pt>
                <c:pt idx="54">
                  <c:v>44251</c:v>
                </c:pt>
                <c:pt idx="55">
                  <c:v>44252</c:v>
                </c:pt>
                <c:pt idx="56">
                  <c:v>44253</c:v>
                </c:pt>
                <c:pt idx="57">
                  <c:v>44254</c:v>
                </c:pt>
                <c:pt idx="58">
                  <c:v>44255</c:v>
                </c:pt>
                <c:pt idx="59">
                  <c:v>44256</c:v>
                </c:pt>
                <c:pt idx="60">
                  <c:v>44257</c:v>
                </c:pt>
                <c:pt idx="61">
                  <c:v>44258</c:v>
                </c:pt>
                <c:pt idx="62">
                  <c:v>44259</c:v>
                </c:pt>
                <c:pt idx="63">
                  <c:v>44260</c:v>
                </c:pt>
                <c:pt idx="64">
                  <c:v>44261</c:v>
                </c:pt>
                <c:pt idx="65">
                  <c:v>44262</c:v>
                </c:pt>
                <c:pt idx="66">
                  <c:v>44263</c:v>
                </c:pt>
                <c:pt idx="67">
                  <c:v>44264</c:v>
                </c:pt>
                <c:pt idx="68">
                  <c:v>44265</c:v>
                </c:pt>
                <c:pt idx="69">
                  <c:v>44266</c:v>
                </c:pt>
                <c:pt idx="70">
                  <c:v>44267</c:v>
                </c:pt>
                <c:pt idx="71">
                  <c:v>44268</c:v>
                </c:pt>
                <c:pt idx="72">
                  <c:v>44269</c:v>
                </c:pt>
                <c:pt idx="73">
                  <c:v>44270</c:v>
                </c:pt>
                <c:pt idx="74">
                  <c:v>44271</c:v>
                </c:pt>
                <c:pt idx="75">
                  <c:v>44272</c:v>
                </c:pt>
                <c:pt idx="76">
                  <c:v>44273</c:v>
                </c:pt>
                <c:pt idx="77">
                  <c:v>44274</c:v>
                </c:pt>
                <c:pt idx="78">
                  <c:v>44275</c:v>
                </c:pt>
                <c:pt idx="79">
                  <c:v>44276</c:v>
                </c:pt>
                <c:pt idx="80">
                  <c:v>44277</c:v>
                </c:pt>
                <c:pt idx="81">
                  <c:v>44278</c:v>
                </c:pt>
                <c:pt idx="82">
                  <c:v>44279</c:v>
                </c:pt>
                <c:pt idx="83">
                  <c:v>44280</c:v>
                </c:pt>
                <c:pt idx="84">
                  <c:v>44281</c:v>
                </c:pt>
                <c:pt idx="85">
                  <c:v>44282</c:v>
                </c:pt>
                <c:pt idx="86">
                  <c:v>44283</c:v>
                </c:pt>
                <c:pt idx="87">
                  <c:v>44284</c:v>
                </c:pt>
                <c:pt idx="88">
                  <c:v>44285</c:v>
                </c:pt>
                <c:pt idx="89">
                  <c:v>44286</c:v>
                </c:pt>
                <c:pt idx="90">
                  <c:v>44287</c:v>
                </c:pt>
                <c:pt idx="91">
                  <c:v>44288</c:v>
                </c:pt>
                <c:pt idx="92">
                  <c:v>44289</c:v>
                </c:pt>
                <c:pt idx="93">
                  <c:v>44290</c:v>
                </c:pt>
                <c:pt idx="94">
                  <c:v>44291</c:v>
                </c:pt>
                <c:pt idx="95">
                  <c:v>44292</c:v>
                </c:pt>
                <c:pt idx="96">
                  <c:v>44293</c:v>
                </c:pt>
                <c:pt idx="97">
                  <c:v>44294</c:v>
                </c:pt>
                <c:pt idx="98">
                  <c:v>44295</c:v>
                </c:pt>
                <c:pt idx="99">
                  <c:v>44296</c:v>
                </c:pt>
                <c:pt idx="100">
                  <c:v>44297</c:v>
                </c:pt>
                <c:pt idx="101">
                  <c:v>44298</c:v>
                </c:pt>
                <c:pt idx="102">
                  <c:v>44299</c:v>
                </c:pt>
                <c:pt idx="103">
                  <c:v>44300</c:v>
                </c:pt>
                <c:pt idx="104">
                  <c:v>44301</c:v>
                </c:pt>
                <c:pt idx="105">
                  <c:v>44302</c:v>
                </c:pt>
                <c:pt idx="106">
                  <c:v>44303</c:v>
                </c:pt>
                <c:pt idx="107">
                  <c:v>44304</c:v>
                </c:pt>
                <c:pt idx="108">
                  <c:v>44305</c:v>
                </c:pt>
                <c:pt idx="109">
                  <c:v>44306</c:v>
                </c:pt>
                <c:pt idx="110">
                  <c:v>44307</c:v>
                </c:pt>
                <c:pt idx="111">
                  <c:v>44308</c:v>
                </c:pt>
                <c:pt idx="112">
                  <c:v>44309</c:v>
                </c:pt>
                <c:pt idx="113">
                  <c:v>44310</c:v>
                </c:pt>
                <c:pt idx="114">
                  <c:v>44311</c:v>
                </c:pt>
                <c:pt idx="115">
                  <c:v>44312</c:v>
                </c:pt>
                <c:pt idx="116">
                  <c:v>44313</c:v>
                </c:pt>
                <c:pt idx="117">
                  <c:v>44314</c:v>
                </c:pt>
                <c:pt idx="118">
                  <c:v>44315</c:v>
                </c:pt>
                <c:pt idx="119">
                  <c:v>44316</c:v>
                </c:pt>
                <c:pt idx="120">
                  <c:v>44317</c:v>
                </c:pt>
                <c:pt idx="121">
                  <c:v>44318</c:v>
                </c:pt>
                <c:pt idx="122">
                  <c:v>44319</c:v>
                </c:pt>
                <c:pt idx="123">
                  <c:v>44320</c:v>
                </c:pt>
                <c:pt idx="124">
                  <c:v>44321</c:v>
                </c:pt>
                <c:pt idx="125">
                  <c:v>44322</c:v>
                </c:pt>
                <c:pt idx="126">
                  <c:v>44323</c:v>
                </c:pt>
                <c:pt idx="127">
                  <c:v>44324</c:v>
                </c:pt>
                <c:pt idx="128">
                  <c:v>44325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44331</c:v>
                </c:pt>
                <c:pt idx="135">
                  <c:v>44332</c:v>
                </c:pt>
                <c:pt idx="136">
                  <c:v>44333</c:v>
                </c:pt>
                <c:pt idx="137">
                  <c:v>44334</c:v>
                </c:pt>
                <c:pt idx="138">
                  <c:v>44335</c:v>
                </c:pt>
                <c:pt idx="139">
                  <c:v>44336</c:v>
                </c:pt>
                <c:pt idx="140">
                  <c:v>44337</c:v>
                </c:pt>
                <c:pt idx="141">
                  <c:v>44338</c:v>
                </c:pt>
                <c:pt idx="142">
                  <c:v>44339</c:v>
                </c:pt>
                <c:pt idx="143">
                  <c:v>44340</c:v>
                </c:pt>
                <c:pt idx="144">
                  <c:v>44341</c:v>
                </c:pt>
                <c:pt idx="145">
                  <c:v>44342</c:v>
                </c:pt>
                <c:pt idx="146">
                  <c:v>44343</c:v>
                </c:pt>
                <c:pt idx="147">
                  <c:v>44344</c:v>
                </c:pt>
                <c:pt idx="148">
                  <c:v>44345</c:v>
                </c:pt>
                <c:pt idx="149">
                  <c:v>44346</c:v>
                </c:pt>
                <c:pt idx="150">
                  <c:v>44347</c:v>
                </c:pt>
                <c:pt idx="151">
                  <c:v>44348</c:v>
                </c:pt>
                <c:pt idx="152">
                  <c:v>44349</c:v>
                </c:pt>
                <c:pt idx="153">
                  <c:v>44350</c:v>
                </c:pt>
                <c:pt idx="154">
                  <c:v>44351</c:v>
                </c:pt>
                <c:pt idx="155">
                  <c:v>44352</c:v>
                </c:pt>
                <c:pt idx="156">
                  <c:v>44353</c:v>
                </c:pt>
                <c:pt idx="157">
                  <c:v>44354</c:v>
                </c:pt>
                <c:pt idx="158">
                  <c:v>44355</c:v>
                </c:pt>
                <c:pt idx="159">
                  <c:v>44356</c:v>
                </c:pt>
                <c:pt idx="160">
                  <c:v>44357</c:v>
                </c:pt>
                <c:pt idx="161">
                  <c:v>44358</c:v>
                </c:pt>
                <c:pt idx="162">
                  <c:v>44359</c:v>
                </c:pt>
                <c:pt idx="163">
                  <c:v>44360</c:v>
                </c:pt>
                <c:pt idx="164">
                  <c:v>44361</c:v>
                </c:pt>
                <c:pt idx="165">
                  <c:v>44362</c:v>
                </c:pt>
                <c:pt idx="166">
                  <c:v>44363</c:v>
                </c:pt>
                <c:pt idx="167">
                  <c:v>44364</c:v>
                </c:pt>
                <c:pt idx="168">
                  <c:v>44365</c:v>
                </c:pt>
                <c:pt idx="169">
                  <c:v>44366</c:v>
                </c:pt>
                <c:pt idx="170">
                  <c:v>44367</c:v>
                </c:pt>
                <c:pt idx="171">
                  <c:v>44368</c:v>
                </c:pt>
                <c:pt idx="172">
                  <c:v>44369</c:v>
                </c:pt>
                <c:pt idx="173">
                  <c:v>44370</c:v>
                </c:pt>
                <c:pt idx="174">
                  <c:v>44371</c:v>
                </c:pt>
                <c:pt idx="175">
                  <c:v>44372</c:v>
                </c:pt>
                <c:pt idx="176">
                  <c:v>44373</c:v>
                </c:pt>
                <c:pt idx="177">
                  <c:v>44374</c:v>
                </c:pt>
                <c:pt idx="178">
                  <c:v>44375</c:v>
                </c:pt>
                <c:pt idx="179">
                  <c:v>44376</c:v>
                </c:pt>
                <c:pt idx="180">
                  <c:v>44377</c:v>
                </c:pt>
                <c:pt idx="181">
                  <c:v>44378</c:v>
                </c:pt>
                <c:pt idx="182">
                  <c:v>44379</c:v>
                </c:pt>
                <c:pt idx="183">
                  <c:v>44380</c:v>
                </c:pt>
                <c:pt idx="184">
                  <c:v>44381</c:v>
                </c:pt>
                <c:pt idx="185">
                  <c:v>44382</c:v>
                </c:pt>
                <c:pt idx="186">
                  <c:v>44383</c:v>
                </c:pt>
                <c:pt idx="187">
                  <c:v>44384</c:v>
                </c:pt>
                <c:pt idx="188">
                  <c:v>44385</c:v>
                </c:pt>
                <c:pt idx="189">
                  <c:v>44386</c:v>
                </c:pt>
                <c:pt idx="190">
                  <c:v>44387</c:v>
                </c:pt>
                <c:pt idx="191">
                  <c:v>44388</c:v>
                </c:pt>
                <c:pt idx="192">
                  <c:v>44389</c:v>
                </c:pt>
                <c:pt idx="193">
                  <c:v>44390</c:v>
                </c:pt>
                <c:pt idx="194">
                  <c:v>44391</c:v>
                </c:pt>
                <c:pt idx="195">
                  <c:v>44392</c:v>
                </c:pt>
                <c:pt idx="196">
                  <c:v>44393</c:v>
                </c:pt>
                <c:pt idx="197">
                  <c:v>44394</c:v>
                </c:pt>
                <c:pt idx="198">
                  <c:v>44395</c:v>
                </c:pt>
                <c:pt idx="199">
                  <c:v>44396</c:v>
                </c:pt>
                <c:pt idx="200">
                  <c:v>44397</c:v>
                </c:pt>
                <c:pt idx="201">
                  <c:v>44398</c:v>
                </c:pt>
                <c:pt idx="202">
                  <c:v>44399</c:v>
                </c:pt>
                <c:pt idx="203">
                  <c:v>44400</c:v>
                </c:pt>
                <c:pt idx="204">
                  <c:v>44401</c:v>
                </c:pt>
                <c:pt idx="205">
                  <c:v>44402</c:v>
                </c:pt>
                <c:pt idx="206">
                  <c:v>44403</c:v>
                </c:pt>
                <c:pt idx="207">
                  <c:v>44404</c:v>
                </c:pt>
                <c:pt idx="208">
                  <c:v>44405</c:v>
                </c:pt>
                <c:pt idx="209">
                  <c:v>44406</c:v>
                </c:pt>
                <c:pt idx="210">
                  <c:v>44407</c:v>
                </c:pt>
                <c:pt idx="211">
                  <c:v>44408</c:v>
                </c:pt>
                <c:pt idx="212">
                  <c:v>44409</c:v>
                </c:pt>
                <c:pt idx="213">
                  <c:v>44410</c:v>
                </c:pt>
                <c:pt idx="214">
                  <c:v>44411</c:v>
                </c:pt>
                <c:pt idx="215">
                  <c:v>44412</c:v>
                </c:pt>
                <c:pt idx="216">
                  <c:v>44413</c:v>
                </c:pt>
                <c:pt idx="217">
                  <c:v>44414</c:v>
                </c:pt>
                <c:pt idx="218">
                  <c:v>44415</c:v>
                </c:pt>
                <c:pt idx="219">
                  <c:v>44416</c:v>
                </c:pt>
                <c:pt idx="220">
                  <c:v>44417</c:v>
                </c:pt>
                <c:pt idx="221">
                  <c:v>44418</c:v>
                </c:pt>
                <c:pt idx="222">
                  <c:v>44419</c:v>
                </c:pt>
                <c:pt idx="223">
                  <c:v>44420</c:v>
                </c:pt>
                <c:pt idx="224">
                  <c:v>44421</c:v>
                </c:pt>
                <c:pt idx="225">
                  <c:v>44422</c:v>
                </c:pt>
                <c:pt idx="226">
                  <c:v>44423</c:v>
                </c:pt>
                <c:pt idx="227">
                  <c:v>44424</c:v>
                </c:pt>
                <c:pt idx="228">
                  <c:v>44425</c:v>
                </c:pt>
                <c:pt idx="229">
                  <c:v>44426</c:v>
                </c:pt>
                <c:pt idx="230">
                  <c:v>44427</c:v>
                </c:pt>
                <c:pt idx="231">
                  <c:v>44428</c:v>
                </c:pt>
                <c:pt idx="232">
                  <c:v>44429</c:v>
                </c:pt>
                <c:pt idx="233">
                  <c:v>44430</c:v>
                </c:pt>
                <c:pt idx="234">
                  <c:v>44431</c:v>
                </c:pt>
                <c:pt idx="235">
                  <c:v>44432</c:v>
                </c:pt>
                <c:pt idx="236">
                  <c:v>44433</c:v>
                </c:pt>
                <c:pt idx="237">
                  <c:v>44434</c:v>
                </c:pt>
                <c:pt idx="238">
                  <c:v>44435</c:v>
                </c:pt>
                <c:pt idx="239">
                  <c:v>44436</c:v>
                </c:pt>
                <c:pt idx="240">
                  <c:v>44437</c:v>
                </c:pt>
                <c:pt idx="241">
                  <c:v>44438</c:v>
                </c:pt>
                <c:pt idx="242">
                  <c:v>44439</c:v>
                </c:pt>
                <c:pt idx="243">
                  <c:v>44440</c:v>
                </c:pt>
                <c:pt idx="244">
                  <c:v>44441</c:v>
                </c:pt>
                <c:pt idx="245">
                  <c:v>44442</c:v>
                </c:pt>
                <c:pt idx="246">
                  <c:v>44443</c:v>
                </c:pt>
                <c:pt idx="247">
                  <c:v>44444</c:v>
                </c:pt>
                <c:pt idx="248">
                  <c:v>44445</c:v>
                </c:pt>
                <c:pt idx="249">
                  <c:v>44446</c:v>
                </c:pt>
                <c:pt idx="250">
                  <c:v>44447</c:v>
                </c:pt>
                <c:pt idx="251">
                  <c:v>44448</c:v>
                </c:pt>
                <c:pt idx="252">
                  <c:v>44449</c:v>
                </c:pt>
                <c:pt idx="253">
                  <c:v>44450</c:v>
                </c:pt>
                <c:pt idx="254">
                  <c:v>44451</c:v>
                </c:pt>
                <c:pt idx="255">
                  <c:v>44452</c:v>
                </c:pt>
                <c:pt idx="256">
                  <c:v>44453</c:v>
                </c:pt>
                <c:pt idx="257">
                  <c:v>44454</c:v>
                </c:pt>
                <c:pt idx="258">
                  <c:v>44455</c:v>
                </c:pt>
                <c:pt idx="259">
                  <c:v>44456</c:v>
                </c:pt>
                <c:pt idx="260">
                  <c:v>44457</c:v>
                </c:pt>
                <c:pt idx="261">
                  <c:v>44458</c:v>
                </c:pt>
                <c:pt idx="262">
                  <c:v>44459</c:v>
                </c:pt>
                <c:pt idx="263">
                  <c:v>44460</c:v>
                </c:pt>
                <c:pt idx="264">
                  <c:v>44461</c:v>
                </c:pt>
                <c:pt idx="265">
                  <c:v>44462</c:v>
                </c:pt>
                <c:pt idx="266">
                  <c:v>44463</c:v>
                </c:pt>
                <c:pt idx="267">
                  <c:v>44464</c:v>
                </c:pt>
                <c:pt idx="268">
                  <c:v>44465</c:v>
                </c:pt>
                <c:pt idx="269">
                  <c:v>44466</c:v>
                </c:pt>
                <c:pt idx="270">
                  <c:v>44467</c:v>
                </c:pt>
                <c:pt idx="271">
                  <c:v>44468</c:v>
                </c:pt>
                <c:pt idx="272">
                  <c:v>44469</c:v>
                </c:pt>
                <c:pt idx="273">
                  <c:v>44470</c:v>
                </c:pt>
                <c:pt idx="274">
                  <c:v>44471</c:v>
                </c:pt>
                <c:pt idx="275">
                  <c:v>44472</c:v>
                </c:pt>
                <c:pt idx="276">
                  <c:v>44473</c:v>
                </c:pt>
                <c:pt idx="277">
                  <c:v>44474</c:v>
                </c:pt>
                <c:pt idx="278">
                  <c:v>44475</c:v>
                </c:pt>
                <c:pt idx="279">
                  <c:v>44476</c:v>
                </c:pt>
                <c:pt idx="280">
                  <c:v>44477</c:v>
                </c:pt>
                <c:pt idx="281">
                  <c:v>44478</c:v>
                </c:pt>
                <c:pt idx="282">
                  <c:v>44479</c:v>
                </c:pt>
                <c:pt idx="283">
                  <c:v>44480</c:v>
                </c:pt>
                <c:pt idx="284">
                  <c:v>44481</c:v>
                </c:pt>
                <c:pt idx="285">
                  <c:v>44482</c:v>
                </c:pt>
                <c:pt idx="286">
                  <c:v>44483</c:v>
                </c:pt>
                <c:pt idx="287">
                  <c:v>44484</c:v>
                </c:pt>
                <c:pt idx="288">
                  <c:v>44485</c:v>
                </c:pt>
                <c:pt idx="289">
                  <c:v>44486</c:v>
                </c:pt>
                <c:pt idx="290">
                  <c:v>44487</c:v>
                </c:pt>
                <c:pt idx="291">
                  <c:v>44488</c:v>
                </c:pt>
                <c:pt idx="292">
                  <c:v>44489</c:v>
                </c:pt>
                <c:pt idx="293">
                  <c:v>44490</c:v>
                </c:pt>
                <c:pt idx="294">
                  <c:v>44491</c:v>
                </c:pt>
                <c:pt idx="295">
                  <c:v>44492</c:v>
                </c:pt>
                <c:pt idx="296">
                  <c:v>44493</c:v>
                </c:pt>
                <c:pt idx="297">
                  <c:v>44494</c:v>
                </c:pt>
                <c:pt idx="298">
                  <c:v>44495</c:v>
                </c:pt>
                <c:pt idx="299">
                  <c:v>44496</c:v>
                </c:pt>
                <c:pt idx="300">
                  <c:v>44497</c:v>
                </c:pt>
                <c:pt idx="301">
                  <c:v>44498</c:v>
                </c:pt>
                <c:pt idx="302">
                  <c:v>44499</c:v>
                </c:pt>
                <c:pt idx="303">
                  <c:v>44500</c:v>
                </c:pt>
                <c:pt idx="304">
                  <c:v>44501</c:v>
                </c:pt>
                <c:pt idx="305">
                  <c:v>44502</c:v>
                </c:pt>
                <c:pt idx="306">
                  <c:v>44503</c:v>
                </c:pt>
                <c:pt idx="307">
                  <c:v>44504</c:v>
                </c:pt>
                <c:pt idx="308">
                  <c:v>44505</c:v>
                </c:pt>
                <c:pt idx="309">
                  <c:v>44506</c:v>
                </c:pt>
                <c:pt idx="310">
                  <c:v>44507</c:v>
                </c:pt>
                <c:pt idx="311">
                  <c:v>44508</c:v>
                </c:pt>
                <c:pt idx="312">
                  <c:v>44509</c:v>
                </c:pt>
                <c:pt idx="313">
                  <c:v>44510</c:v>
                </c:pt>
                <c:pt idx="314">
                  <c:v>44511</c:v>
                </c:pt>
                <c:pt idx="315">
                  <c:v>44512</c:v>
                </c:pt>
                <c:pt idx="316">
                  <c:v>44513</c:v>
                </c:pt>
                <c:pt idx="317">
                  <c:v>44514</c:v>
                </c:pt>
                <c:pt idx="318">
                  <c:v>44515</c:v>
                </c:pt>
                <c:pt idx="319">
                  <c:v>44516</c:v>
                </c:pt>
                <c:pt idx="320">
                  <c:v>44517</c:v>
                </c:pt>
                <c:pt idx="321">
                  <c:v>44518</c:v>
                </c:pt>
                <c:pt idx="322">
                  <c:v>44519</c:v>
                </c:pt>
                <c:pt idx="323">
                  <c:v>44520</c:v>
                </c:pt>
                <c:pt idx="324">
                  <c:v>44521</c:v>
                </c:pt>
                <c:pt idx="325">
                  <c:v>44522</c:v>
                </c:pt>
                <c:pt idx="326">
                  <c:v>44523</c:v>
                </c:pt>
                <c:pt idx="327">
                  <c:v>44524</c:v>
                </c:pt>
                <c:pt idx="328">
                  <c:v>44525</c:v>
                </c:pt>
                <c:pt idx="329">
                  <c:v>44526</c:v>
                </c:pt>
                <c:pt idx="330">
                  <c:v>44527</c:v>
                </c:pt>
                <c:pt idx="331">
                  <c:v>44528</c:v>
                </c:pt>
                <c:pt idx="332">
                  <c:v>44529</c:v>
                </c:pt>
                <c:pt idx="333">
                  <c:v>44530</c:v>
                </c:pt>
                <c:pt idx="334">
                  <c:v>44531</c:v>
                </c:pt>
                <c:pt idx="335">
                  <c:v>44532</c:v>
                </c:pt>
                <c:pt idx="336">
                  <c:v>44533</c:v>
                </c:pt>
                <c:pt idx="337">
                  <c:v>44534</c:v>
                </c:pt>
                <c:pt idx="338">
                  <c:v>44535</c:v>
                </c:pt>
                <c:pt idx="339">
                  <c:v>44536</c:v>
                </c:pt>
                <c:pt idx="340">
                  <c:v>44537</c:v>
                </c:pt>
                <c:pt idx="341">
                  <c:v>44538</c:v>
                </c:pt>
                <c:pt idx="342">
                  <c:v>44539</c:v>
                </c:pt>
                <c:pt idx="343">
                  <c:v>44540</c:v>
                </c:pt>
                <c:pt idx="344">
                  <c:v>44541</c:v>
                </c:pt>
                <c:pt idx="345">
                  <c:v>44542</c:v>
                </c:pt>
                <c:pt idx="346">
                  <c:v>44543</c:v>
                </c:pt>
                <c:pt idx="347">
                  <c:v>44544</c:v>
                </c:pt>
                <c:pt idx="348">
                  <c:v>44545</c:v>
                </c:pt>
                <c:pt idx="349">
                  <c:v>44546</c:v>
                </c:pt>
                <c:pt idx="350">
                  <c:v>44547</c:v>
                </c:pt>
                <c:pt idx="351">
                  <c:v>44548</c:v>
                </c:pt>
                <c:pt idx="352">
                  <c:v>44549</c:v>
                </c:pt>
                <c:pt idx="353">
                  <c:v>44550</c:v>
                </c:pt>
                <c:pt idx="354">
                  <c:v>44551</c:v>
                </c:pt>
                <c:pt idx="355">
                  <c:v>44552</c:v>
                </c:pt>
                <c:pt idx="356">
                  <c:v>44553</c:v>
                </c:pt>
                <c:pt idx="357">
                  <c:v>44554</c:v>
                </c:pt>
                <c:pt idx="358">
                  <c:v>44555</c:v>
                </c:pt>
                <c:pt idx="359">
                  <c:v>44556</c:v>
                </c:pt>
                <c:pt idx="360">
                  <c:v>44557</c:v>
                </c:pt>
                <c:pt idx="361">
                  <c:v>44558</c:v>
                </c:pt>
                <c:pt idx="362">
                  <c:v>44559</c:v>
                </c:pt>
                <c:pt idx="363">
                  <c:v>44560</c:v>
                </c:pt>
                <c:pt idx="364">
                  <c:v>44561</c:v>
                </c:pt>
              </c:numCache>
            </c:numRef>
          </c:cat>
          <c:val>
            <c:numRef>
              <c:f>Armaz_SUBS!$B$7:$B$372</c:f>
              <c:numCache>
                <c:formatCode>0.00</c:formatCode>
                <c:ptCount val="366"/>
                <c:pt idx="0">
                  <c:v>45.8</c:v>
                </c:pt>
                <c:pt idx="1">
                  <c:v>45.93</c:v>
                </c:pt>
                <c:pt idx="2">
                  <c:v>46.22</c:v>
                </c:pt>
                <c:pt idx="3">
                  <c:v>46.83</c:v>
                </c:pt>
                <c:pt idx="4">
                  <c:v>47.1</c:v>
                </c:pt>
                <c:pt idx="5">
                  <c:v>47.3</c:v>
                </c:pt>
                <c:pt idx="6">
                  <c:v>47.76</c:v>
                </c:pt>
                <c:pt idx="7">
                  <c:v>48.01</c:v>
                </c:pt>
                <c:pt idx="8">
                  <c:v>48.32</c:v>
                </c:pt>
                <c:pt idx="9">
                  <c:v>48.62</c:v>
                </c:pt>
                <c:pt idx="10">
                  <c:v>48.82</c:v>
                </c:pt>
                <c:pt idx="11">
                  <c:v>49.03</c:v>
                </c:pt>
                <c:pt idx="12">
                  <c:v>49.25</c:v>
                </c:pt>
                <c:pt idx="13">
                  <c:v>49.52</c:v>
                </c:pt>
                <c:pt idx="14">
                  <c:v>49.67</c:v>
                </c:pt>
                <c:pt idx="15">
                  <c:v>49.83</c:v>
                </c:pt>
                <c:pt idx="16">
                  <c:v>50.22</c:v>
                </c:pt>
                <c:pt idx="17">
                  <c:v>50.4</c:v>
                </c:pt>
                <c:pt idx="18">
                  <c:v>50.58</c:v>
                </c:pt>
                <c:pt idx="19">
                  <c:v>50.73</c:v>
                </c:pt>
                <c:pt idx="20">
                  <c:v>50.88</c:v>
                </c:pt>
                <c:pt idx="21">
                  <c:v>51.02</c:v>
                </c:pt>
                <c:pt idx="22">
                  <c:v>51.09</c:v>
                </c:pt>
                <c:pt idx="23">
                  <c:v>51.18</c:v>
                </c:pt>
                <c:pt idx="24">
                  <c:v>51.29</c:v>
                </c:pt>
                <c:pt idx="25">
                  <c:v>51.39</c:v>
                </c:pt>
                <c:pt idx="26">
                  <c:v>51.47</c:v>
                </c:pt>
                <c:pt idx="27">
                  <c:v>51.64</c:v>
                </c:pt>
                <c:pt idx="28">
                  <c:v>51.82</c:v>
                </c:pt>
                <c:pt idx="29">
                  <c:v>51.88</c:v>
                </c:pt>
                <c:pt idx="30">
                  <c:v>52.07</c:v>
                </c:pt>
                <c:pt idx="31">
                  <c:v>52.13</c:v>
                </c:pt>
                <c:pt idx="32">
                  <c:v>52.2</c:v>
                </c:pt>
                <c:pt idx="33">
                  <c:v>52.13</c:v>
                </c:pt>
                <c:pt idx="34">
                  <c:v>52.1</c:v>
                </c:pt>
                <c:pt idx="35">
                  <c:v>52.12</c:v>
                </c:pt>
                <c:pt idx="36">
                  <c:v>52.08</c:v>
                </c:pt>
                <c:pt idx="37">
                  <c:v>52.2</c:v>
                </c:pt>
                <c:pt idx="38">
                  <c:v>52.34</c:v>
                </c:pt>
                <c:pt idx="39">
                  <c:v>52.49</c:v>
                </c:pt>
                <c:pt idx="40">
                  <c:v>52.76</c:v>
                </c:pt>
                <c:pt idx="41">
                  <c:v>52.93</c:v>
                </c:pt>
                <c:pt idx="42">
                  <c:v>52.91</c:v>
                </c:pt>
                <c:pt idx="43">
                  <c:v>52.99</c:v>
                </c:pt>
                <c:pt idx="44">
                  <c:v>53.19</c:v>
                </c:pt>
                <c:pt idx="45">
                  <c:v>53.41</c:v>
                </c:pt>
                <c:pt idx="46">
                  <c:v>53.68</c:v>
                </c:pt>
                <c:pt idx="47">
                  <c:v>53.9</c:v>
                </c:pt>
                <c:pt idx="48">
                  <c:v>54.08</c:v>
                </c:pt>
                <c:pt idx="49">
                  <c:v>54.61</c:v>
                </c:pt>
                <c:pt idx="50">
                  <c:v>55.16</c:v>
                </c:pt>
                <c:pt idx="51">
                  <c:v>55.75</c:v>
                </c:pt>
                <c:pt idx="52">
                  <c:v>56.26</c:v>
                </c:pt>
                <c:pt idx="53">
                  <c:v>56.78</c:v>
                </c:pt>
                <c:pt idx="54">
                  <c:v>57.27</c:v>
                </c:pt>
                <c:pt idx="55">
                  <c:v>57.63</c:v>
                </c:pt>
                <c:pt idx="56">
                  <c:v>58.04</c:v>
                </c:pt>
                <c:pt idx="57">
                  <c:v>58.48</c:v>
                </c:pt>
                <c:pt idx="58">
                  <c:v>58.96</c:v>
                </c:pt>
                <c:pt idx="59">
                  <c:v>59.3</c:v>
                </c:pt>
                <c:pt idx="60">
                  <c:v>59.64</c:v>
                </c:pt>
                <c:pt idx="61">
                  <c:v>60.1</c:v>
                </c:pt>
                <c:pt idx="62">
                  <c:v>60.47</c:v>
                </c:pt>
                <c:pt idx="63">
                  <c:v>60.94</c:v>
                </c:pt>
                <c:pt idx="64">
                  <c:v>61.25</c:v>
                </c:pt>
                <c:pt idx="65">
                  <c:v>61.63</c:v>
                </c:pt>
                <c:pt idx="66">
                  <c:v>62.47</c:v>
                </c:pt>
                <c:pt idx="67">
                  <c:v>63.11</c:v>
                </c:pt>
                <c:pt idx="68">
                  <c:v>63.62</c:v>
                </c:pt>
                <c:pt idx="69">
                  <c:v>64.42</c:v>
                </c:pt>
                <c:pt idx="70">
                  <c:v>64.72</c:v>
                </c:pt>
                <c:pt idx="71">
                  <c:v>65.180000000000007</c:v>
                </c:pt>
                <c:pt idx="72">
                  <c:v>65.260000000000005</c:v>
                </c:pt>
                <c:pt idx="73">
                  <c:v>65.66</c:v>
                </c:pt>
                <c:pt idx="74">
                  <c:v>66.13</c:v>
                </c:pt>
                <c:pt idx="75">
                  <c:v>66.239999999999995</c:v>
                </c:pt>
                <c:pt idx="76">
                  <c:v>66.37</c:v>
                </c:pt>
                <c:pt idx="77">
                  <c:v>66.739999999999995</c:v>
                </c:pt>
                <c:pt idx="78">
                  <c:v>66.989999999999995</c:v>
                </c:pt>
                <c:pt idx="79">
                  <c:v>67.31</c:v>
                </c:pt>
                <c:pt idx="80">
                  <c:v>67.47</c:v>
                </c:pt>
                <c:pt idx="81">
                  <c:v>67.680000000000007</c:v>
                </c:pt>
                <c:pt idx="82">
                  <c:v>67.81</c:v>
                </c:pt>
                <c:pt idx="83">
                  <c:v>67.89</c:v>
                </c:pt>
                <c:pt idx="84">
                  <c:v>68.09</c:v>
                </c:pt>
                <c:pt idx="85">
                  <c:v>68.209999999999994</c:v>
                </c:pt>
                <c:pt idx="86">
                  <c:v>68.41</c:v>
                </c:pt>
                <c:pt idx="87">
                  <c:v>68.510000000000005</c:v>
                </c:pt>
                <c:pt idx="88">
                  <c:v>68.56</c:v>
                </c:pt>
                <c:pt idx="89">
                  <c:v>68.680000000000007</c:v>
                </c:pt>
                <c:pt idx="90">
                  <c:v>68.739999999999995</c:v>
                </c:pt>
                <c:pt idx="91">
                  <c:v>68.8</c:v>
                </c:pt>
                <c:pt idx="92">
                  <c:v>68.87</c:v>
                </c:pt>
                <c:pt idx="93">
                  <c:v>69</c:v>
                </c:pt>
                <c:pt idx="94">
                  <c:v>69.099999999999994</c:v>
                </c:pt>
                <c:pt idx="95">
                  <c:v>68.98</c:v>
                </c:pt>
                <c:pt idx="96">
                  <c:v>68.8</c:v>
                </c:pt>
                <c:pt idx="97">
                  <c:v>68.64</c:v>
                </c:pt>
                <c:pt idx="98">
                  <c:v>68.349999999999994</c:v>
                </c:pt>
                <c:pt idx="99">
                  <c:v>68.209999999999994</c:v>
                </c:pt>
                <c:pt idx="100">
                  <c:v>68.16</c:v>
                </c:pt>
                <c:pt idx="101">
                  <c:v>68.09</c:v>
                </c:pt>
                <c:pt idx="102">
                  <c:v>68.06</c:v>
                </c:pt>
                <c:pt idx="103">
                  <c:v>67.959999999999994</c:v>
                </c:pt>
                <c:pt idx="104">
                  <c:v>67.88</c:v>
                </c:pt>
                <c:pt idx="105">
                  <c:v>67.73</c:v>
                </c:pt>
                <c:pt idx="106">
                  <c:v>67.66</c:v>
                </c:pt>
                <c:pt idx="107">
                  <c:v>67.69</c:v>
                </c:pt>
                <c:pt idx="108">
                  <c:v>67.66</c:v>
                </c:pt>
                <c:pt idx="109">
                  <c:v>67.62</c:v>
                </c:pt>
                <c:pt idx="110">
                  <c:v>67.55</c:v>
                </c:pt>
                <c:pt idx="111">
                  <c:v>67.55</c:v>
                </c:pt>
                <c:pt idx="112">
                  <c:v>67.84</c:v>
                </c:pt>
                <c:pt idx="113">
                  <c:v>67.97</c:v>
                </c:pt>
                <c:pt idx="114">
                  <c:v>67.83</c:v>
                </c:pt>
                <c:pt idx="115">
                  <c:v>67.62</c:v>
                </c:pt>
                <c:pt idx="116">
                  <c:v>67.52</c:v>
                </c:pt>
                <c:pt idx="117">
                  <c:v>67.400000000000006</c:v>
                </c:pt>
                <c:pt idx="118">
                  <c:v>67.31</c:v>
                </c:pt>
                <c:pt idx="119">
                  <c:v>67.2</c:v>
                </c:pt>
                <c:pt idx="120">
                  <c:v>67.11</c:v>
                </c:pt>
                <c:pt idx="121">
                  <c:v>67.12</c:v>
                </c:pt>
                <c:pt idx="122">
                  <c:v>67.05</c:v>
                </c:pt>
                <c:pt idx="123">
                  <c:v>66.92</c:v>
                </c:pt>
                <c:pt idx="124">
                  <c:v>66.819999999999993</c:v>
                </c:pt>
                <c:pt idx="125">
                  <c:v>66.72</c:v>
                </c:pt>
                <c:pt idx="126">
                  <c:v>66.7</c:v>
                </c:pt>
                <c:pt idx="127">
                  <c:v>66.61</c:v>
                </c:pt>
                <c:pt idx="128">
                  <c:v>66.23</c:v>
                </c:pt>
                <c:pt idx="129">
                  <c:v>66.16</c:v>
                </c:pt>
                <c:pt idx="130">
                  <c:v>66.09</c:v>
                </c:pt>
                <c:pt idx="131">
                  <c:v>65.94</c:v>
                </c:pt>
                <c:pt idx="132">
                  <c:v>65.680000000000007</c:v>
                </c:pt>
                <c:pt idx="133">
                  <c:v>65.599999999999994</c:v>
                </c:pt>
                <c:pt idx="134">
                  <c:v>65.53</c:v>
                </c:pt>
                <c:pt idx="135">
                  <c:v>65.39</c:v>
                </c:pt>
                <c:pt idx="136">
                  <c:v>65.349999999999994</c:v>
                </c:pt>
                <c:pt idx="137">
                  <c:v>65.290000000000006</c:v>
                </c:pt>
                <c:pt idx="138">
                  <c:v>65.13</c:v>
                </c:pt>
                <c:pt idx="139">
                  <c:v>65.05</c:v>
                </c:pt>
                <c:pt idx="140">
                  <c:v>64.94</c:v>
                </c:pt>
                <c:pt idx="141">
                  <c:v>64.849999999999994</c:v>
                </c:pt>
                <c:pt idx="142">
                  <c:v>64.89</c:v>
                </c:pt>
                <c:pt idx="143">
                  <c:v>64.92</c:v>
                </c:pt>
                <c:pt idx="144">
                  <c:v>64.81</c:v>
                </c:pt>
                <c:pt idx="145">
                  <c:v>64.67</c:v>
                </c:pt>
                <c:pt idx="146">
                  <c:v>64.59</c:v>
                </c:pt>
                <c:pt idx="147">
                  <c:v>64.44</c:v>
                </c:pt>
                <c:pt idx="148">
                  <c:v>64.290000000000006</c:v>
                </c:pt>
                <c:pt idx="149">
                  <c:v>64.22</c:v>
                </c:pt>
                <c:pt idx="150">
                  <c:v>64.069999999999993</c:v>
                </c:pt>
                <c:pt idx="151">
                  <c:v>63.85</c:v>
                </c:pt>
                <c:pt idx="152">
                  <c:v>63.59</c:v>
                </c:pt>
                <c:pt idx="153">
                  <c:v>63.44</c:v>
                </c:pt>
                <c:pt idx="154">
                  <c:v>63.22</c:v>
                </c:pt>
                <c:pt idx="155">
                  <c:v>63.06</c:v>
                </c:pt>
                <c:pt idx="156">
                  <c:v>62.9</c:v>
                </c:pt>
                <c:pt idx="157">
                  <c:v>62.8</c:v>
                </c:pt>
                <c:pt idx="158">
                  <c:v>62.58</c:v>
                </c:pt>
                <c:pt idx="159">
                  <c:v>62.56</c:v>
                </c:pt>
                <c:pt idx="160">
                  <c:v>62.43</c:v>
                </c:pt>
                <c:pt idx="161">
                  <c:v>62.28</c:v>
                </c:pt>
                <c:pt idx="162">
                  <c:v>62.13</c:v>
                </c:pt>
                <c:pt idx="163">
                  <c:v>61.97</c:v>
                </c:pt>
                <c:pt idx="164">
                  <c:v>61.85</c:v>
                </c:pt>
                <c:pt idx="165">
                  <c:v>61.7</c:v>
                </c:pt>
                <c:pt idx="166">
                  <c:v>61.62</c:v>
                </c:pt>
                <c:pt idx="167">
                  <c:v>61.46</c:v>
                </c:pt>
                <c:pt idx="168">
                  <c:v>61.24</c:v>
                </c:pt>
                <c:pt idx="169">
                  <c:v>61.07</c:v>
                </c:pt>
                <c:pt idx="170">
                  <c:v>60.92</c:v>
                </c:pt>
                <c:pt idx="171">
                  <c:v>60.87</c:v>
                </c:pt>
                <c:pt idx="172">
                  <c:v>60.81</c:v>
                </c:pt>
                <c:pt idx="173">
                  <c:v>60.73</c:v>
                </c:pt>
                <c:pt idx="174">
                  <c:v>60.56</c:v>
                </c:pt>
                <c:pt idx="175">
                  <c:v>60.41</c:v>
                </c:pt>
                <c:pt idx="176">
                  <c:v>60.31</c:v>
                </c:pt>
                <c:pt idx="177">
                  <c:v>60.15</c:v>
                </c:pt>
                <c:pt idx="178">
                  <c:v>60.05</c:v>
                </c:pt>
                <c:pt idx="179">
                  <c:v>59.95</c:v>
                </c:pt>
                <c:pt idx="180">
                  <c:v>59.84</c:v>
                </c:pt>
                <c:pt idx="181">
                  <c:v>59.73</c:v>
                </c:pt>
                <c:pt idx="182">
                  <c:v>59.63</c:v>
                </c:pt>
                <c:pt idx="183">
                  <c:v>59.5</c:v>
                </c:pt>
                <c:pt idx="184">
                  <c:v>59.35</c:v>
                </c:pt>
                <c:pt idx="185">
                  <c:v>59.26</c:v>
                </c:pt>
                <c:pt idx="186">
                  <c:v>59.16</c:v>
                </c:pt>
                <c:pt idx="187">
                  <c:v>59.06</c:v>
                </c:pt>
                <c:pt idx="188">
                  <c:v>58.89</c:v>
                </c:pt>
                <c:pt idx="189">
                  <c:v>58.81</c:v>
                </c:pt>
                <c:pt idx="190">
                  <c:v>58.71</c:v>
                </c:pt>
                <c:pt idx="191">
                  <c:v>58.62</c:v>
                </c:pt>
                <c:pt idx="192">
                  <c:v>58.48</c:v>
                </c:pt>
                <c:pt idx="193">
                  <c:v>58.35</c:v>
                </c:pt>
                <c:pt idx="194">
                  <c:v>58.25</c:v>
                </c:pt>
                <c:pt idx="195">
                  <c:v>58.05</c:v>
                </c:pt>
                <c:pt idx="196">
                  <c:v>57.79</c:v>
                </c:pt>
                <c:pt idx="197">
                  <c:v>57.55</c:v>
                </c:pt>
                <c:pt idx="198">
                  <c:v>57.39</c:v>
                </c:pt>
                <c:pt idx="199">
                  <c:v>57.22</c:v>
                </c:pt>
                <c:pt idx="200">
                  <c:v>57.1</c:v>
                </c:pt>
                <c:pt idx="201">
                  <c:v>56.99</c:v>
                </c:pt>
                <c:pt idx="202">
                  <c:v>56.77</c:v>
                </c:pt>
                <c:pt idx="203">
                  <c:v>56.67</c:v>
                </c:pt>
                <c:pt idx="204">
                  <c:v>56.55</c:v>
                </c:pt>
                <c:pt idx="205">
                  <c:v>56.46</c:v>
                </c:pt>
                <c:pt idx="206">
                  <c:v>56.36</c:v>
                </c:pt>
                <c:pt idx="207">
                  <c:v>56.17</c:v>
                </c:pt>
                <c:pt idx="208">
                  <c:v>55.96</c:v>
                </c:pt>
                <c:pt idx="209">
                  <c:v>55.73</c:v>
                </c:pt>
                <c:pt idx="210">
                  <c:v>55.55</c:v>
                </c:pt>
                <c:pt idx="211">
                  <c:v>55.44</c:v>
                </c:pt>
                <c:pt idx="212">
                  <c:v>55.34</c:v>
                </c:pt>
                <c:pt idx="213">
                  <c:v>55.06</c:v>
                </c:pt>
                <c:pt idx="214">
                  <c:v>54.77</c:v>
                </c:pt>
                <c:pt idx="215">
                  <c:v>54.47</c:v>
                </c:pt>
                <c:pt idx="216">
                  <c:v>54.29</c:v>
                </c:pt>
                <c:pt idx="217">
                  <c:v>54.14</c:v>
                </c:pt>
                <c:pt idx="218">
                  <c:v>54.03</c:v>
                </c:pt>
                <c:pt idx="219">
                  <c:v>53.91</c:v>
                </c:pt>
                <c:pt idx="220">
                  <c:v>53.83</c:v>
                </c:pt>
                <c:pt idx="221">
                  <c:v>53.62</c:v>
                </c:pt>
                <c:pt idx="222">
                  <c:v>53.32</c:v>
                </c:pt>
                <c:pt idx="223">
                  <c:v>53.21</c:v>
                </c:pt>
                <c:pt idx="224">
                  <c:v>53.08</c:v>
                </c:pt>
                <c:pt idx="225">
                  <c:v>52.85</c:v>
                </c:pt>
                <c:pt idx="226">
                  <c:v>52.7</c:v>
                </c:pt>
                <c:pt idx="227">
                  <c:v>52.49</c:v>
                </c:pt>
                <c:pt idx="228">
                  <c:v>52.36</c:v>
                </c:pt>
                <c:pt idx="229">
                  <c:v>52.13</c:v>
                </c:pt>
                <c:pt idx="230">
                  <c:v>51.94</c:v>
                </c:pt>
                <c:pt idx="231">
                  <c:v>51.78</c:v>
                </c:pt>
                <c:pt idx="232">
                  <c:v>51.61</c:v>
                </c:pt>
                <c:pt idx="233">
                  <c:v>51.51</c:v>
                </c:pt>
                <c:pt idx="234">
                  <c:v>51.27</c:v>
                </c:pt>
                <c:pt idx="235">
                  <c:v>51</c:v>
                </c:pt>
                <c:pt idx="236">
                  <c:v>50.82</c:v>
                </c:pt>
                <c:pt idx="237">
                  <c:v>50.68</c:v>
                </c:pt>
                <c:pt idx="238">
                  <c:v>50.56</c:v>
                </c:pt>
                <c:pt idx="239">
                  <c:v>50.45</c:v>
                </c:pt>
                <c:pt idx="240">
                  <c:v>50.33</c:v>
                </c:pt>
                <c:pt idx="241">
                  <c:v>49.97</c:v>
                </c:pt>
                <c:pt idx="242">
                  <c:v>49.72</c:v>
                </c:pt>
                <c:pt idx="243">
                  <c:v>49.55</c:v>
                </c:pt>
                <c:pt idx="244">
                  <c:v>49.3</c:v>
                </c:pt>
                <c:pt idx="245">
                  <c:v>49.07</c:v>
                </c:pt>
                <c:pt idx="246">
                  <c:v>48.89</c:v>
                </c:pt>
                <c:pt idx="247">
                  <c:v>48.7</c:v>
                </c:pt>
                <c:pt idx="248">
                  <c:v>48.42</c:v>
                </c:pt>
                <c:pt idx="249">
                  <c:v>48.27</c:v>
                </c:pt>
                <c:pt idx="250">
                  <c:v>47.89</c:v>
                </c:pt>
                <c:pt idx="251">
                  <c:v>47.47</c:v>
                </c:pt>
                <c:pt idx="252">
                  <c:v>47.11</c:v>
                </c:pt>
                <c:pt idx="253">
                  <c:v>46.82</c:v>
                </c:pt>
                <c:pt idx="254">
                  <c:v>46.6</c:v>
                </c:pt>
                <c:pt idx="255">
                  <c:v>46.32</c:v>
                </c:pt>
                <c:pt idx="256">
                  <c:v>45.94</c:v>
                </c:pt>
                <c:pt idx="257">
                  <c:v>45.58</c:v>
                </c:pt>
                <c:pt idx="258">
                  <c:v>45.29</c:v>
                </c:pt>
                <c:pt idx="259">
                  <c:v>45.03</c:v>
                </c:pt>
                <c:pt idx="260">
                  <c:v>44.82</c:v>
                </c:pt>
                <c:pt idx="261">
                  <c:v>44.52</c:v>
                </c:pt>
                <c:pt idx="262">
                  <c:v>44.21</c:v>
                </c:pt>
                <c:pt idx="263">
                  <c:v>43.81</c:v>
                </c:pt>
                <c:pt idx="264">
                  <c:v>43.41</c:v>
                </c:pt>
                <c:pt idx="265">
                  <c:v>42.96</c:v>
                </c:pt>
                <c:pt idx="266">
                  <c:v>42.57</c:v>
                </c:pt>
                <c:pt idx="267">
                  <c:v>42.29</c:v>
                </c:pt>
                <c:pt idx="268">
                  <c:v>42.09</c:v>
                </c:pt>
                <c:pt idx="269">
                  <c:v>41.85</c:v>
                </c:pt>
                <c:pt idx="270">
                  <c:v>41.6</c:v>
                </c:pt>
                <c:pt idx="271">
                  <c:v>41.33</c:v>
                </c:pt>
                <c:pt idx="272">
                  <c:v>40.96</c:v>
                </c:pt>
                <c:pt idx="273">
                  <c:v>40.520000000000003</c:v>
                </c:pt>
                <c:pt idx="274">
                  <c:v>40.26</c:v>
                </c:pt>
                <c:pt idx="275">
                  <c:v>40.049999999999997</c:v>
                </c:pt>
                <c:pt idx="276">
                  <c:v>39.78</c:v>
                </c:pt>
                <c:pt idx="277">
                  <c:v>39.450000000000003</c:v>
                </c:pt>
                <c:pt idx="278">
                  <c:v>39.18</c:v>
                </c:pt>
                <c:pt idx="279">
                  <c:v>38.869999999999997</c:v>
                </c:pt>
                <c:pt idx="280">
                  <c:v>38.65</c:v>
                </c:pt>
                <c:pt idx="281">
                  <c:v>38.479999999999997</c:v>
                </c:pt>
                <c:pt idx="282">
                  <c:v>38.35</c:v>
                </c:pt>
                <c:pt idx="283">
                  <c:v>38.270000000000003</c:v>
                </c:pt>
                <c:pt idx="284">
                  <c:v>38.130000000000003</c:v>
                </c:pt>
                <c:pt idx="285">
                  <c:v>37.94</c:v>
                </c:pt>
                <c:pt idx="286">
                  <c:v>37.76</c:v>
                </c:pt>
                <c:pt idx="287">
                  <c:v>37.58</c:v>
                </c:pt>
                <c:pt idx="288">
                  <c:v>37.46</c:v>
                </c:pt>
                <c:pt idx="289">
                  <c:v>37.380000000000003</c:v>
                </c:pt>
                <c:pt idx="290">
                  <c:v>37.29</c:v>
                </c:pt>
                <c:pt idx="291">
                  <c:v>37.200000000000003</c:v>
                </c:pt>
                <c:pt idx="292">
                  <c:v>37.14</c:v>
                </c:pt>
                <c:pt idx="293">
                  <c:v>37.15</c:v>
                </c:pt>
                <c:pt idx="294">
                  <c:v>37.21</c:v>
                </c:pt>
                <c:pt idx="295">
                  <c:v>37.28</c:v>
                </c:pt>
                <c:pt idx="296">
                  <c:v>37.25</c:v>
                </c:pt>
                <c:pt idx="297">
                  <c:v>37.18</c:v>
                </c:pt>
                <c:pt idx="298">
                  <c:v>37.17</c:v>
                </c:pt>
                <c:pt idx="299">
                  <c:v>37.1</c:v>
                </c:pt>
                <c:pt idx="300">
                  <c:v>36.85</c:v>
                </c:pt>
                <c:pt idx="301">
                  <c:v>36.85</c:v>
                </c:pt>
                <c:pt idx="302">
                  <c:v>37.049999999999997</c:v>
                </c:pt>
                <c:pt idx="303">
                  <c:v>37.06</c:v>
                </c:pt>
                <c:pt idx="304">
                  <c:v>36.96</c:v>
                </c:pt>
                <c:pt idx="305">
                  <c:v>36.85</c:v>
                </c:pt>
                <c:pt idx="306">
                  <c:v>36.74</c:v>
                </c:pt>
                <c:pt idx="307">
                  <c:v>36.619999999999997</c:v>
                </c:pt>
                <c:pt idx="308">
                  <c:v>36.51</c:v>
                </c:pt>
                <c:pt idx="309">
                  <c:v>36.47</c:v>
                </c:pt>
                <c:pt idx="310">
                  <c:v>36.479999999999997</c:v>
                </c:pt>
                <c:pt idx="311">
                  <c:v>36.409999999999997</c:v>
                </c:pt>
                <c:pt idx="312">
                  <c:v>36.4</c:v>
                </c:pt>
                <c:pt idx="313">
                  <c:v>36.32</c:v>
                </c:pt>
                <c:pt idx="314">
                  <c:v>36.36</c:v>
                </c:pt>
                <c:pt idx="315">
                  <c:v>36.369999999999997</c:v>
                </c:pt>
                <c:pt idx="316">
                  <c:v>36.36</c:v>
                </c:pt>
                <c:pt idx="317">
                  <c:v>36.340000000000003</c:v>
                </c:pt>
                <c:pt idx="318">
                  <c:v>36.1</c:v>
                </c:pt>
                <c:pt idx="319">
                  <c:v>36.22</c:v>
                </c:pt>
                <c:pt idx="320">
                  <c:v>36.35</c:v>
                </c:pt>
                <c:pt idx="321">
                  <c:v>36.36</c:v>
                </c:pt>
                <c:pt idx="322">
                  <c:v>36.36</c:v>
                </c:pt>
                <c:pt idx="323">
                  <c:v>36.46</c:v>
                </c:pt>
                <c:pt idx="324">
                  <c:v>36.67</c:v>
                </c:pt>
                <c:pt idx="325">
                  <c:v>36.799999999999997</c:v>
                </c:pt>
                <c:pt idx="326">
                  <c:v>36.909999999999997</c:v>
                </c:pt>
                <c:pt idx="327">
                  <c:v>37.06</c:v>
                </c:pt>
                <c:pt idx="328">
                  <c:v>37.22</c:v>
                </c:pt>
                <c:pt idx="329">
                  <c:v>37.369999999999997</c:v>
                </c:pt>
                <c:pt idx="330">
                  <c:v>37.549999999999997</c:v>
                </c:pt>
                <c:pt idx="331">
                  <c:v>37.72</c:v>
                </c:pt>
                <c:pt idx="332">
                  <c:v>37.9</c:v>
                </c:pt>
                <c:pt idx="333">
                  <c:v>37.97</c:v>
                </c:pt>
                <c:pt idx="334">
                  <c:v>38.159999999999997</c:v>
                </c:pt>
                <c:pt idx="335">
                  <c:v>38.42</c:v>
                </c:pt>
                <c:pt idx="336">
                  <c:v>38.75</c:v>
                </c:pt>
                <c:pt idx="337">
                  <c:v>39.18</c:v>
                </c:pt>
                <c:pt idx="338">
                  <c:v>39.6</c:v>
                </c:pt>
                <c:pt idx="339">
                  <c:v>39.99</c:v>
                </c:pt>
                <c:pt idx="340">
                  <c:v>40.33</c:v>
                </c:pt>
                <c:pt idx="341">
                  <c:v>40.65</c:v>
                </c:pt>
                <c:pt idx="342">
                  <c:v>41.02</c:v>
                </c:pt>
                <c:pt idx="343">
                  <c:v>41.4</c:v>
                </c:pt>
                <c:pt idx="344">
                  <c:v>41.78</c:v>
                </c:pt>
                <c:pt idx="345">
                  <c:v>42.17</c:v>
                </c:pt>
                <c:pt idx="346">
                  <c:v>42.45</c:v>
                </c:pt>
                <c:pt idx="347">
                  <c:v>42.8</c:v>
                </c:pt>
                <c:pt idx="348">
                  <c:v>43.17</c:v>
                </c:pt>
                <c:pt idx="349">
                  <c:v>43.6</c:v>
                </c:pt>
                <c:pt idx="350">
                  <c:v>43.96</c:v>
                </c:pt>
                <c:pt idx="351">
                  <c:v>44.39</c:v>
                </c:pt>
                <c:pt idx="352">
                  <c:v>44.96</c:v>
                </c:pt>
                <c:pt idx="353">
                  <c:v>45.55</c:v>
                </c:pt>
                <c:pt idx="354">
                  <c:v>46.18</c:v>
                </c:pt>
                <c:pt idx="355">
                  <c:v>46.67</c:v>
                </c:pt>
                <c:pt idx="356">
                  <c:v>47.26</c:v>
                </c:pt>
                <c:pt idx="357">
                  <c:v>47.76</c:v>
                </c:pt>
                <c:pt idx="358">
                  <c:v>48.25</c:v>
                </c:pt>
                <c:pt idx="359">
                  <c:v>48.83</c:v>
                </c:pt>
                <c:pt idx="360">
                  <c:v>49.41</c:v>
                </c:pt>
                <c:pt idx="361">
                  <c:v>50.07</c:v>
                </c:pt>
                <c:pt idx="362">
                  <c:v>50.71</c:v>
                </c:pt>
                <c:pt idx="363">
                  <c:v>51.5</c:v>
                </c:pt>
                <c:pt idx="364">
                  <c:v>52.34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2DC-47B0-9AD0-63955C4CC3C2}"/>
            </c:ext>
          </c:extLst>
        </c:ser>
        <c:ser>
          <c:idx val="1"/>
          <c:order val="1"/>
          <c:tx>
            <c:strRef>
              <c:f>Armaz_SUBS!$C$6</c:f>
              <c:strCache>
                <c:ptCount val="1"/>
                <c:pt idx="0">
                  <c:v>2022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Armaz_SUBS!$A$7:$A$372</c:f>
              <c:numCache>
                <c:formatCode>d\-mmm</c:formatCode>
                <c:ptCount val="366"/>
                <c:pt idx="0">
                  <c:v>44197</c:v>
                </c:pt>
                <c:pt idx="1">
                  <c:v>44198</c:v>
                </c:pt>
                <c:pt idx="2">
                  <c:v>44199</c:v>
                </c:pt>
                <c:pt idx="3">
                  <c:v>44200</c:v>
                </c:pt>
                <c:pt idx="4">
                  <c:v>44201</c:v>
                </c:pt>
                <c:pt idx="5">
                  <c:v>44202</c:v>
                </c:pt>
                <c:pt idx="6">
                  <c:v>44203</c:v>
                </c:pt>
                <c:pt idx="7">
                  <c:v>44204</c:v>
                </c:pt>
                <c:pt idx="8">
                  <c:v>44205</c:v>
                </c:pt>
                <c:pt idx="9">
                  <c:v>44206</c:v>
                </c:pt>
                <c:pt idx="10">
                  <c:v>44207</c:v>
                </c:pt>
                <c:pt idx="11">
                  <c:v>44208</c:v>
                </c:pt>
                <c:pt idx="12">
                  <c:v>44209</c:v>
                </c:pt>
                <c:pt idx="13">
                  <c:v>44210</c:v>
                </c:pt>
                <c:pt idx="14">
                  <c:v>44211</c:v>
                </c:pt>
                <c:pt idx="15">
                  <c:v>44212</c:v>
                </c:pt>
                <c:pt idx="16">
                  <c:v>44213</c:v>
                </c:pt>
                <c:pt idx="17">
                  <c:v>44214</c:v>
                </c:pt>
                <c:pt idx="18">
                  <c:v>44215</c:v>
                </c:pt>
                <c:pt idx="19">
                  <c:v>44216</c:v>
                </c:pt>
                <c:pt idx="20">
                  <c:v>44217</c:v>
                </c:pt>
                <c:pt idx="21">
                  <c:v>44218</c:v>
                </c:pt>
                <c:pt idx="22">
                  <c:v>44219</c:v>
                </c:pt>
                <c:pt idx="23">
                  <c:v>44220</c:v>
                </c:pt>
                <c:pt idx="24">
                  <c:v>44221</c:v>
                </c:pt>
                <c:pt idx="25">
                  <c:v>44222</c:v>
                </c:pt>
                <c:pt idx="26">
                  <c:v>44223</c:v>
                </c:pt>
                <c:pt idx="27">
                  <c:v>44224</c:v>
                </c:pt>
                <c:pt idx="28">
                  <c:v>44225</c:v>
                </c:pt>
                <c:pt idx="29">
                  <c:v>44226</c:v>
                </c:pt>
                <c:pt idx="30">
                  <c:v>44227</c:v>
                </c:pt>
                <c:pt idx="31">
                  <c:v>44228</c:v>
                </c:pt>
                <c:pt idx="32">
                  <c:v>44229</c:v>
                </c:pt>
                <c:pt idx="33">
                  <c:v>44230</c:v>
                </c:pt>
                <c:pt idx="34">
                  <c:v>44231</c:v>
                </c:pt>
                <c:pt idx="35">
                  <c:v>44232</c:v>
                </c:pt>
                <c:pt idx="36">
                  <c:v>44233</c:v>
                </c:pt>
                <c:pt idx="37">
                  <c:v>44234</c:v>
                </c:pt>
                <c:pt idx="38">
                  <c:v>44235</c:v>
                </c:pt>
                <c:pt idx="39">
                  <c:v>44236</c:v>
                </c:pt>
                <c:pt idx="40">
                  <c:v>44237</c:v>
                </c:pt>
                <c:pt idx="41">
                  <c:v>44238</c:v>
                </c:pt>
                <c:pt idx="42">
                  <c:v>44239</c:v>
                </c:pt>
                <c:pt idx="43">
                  <c:v>44240</c:v>
                </c:pt>
                <c:pt idx="44">
                  <c:v>44241</c:v>
                </c:pt>
                <c:pt idx="45">
                  <c:v>44242</c:v>
                </c:pt>
                <c:pt idx="46">
                  <c:v>44243</c:v>
                </c:pt>
                <c:pt idx="47">
                  <c:v>44244</c:v>
                </c:pt>
                <c:pt idx="48">
                  <c:v>44245</c:v>
                </c:pt>
                <c:pt idx="49">
                  <c:v>44246</c:v>
                </c:pt>
                <c:pt idx="50">
                  <c:v>44247</c:v>
                </c:pt>
                <c:pt idx="51">
                  <c:v>44248</c:v>
                </c:pt>
                <c:pt idx="52">
                  <c:v>44249</c:v>
                </c:pt>
                <c:pt idx="53">
                  <c:v>44250</c:v>
                </c:pt>
                <c:pt idx="54">
                  <c:v>44251</c:v>
                </c:pt>
                <c:pt idx="55">
                  <c:v>44252</c:v>
                </c:pt>
                <c:pt idx="56">
                  <c:v>44253</c:v>
                </c:pt>
                <c:pt idx="57">
                  <c:v>44254</c:v>
                </c:pt>
                <c:pt idx="58">
                  <c:v>44255</c:v>
                </c:pt>
                <c:pt idx="59">
                  <c:v>44256</c:v>
                </c:pt>
                <c:pt idx="60">
                  <c:v>44257</c:v>
                </c:pt>
                <c:pt idx="61">
                  <c:v>44258</c:v>
                </c:pt>
                <c:pt idx="62">
                  <c:v>44259</c:v>
                </c:pt>
                <c:pt idx="63">
                  <c:v>44260</c:v>
                </c:pt>
                <c:pt idx="64">
                  <c:v>44261</c:v>
                </c:pt>
                <c:pt idx="65">
                  <c:v>44262</c:v>
                </c:pt>
                <c:pt idx="66">
                  <c:v>44263</c:v>
                </c:pt>
                <c:pt idx="67">
                  <c:v>44264</c:v>
                </c:pt>
                <c:pt idx="68">
                  <c:v>44265</c:v>
                </c:pt>
                <c:pt idx="69">
                  <c:v>44266</c:v>
                </c:pt>
                <c:pt idx="70">
                  <c:v>44267</c:v>
                </c:pt>
                <c:pt idx="71">
                  <c:v>44268</c:v>
                </c:pt>
                <c:pt idx="72">
                  <c:v>44269</c:v>
                </c:pt>
                <c:pt idx="73">
                  <c:v>44270</c:v>
                </c:pt>
                <c:pt idx="74">
                  <c:v>44271</c:v>
                </c:pt>
                <c:pt idx="75">
                  <c:v>44272</c:v>
                </c:pt>
                <c:pt idx="76">
                  <c:v>44273</c:v>
                </c:pt>
                <c:pt idx="77">
                  <c:v>44274</c:v>
                </c:pt>
                <c:pt idx="78">
                  <c:v>44275</c:v>
                </c:pt>
                <c:pt idx="79">
                  <c:v>44276</c:v>
                </c:pt>
                <c:pt idx="80">
                  <c:v>44277</c:v>
                </c:pt>
                <c:pt idx="81">
                  <c:v>44278</c:v>
                </c:pt>
                <c:pt idx="82">
                  <c:v>44279</c:v>
                </c:pt>
                <c:pt idx="83">
                  <c:v>44280</c:v>
                </c:pt>
                <c:pt idx="84">
                  <c:v>44281</c:v>
                </c:pt>
                <c:pt idx="85">
                  <c:v>44282</c:v>
                </c:pt>
                <c:pt idx="86">
                  <c:v>44283</c:v>
                </c:pt>
                <c:pt idx="87">
                  <c:v>44284</c:v>
                </c:pt>
                <c:pt idx="88">
                  <c:v>44285</c:v>
                </c:pt>
                <c:pt idx="89">
                  <c:v>44286</c:v>
                </c:pt>
                <c:pt idx="90">
                  <c:v>44287</c:v>
                </c:pt>
                <c:pt idx="91">
                  <c:v>44288</c:v>
                </c:pt>
                <c:pt idx="92">
                  <c:v>44289</c:v>
                </c:pt>
                <c:pt idx="93">
                  <c:v>44290</c:v>
                </c:pt>
                <c:pt idx="94">
                  <c:v>44291</c:v>
                </c:pt>
                <c:pt idx="95">
                  <c:v>44292</c:v>
                </c:pt>
                <c:pt idx="96">
                  <c:v>44293</c:v>
                </c:pt>
                <c:pt idx="97">
                  <c:v>44294</c:v>
                </c:pt>
                <c:pt idx="98">
                  <c:v>44295</c:v>
                </c:pt>
                <c:pt idx="99">
                  <c:v>44296</c:v>
                </c:pt>
                <c:pt idx="100">
                  <c:v>44297</c:v>
                </c:pt>
                <c:pt idx="101">
                  <c:v>44298</c:v>
                </c:pt>
                <c:pt idx="102">
                  <c:v>44299</c:v>
                </c:pt>
                <c:pt idx="103">
                  <c:v>44300</c:v>
                </c:pt>
                <c:pt idx="104">
                  <c:v>44301</c:v>
                </c:pt>
                <c:pt idx="105">
                  <c:v>44302</c:v>
                </c:pt>
                <c:pt idx="106">
                  <c:v>44303</c:v>
                </c:pt>
                <c:pt idx="107">
                  <c:v>44304</c:v>
                </c:pt>
                <c:pt idx="108">
                  <c:v>44305</c:v>
                </c:pt>
                <c:pt idx="109">
                  <c:v>44306</c:v>
                </c:pt>
                <c:pt idx="110">
                  <c:v>44307</c:v>
                </c:pt>
                <c:pt idx="111">
                  <c:v>44308</c:v>
                </c:pt>
                <c:pt idx="112">
                  <c:v>44309</c:v>
                </c:pt>
                <c:pt idx="113">
                  <c:v>44310</c:v>
                </c:pt>
                <c:pt idx="114">
                  <c:v>44311</c:v>
                </c:pt>
                <c:pt idx="115">
                  <c:v>44312</c:v>
                </c:pt>
                <c:pt idx="116">
                  <c:v>44313</c:v>
                </c:pt>
                <c:pt idx="117">
                  <c:v>44314</c:v>
                </c:pt>
                <c:pt idx="118">
                  <c:v>44315</c:v>
                </c:pt>
                <c:pt idx="119">
                  <c:v>44316</c:v>
                </c:pt>
                <c:pt idx="120">
                  <c:v>44317</c:v>
                </c:pt>
                <c:pt idx="121">
                  <c:v>44318</c:v>
                </c:pt>
                <c:pt idx="122">
                  <c:v>44319</c:v>
                </c:pt>
                <c:pt idx="123">
                  <c:v>44320</c:v>
                </c:pt>
                <c:pt idx="124">
                  <c:v>44321</c:v>
                </c:pt>
                <c:pt idx="125">
                  <c:v>44322</c:v>
                </c:pt>
                <c:pt idx="126">
                  <c:v>44323</c:v>
                </c:pt>
                <c:pt idx="127">
                  <c:v>44324</c:v>
                </c:pt>
                <c:pt idx="128">
                  <c:v>44325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44331</c:v>
                </c:pt>
                <c:pt idx="135">
                  <c:v>44332</c:v>
                </c:pt>
                <c:pt idx="136">
                  <c:v>44333</c:v>
                </c:pt>
                <c:pt idx="137">
                  <c:v>44334</c:v>
                </c:pt>
                <c:pt idx="138">
                  <c:v>44335</c:v>
                </c:pt>
                <c:pt idx="139">
                  <c:v>44336</c:v>
                </c:pt>
                <c:pt idx="140">
                  <c:v>44337</c:v>
                </c:pt>
                <c:pt idx="141">
                  <c:v>44338</c:v>
                </c:pt>
                <c:pt idx="142">
                  <c:v>44339</c:v>
                </c:pt>
                <c:pt idx="143">
                  <c:v>44340</c:v>
                </c:pt>
                <c:pt idx="144">
                  <c:v>44341</c:v>
                </c:pt>
                <c:pt idx="145">
                  <c:v>44342</c:v>
                </c:pt>
                <c:pt idx="146">
                  <c:v>44343</c:v>
                </c:pt>
                <c:pt idx="147">
                  <c:v>44344</c:v>
                </c:pt>
                <c:pt idx="148">
                  <c:v>44345</c:v>
                </c:pt>
                <c:pt idx="149">
                  <c:v>44346</c:v>
                </c:pt>
                <c:pt idx="150">
                  <c:v>44347</c:v>
                </c:pt>
                <c:pt idx="151">
                  <c:v>44348</c:v>
                </c:pt>
                <c:pt idx="152">
                  <c:v>44349</c:v>
                </c:pt>
                <c:pt idx="153">
                  <c:v>44350</c:v>
                </c:pt>
                <c:pt idx="154">
                  <c:v>44351</c:v>
                </c:pt>
                <c:pt idx="155">
                  <c:v>44352</c:v>
                </c:pt>
                <c:pt idx="156">
                  <c:v>44353</c:v>
                </c:pt>
                <c:pt idx="157">
                  <c:v>44354</c:v>
                </c:pt>
                <c:pt idx="158">
                  <c:v>44355</c:v>
                </c:pt>
                <c:pt idx="159">
                  <c:v>44356</c:v>
                </c:pt>
                <c:pt idx="160">
                  <c:v>44357</c:v>
                </c:pt>
                <c:pt idx="161">
                  <c:v>44358</c:v>
                </c:pt>
                <c:pt idx="162">
                  <c:v>44359</c:v>
                </c:pt>
                <c:pt idx="163">
                  <c:v>44360</c:v>
                </c:pt>
                <c:pt idx="164">
                  <c:v>44361</c:v>
                </c:pt>
                <c:pt idx="165">
                  <c:v>44362</c:v>
                </c:pt>
                <c:pt idx="166">
                  <c:v>44363</c:v>
                </c:pt>
                <c:pt idx="167">
                  <c:v>44364</c:v>
                </c:pt>
                <c:pt idx="168">
                  <c:v>44365</c:v>
                </c:pt>
                <c:pt idx="169">
                  <c:v>44366</c:v>
                </c:pt>
                <c:pt idx="170">
                  <c:v>44367</c:v>
                </c:pt>
                <c:pt idx="171">
                  <c:v>44368</c:v>
                </c:pt>
                <c:pt idx="172">
                  <c:v>44369</c:v>
                </c:pt>
                <c:pt idx="173">
                  <c:v>44370</c:v>
                </c:pt>
                <c:pt idx="174">
                  <c:v>44371</c:v>
                </c:pt>
                <c:pt idx="175">
                  <c:v>44372</c:v>
                </c:pt>
                <c:pt idx="176">
                  <c:v>44373</c:v>
                </c:pt>
                <c:pt idx="177">
                  <c:v>44374</c:v>
                </c:pt>
                <c:pt idx="178">
                  <c:v>44375</c:v>
                </c:pt>
                <c:pt idx="179">
                  <c:v>44376</c:v>
                </c:pt>
                <c:pt idx="180">
                  <c:v>44377</c:v>
                </c:pt>
                <c:pt idx="181">
                  <c:v>44378</c:v>
                </c:pt>
                <c:pt idx="182">
                  <c:v>44379</c:v>
                </c:pt>
                <c:pt idx="183">
                  <c:v>44380</c:v>
                </c:pt>
                <c:pt idx="184">
                  <c:v>44381</c:v>
                </c:pt>
                <c:pt idx="185">
                  <c:v>44382</c:v>
                </c:pt>
                <c:pt idx="186">
                  <c:v>44383</c:v>
                </c:pt>
                <c:pt idx="187">
                  <c:v>44384</c:v>
                </c:pt>
                <c:pt idx="188">
                  <c:v>44385</c:v>
                </c:pt>
                <c:pt idx="189">
                  <c:v>44386</c:v>
                </c:pt>
                <c:pt idx="190">
                  <c:v>44387</c:v>
                </c:pt>
                <c:pt idx="191">
                  <c:v>44388</c:v>
                </c:pt>
                <c:pt idx="192">
                  <c:v>44389</c:v>
                </c:pt>
                <c:pt idx="193">
                  <c:v>44390</c:v>
                </c:pt>
                <c:pt idx="194">
                  <c:v>44391</c:v>
                </c:pt>
                <c:pt idx="195">
                  <c:v>44392</c:v>
                </c:pt>
                <c:pt idx="196">
                  <c:v>44393</c:v>
                </c:pt>
                <c:pt idx="197">
                  <c:v>44394</c:v>
                </c:pt>
                <c:pt idx="198">
                  <c:v>44395</c:v>
                </c:pt>
                <c:pt idx="199">
                  <c:v>44396</c:v>
                </c:pt>
                <c:pt idx="200">
                  <c:v>44397</c:v>
                </c:pt>
                <c:pt idx="201">
                  <c:v>44398</c:v>
                </c:pt>
                <c:pt idx="202">
                  <c:v>44399</c:v>
                </c:pt>
                <c:pt idx="203">
                  <c:v>44400</c:v>
                </c:pt>
                <c:pt idx="204">
                  <c:v>44401</c:v>
                </c:pt>
                <c:pt idx="205">
                  <c:v>44402</c:v>
                </c:pt>
                <c:pt idx="206">
                  <c:v>44403</c:v>
                </c:pt>
                <c:pt idx="207">
                  <c:v>44404</c:v>
                </c:pt>
                <c:pt idx="208">
                  <c:v>44405</c:v>
                </c:pt>
                <c:pt idx="209">
                  <c:v>44406</c:v>
                </c:pt>
                <c:pt idx="210">
                  <c:v>44407</c:v>
                </c:pt>
                <c:pt idx="211">
                  <c:v>44408</c:v>
                </c:pt>
                <c:pt idx="212">
                  <c:v>44409</c:v>
                </c:pt>
                <c:pt idx="213">
                  <c:v>44410</c:v>
                </c:pt>
                <c:pt idx="214">
                  <c:v>44411</c:v>
                </c:pt>
                <c:pt idx="215">
                  <c:v>44412</c:v>
                </c:pt>
                <c:pt idx="216">
                  <c:v>44413</c:v>
                </c:pt>
                <c:pt idx="217">
                  <c:v>44414</c:v>
                </c:pt>
                <c:pt idx="218">
                  <c:v>44415</c:v>
                </c:pt>
                <c:pt idx="219">
                  <c:v>44416</c:v>
                </c:pt>
                <c:pt idx="220">
                  <c:v>44417</c:v>
                </c:pt>
                <c:pt idx="221">
                  <c:v>44418</c:v>
                </c:pt>
                <c:pt idx="222">
                  <c:v>44419</c:v>
                </c:pt>
                <c:pt idx="223">
                  <c:v>44420</c:v>
                </c:pt>
                <c:pt idx="224">
                  <c:v>44421</c:v>
                </c:pt>
                <c:pt idx="225">
                  <c:v>44422</c:v>
                </c:pt>
                <c:pt idx="226">
                  <c:v>44423</c:v>
                </c:pt>
                <c:pt idx="227">
                  <c:v>44424</c:v>
                </c:pt>
                <c:pt idx="228">
                  <c:v>44425</c:v>
                </c:pt>
                <c:pt idx="229">
                  <c:v>44426</c:v>
                </c:pt>
                <c:pt idx="230">
                  <c:v>44427</c:v>
                </c:pt>
                <c:pt idx="231">
                  <c:v>44428</c:v>
                </c:pt>
                <c:pt idx="232">
                  <c:v>44429</c:v>
                </c:pt>
                <c:pt idx="233">
                  <c:v>44430</c:v>
                </c:pt>
                <c:pt idx="234">
                  <c:v>44431</c:v>
                </c:pt>
                <c:pt idx="235">
                  <c:v>44432</c:v>
                </c:pt>
                <c:pt idx="236">
                  <c:v>44433</c:v>
                </c:pt>
                <c:pt idx="237">
                  <c:v>44434</c:v>
                </c:pt>
                <c:pt idx="238">
                  <c:v>44435</c:v>
                </c:pt>
                <c:pt idx="239">
                  <c:v>44436</c:v>
                </c:pt>
                <c:pt idx="240">
                  <c:v>44437</c:v>
                </c:pt>
                <c:pt idx="241">
                  <c:v>44438</c:v>
                </c:pt>
                <c:pt idx="242">
                  <c:v>44439</c:v>
                </c:pt>
                <c:pt idx="243">
                  <c:v>44440</c:v>
                </c:pt>
                <c:pt idx="244">
                  <c:v>44441</c:v>
                </c:pt>
                <c:pt idx="245">
                  <c:v>44442</c:v>
                </c:pt>
                <c:pt idx="246">
                  <c:v>44443</c:v>
                </c:pt>
                <c:pt idx="247">
                  <c:v>44444</c:v>
                </c:pt>
                <c:pt idx="248">
                  <c:v>44445</c:v>
                </c:pt>
                <c:pt idx="249">
                  <c:v>44446</c:v>
                </c:pt>
                <c:pt idx="250">
                  <c:v>44447</c:v>
                </c:pt>
                <c:pt idx="251">
                  <c:v>44448</c:v>
                </c:pt>
                <c:pt idx="252">
                  <c:v>44449</c:v>
                </c:pt>
                <c:pt idx="253">
                  <c:v>44450</c:v>
                </c:pt>
                <c:pt idx="254">
                  <c:v>44451</c:v>
                </c:pt>
                <c:pt idx="255">
                  <c:v>44452</c:v>
                </c:pt>
                <c:pt idx="256">
                  <c:v>44453</c:v>
                </c:pt>
                <c:pt idx="257">
                  <c:v>44454</c:v>
                </c:pt>
                <c:pt idx="258">
                  <c:v>44455</c:v>
                </c:pt>
                <c:pt idx="259">
                  <c:v>44456</c:v>
                </c:pt>
                <c:pt idx="260">
                  <c:v>44457</c:v>
                </c:pt>
                <c:pt idx="261">
                  <c:v>44458</c:v>
                </c:pt>
                <c:pt idx="262">
                  <c:v>44459</c:v>
                </c:pt>
                <c:pt idx="263">
                  <c:v>44460</c:v>
                </c:pt>
                <c:pt idx="264">
                  <c:v>44461</c:v>
                </c:pt>
                <c:pt idx="265">
                  <c:v>44462</c:v>
                </c:pt>
                <c:pt idx="266">
                  <c:v>44463</c:v>
                </c:pt>
                <c:pt idx="267">
                  <c:v>44464</c:v>
                </c:pt>
                <c:pt idx="268">
                  <c:v>44465</c:v>
                </c:pt>
                <c:pt idx="269">
                  <c:v>44466</c:v>
                </c:pt>
                <c:pt idx="270">
                  <c:v>44467</c:v>
                </c:pt>
                <c:pt idx="271">
                  <c:v>44468</c:v>
                </c:pt>
                <c:pt idx="272">
                  <c:v>44469</c:v>
                </c:pt>
                <c:pt idx="273">
                  <c:v>44470</c:v>
                </c:pt>
                <c:pt idx="274">
                  <c:v>44471</c:v>
                </c:pt>
                <c:pt idx="275">
                  <c:v>44472</c:v>
                </c:pt>
                <c:pt idx="276">
                  <c:v>44473</c:v>
                </c:pt>
                <c:pt idx="277">
                  <c:v>44474</c:v>
                </c:pt>
                <c:pt idx="278">
                  <c:v>44475</c:v>
                </c:pt>
                <c:pt idx="279">
                  <c:v>44476</c:v>
                </c:pt>
                <c:pt idx="280">
                  <c:v>44477</c:v>
                </c:pt>
                <c:pt idx="281">
                  <c:v>44478</c:v>
                </c:pt>
                <c:pt idx="282">
                  <c:v>44479</c:v>
                </c:pt>
                <c:pt idx="283">
                  <c:v>44480</c:v>
                </c:pt>
                <c:pt idx="284">
                  <c:v>44481</c:v>
                </c:pt>
                <c:pt idx="285">
                  <c:v>44482</c:v>
                </c:pt>
                <c:pt idx="286">
                  <c:v>44483</c:v>
                </c:pt>
                <c:pt idx="287">
                  <c:v>44484</c:v>
                </c:pt>
                <c:pt idx="288">
                  <c:v>44485</c:v>
                </c:pt>
                <c:pt idx="289">
                  <c:v>44486</c:v>
                </c:pt>
                <c:pt idx="290">
                  <c:v>44487</c:v>
                </c:pt>
                <c:pt idx="291">
                  <c:v>44488</c:v>
                </c:pt>
                <c:pt idx="292">
                  <c:v>44489</c:v>
                </c:pt>
                <c:pt idx="293">
                  <c:v>44490</c:v>
                </c:pt>
                <c:pt idx="294">
                  <c:v>44491</c:v>
                </c:pt>
                <c:pt idx="295">
                  <c:v>44492</c:v>
                </c:pt>
                <c:pt idx="296">
                  <c:v>44493</c:v>
                </c:pt>
                <c:pt idx="297">
                  <c:v>44494</c:v>
                </c:pt>
                <c:pt idx="298">
                  <c:v>44495</c:v>
                </c:pt>
                <c:pt idx="299">
                  <c:v>44496</c:v>
                </c:pt>
                <c:pt idx="300">
                  <c:v>44497</c:v>
                </c:pt>
                <c:pt idx="301">
                  <c:v>44498</c:v>
                </c:pt>
                <c:pt idx="302">
                  <c:v>44499</c:v>
                </c:pt>
                <c:pt idx="303">
                  <c:v>44500</c:v>
                </c:pt>
                <c:pt idx="304">
                  <c:v>44501</c:v>
                </c:pt>
                <c:pt idx="305">
                  <c:v>44502</c:v>
                </c:pt>
                <c:pt idx="306">
                  <c:v>44503</c:v>
                </c:pt>
                <c:pt idx="307">
                  <c:v>44504</c:v>
                </c:pt>
                <c:pt idx="308">
                  <c:v>44505</c:v>
                </c:pt>
                <c:pt idx="309">
                  <c:v>44506</c:v>
                </c:pt>
                <c:pt idx="310">
                  <c:v>44507</c:v>
                </c:pt>
                <c:pt idx="311">
                  <c:v>44508</c:v>
                </c:pt>
                <c:pt idx="312">
                  <c:v>44509</c:v>
                </c:pt>
                <c:pt idx="313">
                  <c:v>44510</c:v>
                </c:pt>
                <c:pt idx="314">
                  <c:v>44511</c:v>
                </c:pt>
                <c:pt idx="315">
                  <c:v>44512</c:v>
                </c:pt>
                <c:pt idx="316">
                  <c:v>44513</c:v>
                </c:pt>
                <c:pt idx="317">
                  <c:v>44514</c:v>
                </c:pt>
                <c:pt idx="318">
                  <c:v>44515</c:v>
                </c:pt>
                <c:pt idx="319">
                  <c:v>44516</c:v>
                </c:pt>
                <c:pt idx="320">
                  <c:v>44517</c:v>
                </c:pt>
                <c:pt idx="321">
                  <c:v>44518</c:v>
                </c:pt>
                <c:pt idx="322">
                  <c:v>44519</c:v>
                </c:pt>
                <c:pt idx="323">
                  <c:v>44520</c:v>
                </c:pt>
                <c:pt idx="324">
                  <c:v>44521</c:v>
                </c:pt>
                <c:pt idx="325">
                  <c:v>44522</c:v>
                </c:pt>
                <c:pt idx="326">
                  <c:v>44523</c:v>
                </c:pt>
                <c:pt idx="327">
                  <c:v>44524</c:v>
                </c:pt>
                <c:pt idx="328">
                  <c:v>44525</c:v>
                </c:pt>
                <c:pt idx="329">
                  <c:v>44526</c:v>
                </c:pt>
                <c:pt idx="330">
                  <c:v>44527</c:v>
                </c:pt>
                <c:pt idx="331">
                  <c:v>44528</c:v>
                </c:pt>
                <c:pt idx="332">
                  <c:v>44529</c:v>
                </c:pt>
                <c:pt idx="333">
                  <c:v>44530</c:v>
                </c:pt>
                <c:pt idx="334">
                  <c:v>44531</c:v>
                </c:pt>
                <c:pt idx="335">
                  <c:v>44532</c:v>
                </c:pt>
                <c:pt idx="336">
                  <c:v>44533</c:v>
                </c:pt>
                <c:pt idx="337">
                  <c:v>44534</c:v>
                </c:pt>
                <c:pt idx="338">
                  <c:v>44535</c:v>
                </c:pt>
                <c:pt idx="339">
                  <c:v>44536</c:v>
                </c:pt>
                <c:pt idx="340">
                  <c:v>44537</c:v>
                </c:pt>
                <c:pt idx="341">
                  <c:v>44538</c:v>
                </c:pt>
                <c:pt idx="342">
                  <c:v>44539</c:v>
                </c:pt>
                <c:pt idx="343">
                  <c:v>44540</c:v>
                </c:pt>
                <c:pt idx="344">
                  <c:v>44541</c:v>
                </c:pt>
                <c:pt idx="345">
                  <c:v>44542</c:v>
                </c:pt>
                <c:pt idx="346">
                  <c:v>44543</c:v>
                </c:pt>
                <c:pt idx="347">
                  <c:v>44544</c:v>
                </c:pt>
                <c:pt idx="348">
                  <c:v>44545</c:v>
                </c:pt>
                <c:pt idx="349">
                  <c:v>44546</c:v>
                </c:pt>
                <c:pt idx="350">
                  <c:v>44547</c:v>
                </c:pt>
                <c:pt idx="351">
                  <c:v>44548</c:v>
                </c:pt>
                <c:pt idx="352">
                  <c:v>44549</c:v>
                </c:pt>
                <c:pt idx="353">
                  <c:v>44550</c:v>
                </c:pt>
                <c:pt idx="354">
                  <c:v>44551</c:v>
                </c:pt>
                <c:pt idx="355">
                  <c:v>44552</c:v>
                </c:pt>
                <c:pt idx="356">
                  <c:v>44553</c:v>
                </c:pt>
                <c:pt idx="357">
                  <c:v>44554</c:v>
                </c:pt>
                <c:pt idx="358">
                  <c:v>44555</c:v>
                </c:pt>
                <c:pt idx="359">
                  <c:v>44556</c:v>
                </c:pt>
                <c:pt idx="360">
                  <c:v>44557</c:v>
                </c:pt>
                <c:pt idx="361">
                  <c:v>44558</c:v>
                </c:pt>
                <c:pt idx="362">
                  <c:v>44559</c:v>
                </c:pt>
                <c:pt idx="363">
                  <c:v>44560</c:v>
                </c:pt>
                <c:pt idx="364">
                  <c:v>44561</c:v>
                </c:pt>
              </c:numCache>
            </c:numRef>
          </c:cat>
          <c:val>
            <c:numRef>
              <c:f>Armaz_SUBS!$C$7:$C$372</c:f>
              <c:numCache>
                <c:formatCode>0.00</c:formatCode>
                <c:ptCount val="366"/>
                <c:pt idx="0">
                  <c:v>53.41</c:v>
                </c:pt>
                <c:pt idx="1">
                  <c:v>54.45</c:v>
                </c:pt>
                <c:pt idx="2">
                  <c:v>55.61</c:v>
                </c:pt>
                <c:pt idx="3">
                  <c:v>56.57</c:v>
                </c:pt>
                <c:pt idx="4">
                  <c:v>57.54</c:v>
                </c:pt>
                <c:pt idx="5">
                  <c:v>58.42</c:v>
                </c:pt>
                <c:pt idx="6">
                  <c:v>59.75</c:v>
                </c:pt>
                <c:pt idx="7">
                  <c:v>61.05</c:v>
                </c:pt>
                <c:pt idx="8">
                  <c:v>62.38</c:v>
                </c:pt>
                <c:pt idx="9">
                  <c:v>64</c:v>
                </c:pt>
                <c:pt idx="10">
                  <c:v>65.959999999999994</c:v>
                </c:pt>
                <c:pt idx="11">
                  <c:v>67.62</c:v>
                </c:pt>
                <c:pt idx="12">
                  <c:v>69.17</c:v>
                </c:pt>
                <c:pt idx="13">
                  <c:v>70.319999999999993</c:v>
                </c:pt>
                <c:pt idx="14">
                  <c:v>71.39</c:v>
                </c:pt>
                <c:pt idx="15">
                  <c:v>71.92</c:v>
                </c:pt>
                <c:pt idx="16">
                  <c:v>72.37</c:v>
                </c:pt>
                <c:pt idx="17">
                  <c:v>72.760000000000005</c:v>
                </c:pt>
                <c:pt idx="18">
                  <c:v>73.25</c:v>
                </c:pt>
                <c:pt idx="19">
                  <c:v>73.349999999999994</c:v>
                </c:pt>
                <c:pt idx="20">
                  <c:v>73.41</c:v>
                </c:pt>
                <c:pt idx="21">
                  <c:v>73.33</c:v>
                </c:pt>
                <c:pt idx="22">
                  <c:v>73.33</c:v>
                </c:pt>
                <c:pt idx="23">
                  <c:v>73.2</c:v>
                </c:pt>
                <c:pt idx="24">
                  <c:v>73.06</c:v>
                </c:pt>
                <c:pt idx="25">
                  <c:v>73.03</c:v>
                </c:pt>
                <c:pt idx="26">
                  <c:v>73.02</c:v>
                </c:pt>
                <c:pt idx="27">
                  <c:v>73.05</c:v>
                </c:pt>
                <c:pt idx="28">
                  <c:v>73.12</c:v>
                </c:pt>
                <c:pt idx="29">
                  <c:v>73.349999999999994</c:v>
                </c:pt>
                <c:pt idx="30">
                  <c:v>73.34</c:v>
                </c:pt>
                <c:pt idx="31">
                  <c:v>73.37</c:v>
                </c:pt>
                <c:pt idx="32">
                  <c:v>73.41</c:v>
                </c:pt>
                <c:pt idx="33">
                  <c:v>73.430000000000007</c:v>
                </c:pt>
                <c:pt idx="34">
                  <c:v>73.45</c:v>
                </c:pt>
                <c:pt idx="35">
                  <c:v>73.569999999999993</c:v>
                </c:pt>
                <c:pt idx="36">
                  <c:v>73.959999999999994</c:v>
                </c:pt>
                <c:pt idx="37">
                  <c:v>74.17</c:v>
                </c:pt>
                <c:pt idx="38">
                  <c:v>74.48</c:v>
                </c:pt>
                <c:pt idx="39">
                  <c:v>74.61</c:v>
                </c:pt>
                <c:pt idx="40">
                  <c:v>75.17</c:v>
                </c:pt>
                <c:pt idx="41">
                  <c:v>75.680000000000007</c:v>
                </c:pt>
                <c:pt idx="42">
                  <c:v>76.430000000000007</c:v>
                </c:pt>
                <c:pt idx="43">
                  <c:v>77.069999999999993</c:v>
                </c:pt>
                <c:pt idx="44">
                  <c:v>77.61</c:v>
                </c:pt>
                <c:pt idx="45">
                  <c:v>78.099999999999994</c:v>
                </c:pt>
                <c:pt idx="46">
                  <c:v>78.34</c:v>
                </c:pt>
                <c:pt idx="47">
                  <c:v>78.72</c:v>
                </c:pt>
                <c:pt idx="48">
                  <c:v>79.08</c:v>
                </c:pt>
                <c:pt idx="49">
                  <c:v>79.53</c:v>
                </c:pt>
                <c:pt idx="50">
                  <c:v>80.010000000000005</c:v>
                </c:pt>
                <c:pt idx="51">
                  <c:v>80.55</c:v>
                </c:pt>
                <c:pt idx="52">
                  <c:v>80.8</c:v>
                </c:pt>
                <c:pt idx="53">
                  <c:v>81.02</c:v>
                </c:pt>
                <c:pt idx="54">
                  <c:v>81.13</c:v>
                </c:pt>
                <c:pt idx="55">
                  <c:v>81.28</c:v>
                </c:pt>
                <c:pt idx="56">
                  <c:v>81.45</c:v>
                </c:pt>
                <c:pt idx="57">
                  <c:v>81.650000000000006</c:v>
                </c:pt>
                <c:pt idx="58">
                  <c:v>81.87</c:v>
                </c:pt>
                <c:pt idx="59">
                  <c:v>82</c:v>
                </c:pt>
                <c:pt idx="60">
                  <c:v>82.33</c:v>
                </c:pt>
                <c:pt idx="61">
                  <c:v>82.54</c:v>
                </c:pt>
                <c:pt idx="62">
                  <c:v>82.83</c:v>
                </c:pt>
                <c:pt idx="63">
                  <c:v>83.15</c:v>
                </c:pt>
                <c:pt idx="64">
                  <c:v>83.45</c:v>
                </c:pt>
                <c:pt idx="65">
                  <c:v>83.74</c:v>
                </c:pt>
                <c:pt idx="66">
                  <c:v>84.08</c:v>
                </c:pt>
                <c:pt idx="67">
                  <c:v>84.42</c:v>
                </c:pt>
                <c:pt idx="68">
                  <c:v>84.82</c:v>
                </c:pt>
                <c:pt idx="69">
                  <c:v>85.25</c:v>
                </c:pt>
                <c:pt idx="70">
                  <c:v>85.71</c:v>
                </c:pt>
                <c:pt idx="71">
                  <c:v>86.25</c:v>
                </c:pt>
                <c:pt idx="72">
                  <c:v>86.9</c:v>
                </c:pt>
                <c:pt idx="73">
                  <c:v>87.46</c:v>
                </c:pt>
                <c:pt idx="74">
                  <c:v>87.86</c:v>
                </c:pt>
                <c:pt idx="75">
                  <c:v>88.39</c:v>
                </c:pt>
                <c:pt idx="76">
                  <c:v>88.85</c:v>
                </c:pt>
                <c:pt idx="77">
                  <c:v>89.27</c:v>
                </c:pt>
                <c:pt idx="78">
                  <c:v>89.65</c:v>
                </c:pt>
                <c:pt idx="79">
                  <c:v>90.13</c:v>
                </c:pt>
                <c:pt idx="80">
                  <c:v>90.6</c:v>
                </c:pt>
                <c:pt idx="81">
                  <c:v>91.18</c:v>
                </c:pt>
                <c:pt idx="82">
                  <c:v>91.66</c:v>
                </c:pt>
                <c:pt idx="83">
                  <c:v>92.3</c:v>
                </c:pt>
                <c:pt idx="84">
                  <c:v>92.95</c:v>
                </c:pt>
                <c:pt idx="85">
                  <c:v>93.7</c:v>
                </c:pt>
                <c:pt idx="86">
                  <c:v>94.37</c:v>
                </c:pt>
                <c:pt idx="87">
                  <c:v>94.86</c:v>
                </c:pt>
                <c:pt idx="88">
                  <c:v>95.33</c:v>
                </c:pt>
                <c:pt idx="89">
                  <c:v>95.64</c:v>
                </c:pt>
                <c:pt idx="90">
                  <c:v>95.78</c:v>
                </c:pt>
                <c:pt idx="91">
                  <c:v>96.07</c:v>
                </c:pt>
                <c:pt idx="92">
                  <c:v>96.18</c:v>
                </c:pt>
                <c:pt idx="93">
                  <c:v>96.43</c:v>
                </c:pt>
                <c:pt idx="94">
                  <c:v>96.66</c:v>
                </c:pt>
                <c:pt idx="95">
                  <c:v>96.87</c:v>
                </c:pt>
                <c:pt idx="96">
                  <c:v>96.96</c:v>
                </c:pt>
                <c:pt idx="97">
                  <c:v>97.03</c:v>
                </c:pt>
                <c:pt idx="98">
                  <c:v>97.1</c:v>
                </c:pt>
                <c:pt idx="99">
                  <c:v>97.09</c:v>
                </c:pt>
                <c:pt idx="100">
                  <c:v>96.93</c:v>
                </c:pt>
                <c:pt idx="101">
                  <c:v>96.81</c:v>
                </c:pt>
                <c:pt idx="102">
                  <c:v>96.64</c:v>
                </c:pt>
                <c:pt idx="103">
                  <c:v>96.52</c:v>
                </c:pt>
                <c:pt idx="104">
                  <c:v>96.5</c:v>
                </c:pt>
                <c:pt idx="105">
                  <c:v>96.49</c:v>
                </c:pt>
                <c:pt idx="106">
                  <c:v>96.48</c:v>
                </c:pt>
                <c:pt idx="107">
                  <c:v>96.55</c:v>
                </c:pt>
                <c:pt idx="108">
                  <c:v>96.67</c:v>
                </c:pt>
                <c:pt idx="109">
                  <c:v>96.85</c:v>
                </c:pt>
                <c:pt idx="110">
                  <c:v>97.03</c:v>
                </c:pt>
                <c:pt idx="111">
                  <c:v>97.09</c:v>
                </c:pt>
                <c:pt idx="112">
                  <c:v>96.96</c:v>
                </c:pt>
                <c:pt idx="113">
                  <c:v>96.84</c:v>
                </c:pt>
                <c:pt idx="114">
                  <c:v>96.71</c:v>
                </c:pt>
                <c:pt idx="115">
                  <c:v>96.65</c:v>
                </c:pt>
                <c:pt idx="116">
                  <c:v>96.59</c:v>
                </c:pt>
                <c:pt idx="117">
                  <c:v>96.46</c:v>
                </c:pt>
                <c:pt idx="118">
                  <c:v>96.29</c:v>
                </c:pt>
                <c:pt idx="119">
                  <c:v>96.12</c:v>
                </c:pt>
                <c:pt idx="120">
                  <c:v>95.87</c:v>
                </c:pt>
                <c:pt idx="121">
                  <c:v>95.81</c:v>
                </c:pt>
                <c:pt idx="122">
                  <c:v>95.66</c:v>
                </c:pt>
                <c:pt idx="123">
                  <c:v>95.57</c:v>
                </c:pt>
                <c:pt idx="124">
                  <c:v>95.56</c:v>
                </c:pt>
                <c:pt idx="125">
                  <c:v>95.57</c:v>
                </c:pt>
                <c:pt idx="126">
                  <c:v>95.59</c:v>
                </c:pt>
                <c:pt idx="127">
                  <c:v>95.55</c:v>
                </c:pt>
                <c:pt idx="128">
                  <c:v>95.48</c:v>
                </c:pt>
                <c:pt idx="129">
                  <c:v>95.46</c:v>
                </c:pt>
                <c:pt idx="130">
                  <c:v>95.44</c:v>
                </c:pt>
                <c:pt idx="131">
                  <c:v>95.39</c:v>
                </c:pt>
                <c:pt idx="132">
                  <c:v>95.41</c:v>
                </c:pt>
                <c:pt idx="133">
                  <c:v>95.43</c:v>
                </c:pt>
                <c:pt idx="134">
                  <c:v>95.42</c:v>
                </c:pt>
                <c:pt idx="135">
                  <c:v>95.4</c:v>
                </c:pt>
                <c:pt idx="136">
                  <c:v>95.4</c:v>
                </c:pt>
                <c:pt idx="137">
                  <c:v>95.31</c:v>
                </c:pt>
                <c:pt idx="138">
                  <c:v>95.22</c:v>
                </c:pt>
                <c:pt idx="139">
                  <c:v>95.17</c:v>
                </c:pt>
                <c:pt idx="140">
                  <c:v>95.12</c:v>
                </c:pt>
                <c:pt idx="141">
                  <c:v>95.07</c:v>
                </c:pt>
                <c:pt idx="142">
                  <c:v>95.04</c:v>
                </c:pt>
                <c:pt idx="143">
                  <c:v>94.93</c:v>
                </c:pt>
                <c:pt idx="144">
                  <c:v>94.84</c:v>
                </c:pt>
                <c:pt idx="145">
                  <c:v>94.87</c:v>
                </c:pt>
                <c:pt idx="146">
                  <c:v>94.91</c:v>
                </c:pt>
                <c:pt idx="147">
                  <c:v>94.74</c:v>
                </c:pt>
                <c:pt idx="148">
                  <c:v>94.53</c:v>
                </c:pt>
                <c:pt idx="149">
                  <c:v>94.37</c:v>
                </c:pt>
                <c:pt idx="150">
                  <c:v>94.28</c:v>
                </c:pt>
                <c:pt idx="151">
                  <c:v>94.18</c:v>
                </c:pt>
                <c:pt idx="152">
                  <c:v>94.07</c:v>
                </c:pt>
                <c:pt idx="153">
                  <c:v>93.96</c:v>
                </c:pt>
                <c:pt idx="154">
                  <c:v>93.89</c:v>
                </c:pt>
                <c:pt idx="155">
                  <c:v>93.76</c:v>
                </c:pt>
                <c:pt idx="156">
                  <c:v>93.73</c:v>
                </c:pt>
                <c:pt idx="157">
                  <c:v>93.59</c:v>
                </c:pt>
                <c:pt idx="158">
                  <c:v>93.56</c:v>
                </c:pt>
                <c:pt idx="159">
                  <c:v>93.53</c:v>
                </c:pt>
                <c:pt idx="160">
                  <c:v>93.49</c:v>
                </c:pt>
                <c:pt idx="161">
                  <c:v>93.44</c:v>
                </c:pt>
                <c:pt idx="162">
                  <c:v>93.33</c:v>
                </c:pt>
                <c:pt idx="163">
                  <c:v>93.26</c:v>
                </c:pt>
                <c:pt idx="164">
                  <c:v>93.15</c:v>
                </c:pt>
                <c:pt idx="165">
                  <c:v>93.02</c:v>
                </c:pt>
                <c:pt idx="166">
                  <c:v>92.88</c:v>
                </c:pt>
                <c:pt idx="167">
                  <c:v>92.72</c:v>
                </c:pt>
                <c:pt idx="168">
                  <c:v>92.58</c:v>
                </c:pt>
                <c:pt idx="169">
                  <c:v>92.44</c:v>
                </c:pt>
                <c:pt idx="170">
                  <c:v>92.32</c:v>
                </c:pt>
                <c:pt idx="171">
                  <c:v>92.29</c:v>
                </c:pt>
                <c:pt idx="172">
                  <c:v>92.23</c:v>
                </c:pt>
                <c:pt idx="173">
                  <c:v>92.17</c:v>
                </c:pt>
                <c:pt idx="174">
                  <c:v>92.05</c:v>
                </c:pt>
                <c:pt idx="175">
                  <c:v>91.95</c:v>
                </c:pt>
                <c:pt idx="176">
                  <c:v>91.85</c:v>
                </c:pt>
                <c:pt idx="177">
                  <c:v>91.73</c:v>
                </c:pt>
                <c:pt idx="178">
                  <c:v>91.63</c:v>
                </c:pt>
                <c:pt idx="179">
                  <c:v>91.46</c:v>
                </c:pt>
                <c:pt idx="180">
                  <c:v>91.3</c:v>
                </c:pt>
                <c:pt idx="181">
                  <c:v>91.14</c:v>
                </c:pt>
                <c:pt idx="182">
                  <c:v>91</c:v>
                </c:pt>
                <c:pt idx="183">
                  <c:v>90.88</c:v>
                </c:pt>
                <c:pt idx="184">
                  <c:v>90.74</c:v>
                </c:pt>
                <c:pt idx="185">
                  <c:v>90.63</c:v>
                </c:pt>
                <c:pt idx="186">
                  <c:v>90.44</c:v>
                </c:pt>
                <c:pt idx="187">
                  <c:v>90.21</c:v>
                </c:pt>
                <c:pt idx="188">
                  <c:v>90.01</c:v>
                </c:pt>
                <c:pt idx="189">
                  <c:v>89.87</c:v>
                </c:pt>
                <c:pt idx="190">
                  <c:v>89.74</c:v>
                </c:pt>
                <c:pt idx="191">
                  <c:v>89.42</c:v>
                </c:pt>
                <c:pt idx="192">
                  <c:v>89.1</c:v>
                </c:pt>
                <c:pt idx="193">
                  <c:v>88.7</c:v>
                </c:pt>
                <c:pt idx="194">
                  <c:v>88.34</c:v>
                </c:pt>
                <c:pt idx="195">
                  <c:v>87.99</c:v>
                </c:pt>
                <c:pt idx="196">
                  <c:v>87.72</c:v>
                </c:pt>
                <c:pt idx="197">
                  <c:v>87.47</c:v>
                </c:pt>
                <c:pt idx="198">
                  <c:v>87.18</c:v>
                </c:pt>
                <c:pt idx="199">
                  <c:v>86.88</c:v>
                </c:pt>
                <c:pt idx="200">
                  <c:v>86.47</c:v>
                </c:pt>
                <c:pt idx="201">
                  <c:v>86.07</c:v>
                </c:pt>
                <c:pt idx="202">
                  <c:v>85.75</c:v>
                </c:pt>
                <c:pt idx="203">
                  <c:v>85.52</c:v>
                </c:pt>
                <c:pt idx="204">
                  <c:v>85.32</c:v>
                </c:pt>
                <c:pt idx="205">
                  <c:v>85.06</c:v>
                </c:pt>
                <c:pt idx="206">
                  <c:v>84.74</c:v>
                </c:pt>
                <c:pt idx="207">
                  <c:v>84.4</c:v>
                </c:pt>
                <c:pt idx="208">
                  <c:v>83.98</c:v>
                </c:pt>
                <c:pt idx="209">
                  <c:v>83.53</c:v>
                </c:pt>
                <c:pt idx="210">
                  <c:v>83.06</c:v>
                </c:pt>
                <c:pt idx="211">
                  <c:v>82.63</c:v>
                </c:pt>
                <c:pt idx="212">
                  <c:v>82.23</c:v>
                </c:pt>
                <c:pt idx="213">
                  <c:v>81.78</c:v>
                </c:pt>
                <c:pt idx="214">
                  <c:v>81.489999999999995</c:v>
                </c:pt>
                <c:pt idx="215">
                  <c:v>81.17</c:v>
                </c:pt>
                <c:pt idx="216">
                  <c:v>80.819999999999993</c:v>
                </c:pt>
                <c:pt idx="217">
                  <c:v>80.400000000000006</c:v>
                </c:pt>
                <c:pt idx="218">
                  <c:v>80.010000000000005</c:v>
                </c:pt>
                <c:pt idx="219">
                  <c:v>79.61</c:v>
                </c:pt>
                <c:pt idx="220">
                  <c:v>79.209999999999994</c:v>
                </c:pt>
                <c:pt idx="221">
                  <c:v>78.760000000000005</c:v>
                </c:pt>
                <c:pt idx="222">
                  <c:v>78.31</c:v>
                </c:pt>
                <c:pt idx="223">
                  <c:v>78.010000000000005</c:v>
                </c:pt>
                <c:pt idx="224">
                  <c:v>77.75</c:v>
                </c:pt>
                <c:pt idx="225">
                  <c:v>77.489999999999995</c:v>
                </c:pt>
                <c:pt idx="226">
                  <c:v>77.27</c:v>
                </c:pt>
                <c:pt idx="227">
                  <c:v>77.099999999999994</c:v>
                </c:pt>
                <c:pt idx="228">
                  <c:v>76.88</c:v>
                </c:pt>
                <c:pt idx="229">
                  <c:v>76.61</c:v>
                </c:pt>
                <c:pt idx="230">
                  <c:v>76.349999999999994</c:v>
                </c:pt>
                <c:pt idx="231">
                  <c:v>76.08</c:v>
                </c:pt>
                <c:pt idx="232">
                  <c:v>75.89</c:v>
                </c:pt>
                <c:pt idx="233">
                  <c:v>75.58</c:v>
                </c:pt>
                <c:pt idx="234">
                  <c:v>75.33</c:v>
                </c:pt>
                <c:pt idx="235">
                  <c:v>75.010000000000005</c:v>
                </c:pt>
                <c:pt idx="236">
                  <c:v>74.72</c:v>
                </c:pt>
                <c:pt idx="237">
                  <c:v>74.37</c:v>
                </c:pt>
                <c:pt idx="238">
                  <c:v>74.040000000000006</c:v>
                </c:pt>
                <c:pt idx="239">
                  <c:v>73.819999999999993</c:v>
                </c:pt>
                <c:pt idx="240">
                  <c:v>73.569999999999993</c:v>
                </c:pt>
                <c:pt idx="241">
                  <c:v>73.33</c:v>
                </c:pt>
                <c:pt idx="242">
                  <c:v>73.06</c:v>
                </c:pt>
                <c:pt idx="243">
                  <c:v>72.81</c:v>
                </c:pt>
                <c:pt idx="244">
                  <c:v>72.52</c:v>
                </c:pt>
                <c:pt idx="245">
                  <c:v>72.28</c:v>
                </c:pt>
                <c:pt idx="246">
                  <c:v>72.05</c:v>
                </c:pt>
                <c:pt idx="247">
                  <c:v>71.81</c:v>
                </c:pt>
                <c:pt idx="248">
                  <c:v>71.569999999999993</c:v>
                </c:pt>
                <c:pt idx="249">
                  <c:v>71.34</c:v>
                </c:pt>
                <c:pt idx="250">
                  <c:v>71.08</c:v>
                </c:pt>
                <c:pt idx="251">
                  <c:v>70.87</c:v>
                </c:pt>
                <c:pt idx="252">
                  <c:v>70.72</c:v>
                </c:pt>
                <c:pt idx="253">
                  <c:v>70.540000000000006</c:v>
                </c:pt>
                <c:pt idx="254">
                  <c:v>70.27</c:v>
                </c:pt>
                <c:pt idx="255">
                  <c:v>70</c:v>
                </c:pt>
                <c:pt idx="256">
                  <c:v>69.73</c:v>
                </c:pt>
                <c:pt idx="257">
                  <c:v>69.489999999999995</c:v>
                </c:pt>
                <c:pt idx="258">
                  <c:v>69.28</c:v>
                </c:pt>
                <c:pt idx="259">
                  <c:v>69.099999999999994</c:v>
                </c:pt>
                <c:pt idx="260">
                  <c:v>68.930000000000007</c:v>
                </c:pt>
                <c:pt idx="261">
                  <c:v>68.69</c:v>
                </c:pt>
                <c:pt idx="262">
                  <c:v>68.42</c:v>
                </c:pt>
                <c:pt idx="263">
                  <c:v>68.13</c:v>
                </c:pt>
                <c:pt idx="264">
                  <c:v>67.8</c:v>
                </c:pt>
                <c:pt idx="265">
                  <c:v>67.62</c:v>
                </c:pt>
                <c:pt idx="266">
                  <c:v>67.41</c:v>
                </c:pt>
                <c:pt idx="267">
                  <c:v>67.28</c:v>
                </c:pt>
                <c:pt idx="268">
                  <c:v>67.06</c:v>
                </c:pt>
                <c:pt idx="269">
                  <c:v>66.91</c:v>
                </c:pt>
                <c:pt idx="270">
                  <c:v>66.75</c:v>
                </c:pt>
                <c:pt idx="271">
                  <c:v>66.489999999999995</c:v>
                </c:pt>
                <c:pt idx="272">
                  <c:v>66.290000000000006</c:v>
                </c:pt>
                <c:pt idx="273">
                  <c:v>66.09</c:v>
                </c:pt>
                <c:pt idx="274">
                  <c:v>65.930000000000007</c:v>
                </c:pt>
                <c:pt idx="275">
                  <c:v>65.78</c:v>
                </c:pt>
                <c:pt idx="276">
                  <c:v>65.56</c:v>
                </c:pt>
                <c:pt idx="277">
                  <c:v>65.39</c:v>
                </c:pt>
                <c:pt idx="278">
                  <c:v>65.150000000000006</c:v>
                </c:pt>
                <c:pt idx="279">
                  <c:v>64.94</c:v>
                </c:pt>
                <c:pt idx="280">
                  <c:v>64.75</c:v>
                </c:pt>
                <c:pt idx="281">
                  <c:v>64.55</c:v>
                </c:pt>
                <c:pt idx="282">
                  <c:v>64.38</c:v>
                </c:pt>
                <c:pt idx="283">
                  <c:v>64.19</c:v>
                </c:pt>
                <c:pt idx="284">
                  <c:v>63.97</c:v>
                </c:pt>
                <c:pt idx="285">
                  <c:v>63.79</c:v>
                </c:pt>
                <c:pt idx="286">
                  <c:v>63.6</c:v>
                </c:pt>
                <c:pt idx="287">
                  <c:v>63.43</c:v>
                </c:pt>
                <c:pt idx="288">
                  <c:v>63.26</c:v>
                </c:pt>
                <c:pt idx="289">
                  <c:v>63.15</c:v>
                </c:pt>
                <c:pt idx="290">
                  <c:v>62.97</c:v>
                </c:pt>
                <c:pt idx="291">
                  <c:v>62.76</c:v>
                </c:pt>
                <c:pt idx="292">
                  <c:v>62.58</c:v>
                </c:pt>
                <c:pt idx="293">
                  <c:v>62.37</c:v>
                </c:pt>
                <c:pt idx="294">
                  <c:v>62.21</c:v>
                </c:pt>
                <c:pt idx="295">
                  <c:v>62.03</c:v>
                </c:pt>
                <c:pt idx="296">
                  <c:v>61.82</c:v>
                </c:pt>
                <c:pt idx="297">
                  <c:v>61.57</c:v>
                </c:pt>
                <c:pt idx="298">
                  <c:v>61.27</c:v>
                </c:pt>
                <c:pt idx="299">
                  <c:v>61.08</c:v>
                </c:pt>
                <c:pt idx="300">
                  <c:v>60.9</c:v>
                </c:pt>
                <c:pt idx="301">
                  <c:v>60.73</c:v>
                </c:pt>
                <c:pt idx="302">
                  <c:v>60.59</c:v>
                </c:pt>
                <c:pt idx="303">
                  <c:v>60.32</c:v>
                </c:pt>
                <c:pt idx="304">
                  <c:v>60.11</c:v>
                </c:pt>
                <c:pt idx="305">
                  <c:v>60.07</c:v>
                </c:pt>
                <c:pt idx="306">
                  <c:v>60.22</c:v>
                </c:pt>
                <c:pt idx="307">
                  <c:v>60.47</c:v>
                </c:pt>
                <c:pt idx="308">
                  <c:v>60.66</c:v>
                </c:pt>
                <c:pt idx="309">
                  <c:v>60.79</c:v>
                </c:pt>
                <c:pt idx="310">
                  <c:v>60.81</c:v>
                </c:pt>
                <c:pt idx="311">
                  <c:v>60.7</c:v>
                </c:pt>
                <c:pt idx="312">
                  <c:v>60.5</c:v>
                </c:pt>
                <c:pt idx="313">
                  <c:v>60.25</c:v>
                </c:pt>
                <c:pt idx="314">
                  <c:v>60.13</c:v>
                </c:pt>
                <c:pt idx="315">
                  <c:v>60.08</c:v>
                </c:pt>
                <c:pt idx="316">
                  <c:v>60.06</c:v>
                </c:pt>
                <c:pt idx="317">
                  <c:v>60.07</c:v>
                </c:pt>
                <c:pt idx="318">
                  <c:v>60.06</c:v>
                </c:pt>
                <c:pt idx="319">
                  <c:v>60.03</c:v>
                </c:pt>
                <c:pt idx="320">
                  <c:v>59.99</c:v>
                </c:pt>
                <c:pt idx="321">
                  <c:v>59.85</c:v>
                </c:pt>
                <c:pt idx="322">
                  <c:v>59.89</c:v>
                </c:pt>
                <c:pt idx="323">
                  <c:v>59.87</c:v>
                </c:pt>
                <c:pt idx="324">
                  <c:v>59.78</c:v>
                </c:pt>
                <c:pt idx="325">
                  <c:v>59.64</c:v>
                </c:pt>
                <c:pt idx="326">
                  <c:v>59.53</c:v>
                </c:pt>
                <c:pt idx="327">
                  <c:v>59.39</c:v>
                </c:pt>
                <c:pt idx="328">
                  <c:v>59.21</c:v>
                </c:pt>
                <c:pt idx="329">
                  <c:v>59.09</c:v>
                </c:pt>
                <c:pt idx="330">
                  <c:v>58.97</c:v>
                </c:pt>
                <c:pt idx="331">
                  <c:v>58.91</c:v>
                </c:pt>
                <c:pt idx="332">
                  <c:v>58.69</c:v>
                </c:pt>
                <c:pt idx="333">
                  <c:v>58.48</c:v>
                </c:pt>
                <c:pt idx="334">
                  <c:v>58.44</c:v>
                </c:pt>
                <c:pt idx="335">
                  <c:v>58.47</c:v>
                </c:pt>
                <c:pt idx="336">
                  <c:v>58.49</c:v>
                </c:pt>
                <c:pt idx="337">
                  <c:v>58.63</c:v>
                </c:pt>
                <c:pt idx="338">
                  <c:v>58.75</c:v>
                </c:pt>
                <c:pt idx="339">
                  <c:v>58.88</c:v>
                </c:pt>
                <c:pt idx="340">
                  <c:v>59</c:v>
                </c:pt>
                <c:pt idx="341">
                  <c:v>59.12</c:v>
                </c:pt>
                <c:pt idx="342">
                  <c:v>59.28</c:v>
                </c:pt>
                <c:pt idx="343">
                  <c:v>59.5</c:v>
                </c:pt>
                <c:pt idx="344">
                  <c:v>59.66</c:v>
                </c:pt>
                <c:pt idx="345">
                  <c:v>59.81</c:v>
                </c:pt>
                <c:pt idx="346">
                  <c:v>59.93</c:v>
                </c:pt>
                <c:pt idx="347">
                  <c:v>59.97</c:v>
                </c:pt>
                <c:pt idx="348">
                  <c:v>60.05</c:v>
                </c:pt>
                <c:pt idx="349">
                  <c:v>60.11</c:v>
                </c:pt>
                <c:pt idx="350">
                  <c:v>60.32</c:v>
                </c:pt>
                <c:pt idx="351">
                  <c:v>60.61</c:v>
                </c:pt>
                <c:pt idx="352">
                  <c:v>60.79</c:v>
                </c:pt>
                <c:pt idx="353">
                  <c:v>60.99</c:v>
                </c:pt>
                <c:pt idx="354">
                  <c:v>61.18</c:v>
                </c:pt>
                <c:pt idx="355">
                  <c:v>61.57</c:v>
                </c:pt>
                <c:pt idx="356">
                  <c:v>62.1</c:v>
                </c:pt>
                <c:pt idx="357">
                  <c:v>62.67</c:v>
                </c:pt>
                <c:pt idx="358">
                  <c:v>63.21</c:v>
                </c:pt>
                <c:pt idx="359">
                  <c:v>63.82</c:v>
                </c:pt>
                <c:pt idx="360">
                  <c:v>64.38</c:v>
                </c:pt>
                <c:pt idx="361">
                  <c:v>64.930000000000007</c:v>
                </c:pt>
                <c:pt idx="362">
                  <c:v>65.540000000000006</c:v>
                </c:pt>
                <c:pt idx="363">
                  <c:v>66.19</c:v>
                </c:pt>
                <c:pt idx="364">
                  <c:v>66.95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DC-47B0-9AD0-63955C4CC3C2}"/>
            </c:ext>
          </c:extLst>
        </c:ser>
        <c:ser>
          <c:idx val="2"/>
          <c:order val="2"/>
          <c:tx>
            <c:strRef>
              <c:f>Armaz_SUBS!$D$6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Armaz_SUBS!$A$7:$A$372</c:f>
              <c:numCache>
                <c:formatCode>d\-mmm</c:formatCode>
                <c:ptCount val="366"/>
                <c:pt idx="0">
                  <c:v>44197</c:v>
                </c:pt>
                <c:pt idx="1">
                  <c:v>44198</c:v>
                </c:pt>
                <c:pt idx="2">
                  <c:v>44199</c:v>
                </c:pt>
                <c:pt idx="3">
                  <c:v>44200</c:v>
                </c:pt>
                <c:pt idx="4">
                  <c:v>44201</c:v>
                </c:pt>
                <c:pt idx="5">
                  <c:v>44202</c:v>
                </c:pt>
                <c:pt idx="6">
                  <c:v>44203</c:v>
                </c:pt>
                <c:pt idx="7">
                  <c:v>44204</c:v>
                </c:pt>
                <c:pt idx="8">
                  <c:v>44205</c:v>
                </c:pt>
                <c:pt idx="9">
                  <c:v>44206</c:v>
                </c:pt>
                <c:pt idx="10">
                  <c:v>44207</c:v>
                </c:pt>
                <c:pt idx="11">
                  <c:v>44208</c:v>
                </c:pt>
                <c:pt idx="12">
                  <c:v>44209</c:v>
                </c:pt>
                <c:pt idx="13">
                  <c:v>44210</c:v>
                </c:pt>
                <c:pt idx="14">
                  <c:v>44211</c:v>
                </c:pt>
                <c:pt idx="15">
                  <c:v>44212</c:v>
                </c:pt>
                <c:pt idx="16">
                  <c:v>44213</c:v>
                </c:pt>
                <c:pt idx="17">
                  <c:v>44214</c:v>
                </c:pt>
                <c:pt idx="18">
                  <c:v>44215</c:v>
                </c:pt>
                <c:pt idx="19">
                  <c:v>44216</c:v>
                </c:pt>
                <c:pt idx="20">
                  <c:v>44217</c:v>
                </c:pt>
                <c:pt idx="21">
                  <c:v>44218</c:v>
                </c:pt>
                <c:pt idx="22">
                  <c:v>44219</c:v>
                </c:pt>
                <c:pt idx="23">
                  <c:v>44220</c:v>
                </c:pt>
                <c:pt idx="24">
                  <c:v>44221</c:v>
                </c:pt>
                <c:pt idx="25">
                  <c:v>44222</c:v>
                </c:pt>
                <c:pt idx="26">
                  <c:v>44223</c:v>
                </c:pt>
                <c:pt idx="27">
                  <c:v>44224</c:v>
                </c:pt>
                <c:pt idx="28">
                  <c:v>44225</c:v>
                </c:pt>
                <c:pt idx="29">
                  <c:v>44226</c:v>
                </c:pt>
                <c:pt idx="30">
                  <c:v>44227</c:v>
                </c:pt>
                <c:pt idx="31">
                  <c:v>44228</c:v>
                </c:pt>
                <c:pt idx="32">
                  <c:v>44229</c:v>
                </c:pt>
                <c:pt idx="33">
                  <c:v>44230</c:v>
                </c:pt>
                <c:pt idx="34">
                  <c:v>44231</c:v>
                </c:pt>
                <c:pt idx="35">
                  <c:v>44232</c:v>
                </c:pt>
                <c:pt idx="36">
                  <c:v>44233</c:v>
                </c:pt>
                <c:pt idx="37">
                  <c:v>44234</c:v>
                </c:pt>
                <c:pt idx="38">
                  <c:v>44235</c:v>
                </c:pt>
                <c:pt idx="39">
                  <c:v>44236</c:v>
                </c:pt>
                <c:pt idx="40">
                  <c:v>44237</c:v>
                </c:pt>
                <c:pt idx="41">
                  <c:v>44238</c:v>
                </c:pt>
                <c:pt idx="42">
                  <c:v>44239</c:v>
                </c:pt>
                <c:pt idx="43">
                  <c:v>44240</c:v>
                </c:pt>
                <c:pt idx="44">
                  <c:v>44241</c:v>
                </c:pt>
                <c:pt idx="45">
                  <c:v>44242</c:v>
                </c:pt>
                <c:pt idx="46">
                  <c:v>44243</c:v>
                </c:pt>
                <c:pt idx="47">
                  <c:v>44244</c:v>
                </c:pt>
                <c:pt idx="48">
                  <c:v>44245</c:v>
                </c:pt>
                <c:pt idx="49">
                  <c:v>44246</c:v>
                </c:pt>
                <c:pt idx="50">
                  <c:v>44247</c:v>
                </c:pt>
                <c:pt idx="51">
                  <c:v>44248</c:v>
                </c:pt>
                <c:pt idx="52">
                  <c:v>44249</c:v>
                </c:pt>
                <c:pt idx="53">
                  <c:v>44250</c:v>
                </c:pt>
                <c:pt idx="54">
                  <c:v>44251</c:v>
                </c:pt>
                <c:pt idx="55">
                  <c:v>44252</c:v>
                </c:pt>
                <c:pt idx="56">
                  <c:v>44253</c:v>
                </c:pt>
                <c:pt idx="57">
                  <c:v>44254</c:v>
                </c:pt>
                <c:pt idx="58">
                  <c:v>44255</c:v>
                </c:pt>
                <c:pt idx="59">
                  <c:v>44256</c:v>
                </c:pt>
                <c:pt idx="60">
                  <c:v>44257</c:v>
                </c:pt>
                <c:pt idx="61">
                  <c:v>44258</c:v>
                </c:pt>
                <c:pt idx="62">
                  <c:v>44259</c:v>
                </c:pt>
                <c:pt idx="63">
                  <c:v>44260</c:v>
                </c:pt>
                <c:pt idx="64">
                  <c:v>44261</c:v>
                </c:pt>
                <c:pt idx="65">
                  <c:v>44262</c:v>
                </c:pt>
                <c:pt idx="66">
                  <c:v>44263</c:v>
                </c:pt>
                <c:pt idx="67">
                  <c:v>44264</c:v>
                </c:pt>
                <c:pt idx="68">
                  <c:v>44265</c:v>
                </c:pt>
                <c:pt idx="69">
                  <c:v>44266</c:v>
                </c:pt>
                <c:pt idx="70">
                  <c:v>44267</c:v>
                </c:pt>
                <c:pt idx="71">
                  <c:v>44268</c:v>
                </c:pt>
                <c:pt idx="72">
                  <c:v>44269</c:v>
                </c:pt>
                <c:pt idx="73">
                  <c:v>44270</c:v>
                </c:pt>
                <c:pt idx="74">
                  <c:v>44271</c:v>
                </c:pt>
                <c:pt idx="75">
                  <c:v>44272</c:v>
                </c:pt>
                <c:pt idx="76">
                  <c:v>44273</c:v>
                </c:pt>
                <c:pt idx="77">
                  <c:v>44274</c:v>
                </c:pt>
                <c:pt idx="78">
                  <c:v>44275</c:v>
                </c:pt>
                <c:pt idx="79">
                  <c:v>44276</c:v>
                </c:pt>
                <c:pt idx="80">
                  <c:v>44277</c:v>
                </c:pt>
                <c:pt idx="81">
                  <c:v>44278</c:v>
                </c:pt>
                <c:pt idx="82">
                  <c:v>44279</c:v>
                </c:pt>
                <c:pt idx="83">
                  <c:v>44280</c:v>
                </c:pt>
                <c:pt idx="84">
                  <c:v>44281</c:v>
                </c:pt>
                <c:pt idx="85">
                  <c:v>44282</c:v>
                </c:pt>
                <c:pt idx="86">
                  <c:v>44283</c:v>
                </c:pt>
                <c:pt idx="87">
                  <c:v>44284</c:v>
                </c:pt>
                <c:pt idx="88">
                  <c:v>44285</c:v>
                </c:pt>
                <c:pt idx="89">
                  <c:v>44286</c:v>
                </c:pt>
                <c:pt idx="90">
                  <c:v>44287</c:v>
                </c:pt>
                <c:pt idx="91">
                  <c:v>44288</c:v>
                </c:pt>
                <c:pt idx="92">
                  <c:v>44289</c:v>
                </c:pt>
                <c:pt idx="93">
                  <c:v>44290</c:v>
                </c:pt>
                <c:pt idx="94">
                  <c:v>44291</c:v>
                </c:pt>
                <c:pt idx="95">
                  <c:v>44292</c:v>
                </c:pt>
                <c:pt idx="96">
                  <c:v>44293</c:v>
                </c:pt>
                <c:pt idx="97">
                  <c:v>44294</c:v>
                </c:pt>
                <c:pt idx="98">
                  <c:v>44295</c:v>
                </c:pt>
                <c:pt idx="99">
                  <c:v>44296</c:v>
                </c:pt>
                <c:pt idx="100">
                  <c:v>44297</c:v>
                </c:pt>
                <c:pt idx="101">
                  <c:v>44298</c:v>
                </c:pt>
                <c:pt idx="102">
                  <c:v>44299</c:v>
                </c:pt>
                <c:pt idx="103">
                  <c:v>44300</c:v>
                </c:pt>
                <c:pt idx="104">
                  <c:v>44301</c:v>
                </c:pt>
                <c:pt idx="105">
                  <c:v>44302</c:v>
                </c:pt>
                <c:pt idx="106">
                  <c:v>44303</c:v>
                </c:pt>
                <c:pt idx="107">
                  <c:v>44304</c:v>
                </c:pt>
                <c:pt idx="108">
                  <c:v>44305</c:v>
                </c:pt>
                <c:pt idx="109">
                  <c:v>44306</c:v>
                </c:pt>
                <c:pt idx="110">
                  <c:v>44307</c:v>
                </c:pt>
                <c:pt idx="111">
                  <c:v>44308</c:v>
                </c:pt>
                <c:pt idx="112">
                  <c:v>44309</c:v>
                </c:pt>
                <c:pt idx="113">
                  <c:v>44310</c:v>
                </c:pt>
                <c:pt idx="114">
                  <c:v>44311</c:v>
                </c:pt>
                <c:pt idx="115">
                  <c:v>44312</c:v>
                </c:pt>
                <c:pt idx="116">
                  <c:v>44313</c:v>
                </c:pt>
                <c:pt idx="117">
                  <c:v>44314</c:v>
                </c:pt>
                <c:pt idx="118">
                  <c:v>44315</c:v>
                </c:pt>
                <c:pt idx="119">
                  <c:v>44316</c:v>
                </c:pt>
                <c:pt idx="120">
                  <c:v>44317</c:v>
                </c:pt>
                <c:pt idx="121">
                  <c:v>44318</c:v>
                </c:pt>
                <c:pt idx="122">
                  <c:v>44319</c:v>
                </c:pt>
                <c:pt idx="123">
                  <c:v>44320</c:v>
                </c:pt>
                <c:pt idx="124">
                  <c:v>44321</c:v>
                </c:pt>
                <c:pt idx="125">
                  <c:v>44322</c:v>
                </c:pt>
                <c:pt idx="126">
                  <c:v>44323</c:v>
                </c:pt>
                <c:pt idx="127">
                  <c:v>44324</c:v>
                </c:pt>
                <c:pt idx="128">
                  <c:v>44325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44331</c:v>
                </c:pt>
                <c:pt idx="135">
                  <c:v>44332</c:v>
                </c:pt>
                <c:pt idx="136">
                  <c:v>44333</c:v>
                </c:pt>
                <c:pt idx="137">
                  <c:v>44334</c:v>
                </c:pt>
                <c:pt idx="138">
                  <c:v>44335</c:v>
                </c:pt>
                <c:pt idx="139">
                  <c:v>44336</c:v>
                </c:pt>
                <c:pt idx="140">
                  <c:v>44337</c:v>
                </c:pt>
                <c:pt idx="141">
                  <c:v>44338</c:v>
                </c:pt>
                <c:pt idx="142">
                  <c:v>44339</c:v>
                </c:pt>
                <c:pt idx="143">
                  <c:v>44340</c:v>
                </c:pt>
                <c:pt idx="144">
                  <c:v>44341</c:v>
                </c:pt>
                <c:pt idx="145">
                  <c:v>44342</c:v>
                </c:pt>
                <c:pt idx="146">
                  <c:v>44343</c:v>
                </c:pt>
                <c:pt idx="147">
                  <c:v>44344</c:v>
                </c:pt>
                <c:pt idx="148">
                  <c:v>44345</c:v>
                </c:pt>
                <c:pt idx="149">
                  <c:v>44346</c:v>
                </c:pt>
                <c:pt idx="150">
                  <c:v>44347</c:v>
                </c:pt>
                <c:pt idx="151">
                  <c:v>44348</c:v>
                </c:pt>
                <c:pt idx="152">
                  <c:v>44349</c:v>
                </c:pt>
                <c:pt idx="153">
                  <c:v>44350</c:v>
                </c:pt>
                <c:pt idx="154">
                  <c:v>44351</c:v>
                </c:pt>
                <c:pt idx="155">
                  <c:v>44352</c:v>
                </c:pt>
                <c:pt idx="156">
                  <c:v>44353</c:v>
                </c:pt>
                <c:pt idx="157">
                  <c:v>44354</c:v>
                </c:pt>
                <c:pt idx="158">
                  <c:v>44355</c:v>
                </c:pt>
                <c:pt idx="159">
                  <c:v>44356</c:v>
                </c:pt>
                <c:pt idx="160">
                  <c:v>44357</c:v>
                </c:pt>
                <c:pt idx="161">
                  <c:v>44358</c:v>
                </c:pt>
                <c:pt idx="162">
                  <c:v>44359</c:v>
                </c:pt>
                <c:pt idx="163">
                  <c:v>44360</c:v>
                </c:pt>
                <c:pt idx="164">
                  <c:v>44361</c:v>
                </c:pt>
                <c:pt idx="165">
                  <c:v>44362</c:v>
                </c:pt>
                <c:pt idx="166">
                  <c:v>44363</c:v>
                </c:pt>
                <c:pt idx="167">
                  <c:v>44364</c:v>
                </c:pt>
                <c:pt idx="168">
                  <c:v>44365</c:v>
                </c:pt>
                <c:pt idx="169">
                  <c:v>44366</c:v>
                </c:pt>
                <c:pt idx="170">
                  <c:v>44367</c:v>
                </c:pt>
                <c:pt idx="171">
                  <c:v>44368</c:v>
                </c:pt>
                <c:pt idx="172">
                  <c:v>44369</c:v>
                </c:pt>
                <c:pt idx="173">
                  <c:v>44370</c:v>
                </c:pt>
                <c:pt idx="174">
                  <c:v>44371</c:v>
                </c:pt>
                <c:pt idx="175">
                  <c:v>44372</c:v>
                </c:pt>
                <c:pt idx="176">
                  <c:v>44373</c:v>
                </c:pt>
                <c:pt idx="177">
                  <c:v>44374</c:v>
                </c:pt>
                <c:pt idx="178">
                  <c:v>44375</c:v>
                </c:pt>
                <c:pt idx="179">
                  <c:v>44376</c:v>
                </c:pt>
                <c:pt idx="180">
                  <c:v>44377</c:v>
                </c:pt>
                <c:pt idx="181">
                  <c:v>44378</c:v>
                </c:pt>
                <c:pt idx="182">
                  <c:v>44379</c:v>
                </c:pt>
                <c:pt idx="183">
                  <c:v>44380</c:v>
                </c:pt>
                <c:pt idx="184">
                  <c:v>44381</c:v>
                </c:pt>
                <c:pt idx="185">
                  <c:v>44382</c:v>
                </c:pt>
                <c:pt idx="186">
                  <c:v>44383</c:v>
                </c:pt>
                <c:pt idx="187">
                  <c:v>44384</c:v>
                </c:pt>
                <c:pt idx="188">
                  <c:v>44385</c:v>
                </c:pt>
                <c:pt idx="189">
                  <c:v>44386</c:v>
                </c:pt>
                <c:pt idx="190">
                  <c:v>44387</c:v>
                </c:pt>
                <c:pt idx="191">
                  <c:v>44388</c:v>
                </c:pt>
                <c:pt idx="192">
                  <c:v>44389</c:v>
                </c:pt>
                <c:pt idx="193">
                  <c:v>44390</c:v>
                </c:pt>
                <c:pt idx="194">
                  <c:v>44391</c:v>
                </c:pt>
                <c:pt idx="195">
                  <c:v>44392</c:v>
                </c:pt>
                <c:pt idx="196">
                  <c:v>44393</c:v>
                </c:pt>
                <c:pt idx="197">
                  <c:v>44394</c:v>
                </c:pt>
                <c:pt idx="198">
                  <c:v>44395</c:v>
                </c:pt>
                <c:pt idx="199">
                  <c:v>44396</c:v>
                </c:pt>
                <c:pt idx="200">
                  <c:v>44397</c:v>
                </c:pt>
                <c:pt idx="201">
                  <c:v>44398</c:v>
                </c:pt>
                <c:pt idx="202">
                  <c:v>44399</c:v>
                </c:pt>
                <c:pt idx="203">
                  <c:v>44400</c:v>
                </c:pt>
                <c:pt idx="204">
                  <c:v>44401</c:v>
                </c:pt>
                <c:pt idx="205">
                  <c:v>44402</c:v>
                </c:pt>
                <c:pt idx="206">
                  <c:v>44403</c:v>
                </c:pt>
                <c:pt idx="207">
                  <c:v>44404</c:v>
                </c:pt>
                <c:pt idx="208">
                  <c:v>44405</c:v>
                </c:pt>
                <c:pt idx="209">
                  <c:v>44406</c:v>
                </c:pt>
                <c:pt idx="210">
                  <c:v>44407</c:v>
                </c:pt>
                <c:pt idx="211">
                  <c:v>44408</c:v>
                </c:pt>
                <c:pt idx="212">
                  <c:v>44409</c:v>
                </c:pt>
                <c:pt idx="213">
                  <c:v>44410</c:v>
                </c:pt>
                <c:pt idx="214">
                  <c:v>44411</c:v>
                </c:pt>
                <c:pt idx="215">
                  <c:v>44412</c:v>
                </c:pt>
                <c:pt idx="216">
                  <c:v>44413</c:v>
                </c:pt>
                <c:pt idx="217">
                  <c:v>44414</c:v>
                </c:pt>
                <c:pt idx="218">
                  <c:v>44415</c:v>
                </c:pt>
                <c:pt idx="219">
                  <c:v>44416</c:v>
                </c:pt>
                <c:pt idx="220">
                  <c:v>44417</c:v>
                </c:pt>
                <c:pt idx="221">
                  <c:v>44418</c:v>
                </c:pt>
                <c:pt idx="222">
                  <c:v>44419</c:v>
                </c:pt>
                <c:pt idx="223">
                  <c:v>44420</c:v>
                </c:pt>
                <c:pt idx="224">
                  <c:v>44421</c:v>
                </c:pt>
                <c:pt idx="225">
                  <c:v>44422</c:v>
                </c:pt>
                <c:pt idx="226">
                  <c:v>44423</c:v>
                </c:pt>
                <c:pt idx="227">
                  <c:v>44424</c:v>
                </c:pt>
                <c:pt idx="228">
                  <c:v>44425</c:v>
                </c:pt>
                <c:pt idx="229">
                  <c:v>44426</c:v>
                </c:pt>
                <c:pt idx="230">
                  <c:v>44427</c:v>
                </c:pt>
                <c:pt idx="231">
                  <c:v>44428</c:v>
                </c:pt>
                <c:pt idx="232">
                  <c:v>44429</c:v>
                </c:pt>
                <c:pt idx="233">
                  <c:v>44430</c:v>
                </c:pt>
                <c:pt idx="234">
                  <c:v>44431</c:v>
                </c:pt>
                <c:pt idx="235">
                  <c:v>44432</c:v>
                </c:pt>
                <c:pt idx="236">
                  <c:v>44433</c:v>
                </c:pt>
                <c:pt idx="237">
                  <c:v>44434</c:v>
                </c:pt>
                <c:pt idx="238">
                  <c:v>44435</c:v>
                </c:pt>
                <c:pt idx="239">
                  <c:v>44436</c:v>
                </c:pt>
                <c:pt idx="240">
                  <c:v>44437</c:v>
                </c:pt>
                <c:pt idx="241">
                  <c:v>44438</c:v>
                </c:pt>
                <c:pt idx="242">
                  <c:v>44439</c:v>
                </c:pt>
                <c:pt idx="243">
                  <c:v>44440</c:v>
                </c:pt>
                <c:pt idx="244">
                  <c:v>44441</c:v>
                </c:pt>
                <c:pt idx="245">
                  <c:v>44442</c:v>
                </c:pt>
                <c:pt idx="246">
                  <c:v>44443</c:v>
                </c:pt>
                <c:pt idx="247">
                  <c:v>44444</c:v>
                </c:pt>
                <c:pt idx="248">
                  <c:v>44445</c:v>
                </c:pt>
                <c:pt idx="249">
                  <c:v>44446</c:v>
                </c:pt>
                <c:pt idx="250">
                  <c:v>44447</c:v>
                </c:pt>
                <c:pt idx="251">
                  <c:v>44448</c:v>
                </c:pt>
                <c:pt idx="252">
                  <c:v>44449</c:v>
                </c:pt>
                <c:pt idx="253">
                  <c:v>44450</c:v>
                </c:pt>
                <c:pt idx="254">
                  <c:v>44451</c:v>
                </c:pt>
                <c:pt idx="255">
                  <c:v>44452</c:v>
                </c:pt>
                <c:pt idx="256">
                  <c:v>44453</c:v>
                </c:pt>
                <c:pt idx="257">
                  <c:v>44454</c:v>
                </c:pt>
                <c:pt idx="258">
                  <c:v>44455</c:v>
                </c:pt>
                <c:pt idx="259">
                  <c:v>44456</c:v>
                </c:pt>
                <c:pt idx="260">
                  <c:v>44457</c:v>
                </c:pt>
                <c:pt idx="261">
                  <c:v>44458</c:v>
                </c:pt>
                <c:pt idx="262">
                  <c:v>44459</c:v>
                </c:pt>
                <c:pt idx="263">
                  <c:v>44460</c:v>
                </c:pt>
                <c:pt idx="264">
                  <c:v>44461</c:v>
                </c:pt>
                <c:pt idx="265">
                  <c:v>44462</c:v>
                </c:pt>
                <c:pt idx="266">
                  <c:v>44463</c:v>
                </c:pt>
                <c:pt idx="267">
                  <c:v>44464</c:v>
                </c:pt>
                <c:pt idx="268">
                  <c:v>44465</c:v>
                </c:pt>
                <c:pt idx="269">
                  <c:v>44466</c:v>
                </c:pt>
                <c:pt idx="270">
                  <c:v>44467</c:v>
                </c:pt>
                <c:pt idx="271">
                  <c:v>44468</c:v>
                </c:pt>
                <c:pt idx="272">
                  <c:v>44469</c:v>
                </c:pt>
                <c:pt idx="273">
                  <c:v>44470</c:v>
                </c:pt>
                <c:pt idx="274">
                  <c:v>44471</c:v>
                </c:pt>
                <c:pt idx="275">
                  <c:v>44472</c:v>
                </c:pt>
                <c:pt idx="276">
                  <c:v>44473</c:v>
                </c:pt>
                <c:pt idx="277">
                  <c:v>44474</c:v>
                </c:pt>
                <c:pt idx="278">
                  <c:v>44475</c:v>
                </c:pt>
                <c:pt idx="279">
                  <c:v>44476</c:v>
                </c:pt>
                <c:pt idx="280">
                  <c:v>44477</c:v>
                </c:pt>
                <c:pt idx="281">
                  <c:v>44478</c:v>
                </c:pt>
                <c:pt idx="282">
                  <c:v>44479</c:v>
                </c:pt>
                <c:pt idx="283">
                  <c:v>44480</c:v>
                </c:pt>
                <c:pt idx="284">
                  <c:v>44481</c:v>
                </c:pt>
                <c:pt idx="285">
                  <c:v>44482</c:v>
                </c:pt>
                <c:pt idx="286">
                  <c:v>44483</c:v>
                </c:pt>
                <c:pt idx="287">
                  <c:v>44484</c:v>
                </c:pt>
                <c:pt idx="288">
                  <c:v>44485</c:v>
                </c:pt>
                <c:pt idx="289">
                  <c:v>44486</c:v>
                </c:pt>
                <c:pt idx="290">
                  <c:v>44487</c:v>
                </c:pt>
                <c:pt idx="291">
                  <c:v>44488</c:v>
                </c:pt>
                <c:pt idx="292">
                  <c:v>44489</c:v>
                </c:pt>
                <c:pt idx="293">
                  <c:v>44490</c:v>
                </c:pt>
                <c:pt idx="294">
                  <c:v>44491</c:v>
                </c:pt>
                <c:pt idx="295">
                  <c:v>44492</c:v>
                </c:pt>
                <c:pt idx="296">
                  <c:v>44493</c:v>
                </c:pt>
                <c:pt idx="297">
                  <c:v>44494</c:v>
                </c:pt>
                <c:pt idx="298">
                  <c:v>44495</c:v>
                </c:pt>
                <c:pt idx="299">
                  <c:v>44496</c:v>
                </c:pt>
                <c:pt idx="300">
                  <c:v>44497</c:v>
                </c:pt>
                <c:pt idx="301">
                  <c:v>44498</c:v>
                </c:pt>
                <c:pt idx="302">
                  <c:v>44499</c:v>
                </c:pt>
                <c:pt idx="303">
                  <c:v>44500</c:v>
                </c:pt>
                <c:pt idx="304">
                  <c:v>44501</c:v>
                </c:pt>
                <c:pt idx="305">
                  <c:v>44502</c:v>
                </c:pt>
                <c:pt idx="306">
                  <c:v>44503</c:v>
                </c:pt>
                <c:pt idx="307">
                  <c:v>44504</c:v>
                </c:pt>
                <c:pt idx="308">
                  <c:v>44505</c:v>
                </c:pt>
                <c:pt idx="309">
                  <c:v>44506</c:v>
                </c:pt>
                <c:pt idx="310">
                  <c:v>44507</c:v>
                </c:pt>
                <c:pt idx="311">
                  <c:v>44508</c:v>
                </c:pt>
                <c:pt idx="312">
                  <c:v>44509</c:v>
                </c:pt>
                <c:pt idx="313">
                  <c:v>44510</c:v>
                </c:pt>
                <c:pt idx="314">
                  <c:v>44511</c:v>
                </c:pt>
                <c:pt idx="315">
                  <c:v>44512</c:v>
                </c:pt>
                <c:pt idx="316">
                  <c:v>44513</c:v>
                </c:pt>
                <c:pt idx="317">
                  <c:v>44514</c:v>
                </c:pt>
                <c:pt idx="318">
                  <c:v>44515</c:v>
                </c:pt>
                <c:pt idx="319">
                  <c:v>44516</c:v>
                </c:pt>
                <c:pt idx="320">
                  <c:v>44517</c:v>
                </c:pt>
                <c:pt idx="321">
                  <c:v>44518</c:v>
                </c:pt>
                <c:pt idx="322">
                  <c:v>44519</c:v>
                </c:pt>
                <c:pt idx="323">
                  <c:v>44520</c:v>
                </c:pt>
                <c:pt idx="324">
                  <c:v>44521</c:v>
                </c:pt>
                <c:pt idx="325">
                  <c:v>44522</c:v>
                </c:pt>
                <c:pt idx="326">
                  <c:v>44523</c:v>
                </c:pt>
                <c:pt idx="327">
                  <c:v>44524</c:v>
                </c:pt>
                <c:pt idx="328">
                  <c:v>44525</c:v>
                </c:pt>
                <c:pt idx="329">
                  <c:v>44526</c:v>
                </c:pt>
                <c:pt idx="330">
                  <c:v>44527</c:v>
                </c:pt>
                <c:pt idx="331">
                  <c:v>44528</c:v>
                </c:pt>
                <c:pt idx="332">
                  <c:v>44529</c:v>
                </c:pt>
                <c:pt idx="333">
                  <c:v>44530</c:v>
                </c:pt>
                <c:pt idx="334">
                  <c:v>44531</c:v>
                </c:pt>
                <c:pt idx="335">
                  <c:v>44532</c:v>
                </c:pt>
                <c:pt idx="336">
                  <c:v>44533</c:v>
                </c:pt>
                <c:pt idx="337">
                  <c:v>44534</c:v>
                </c:pt>
                <c:pt idx="338">
                  <c:v>44535</c:v>
                </c:pt>
                <c:pt idx="339">
                  <c:v>44536</c:v>
                </c:pt>
                <c:pt idx="340">
                  <c:v>44537</c:v>
                </c:pt>
                <c:pt idx="341">
                  <c:v>44538</c:v>
                </c:pt>
                <c:pt idx="342">
                  <c:v>44539</c:v>
                </c:pt>
                <c:pt idx="343">
                  <c:v>44540</c:v>
                </c:pt>
                <c:pt idx="344">
                  <c:v>44541</c:v>
                </c:pt>
                <c:pt idx="345">
                  <c:v>44542</c:v>
                </c:pt>
                <c:pt idx="346">
                  <c:v>44543</c:v>
                </c:pt>
                <c:pt idx="347">
                  <c:v>44544</c:v>
                </c:pt>
                <c:pt idx="348">
                  <c:v>44545</c:v>
                </c:pt>
                <c:pt idx="349">
                  <c:v>44546</c:v>
                </c:pt>
                <c:pt idx="350">
                  <c:v>44547</c:v>
                </c:pt>
                <c:pt idx="351">
                  <c:v>44548</c:v>
                </c:pt>
                <c:pt idx="352">
                  <c:v>44549</c:v>
                </c:pt>
                <c:pt idx="353">
                  <c:v>44550</c:v>
                </c:pt>
                <c:pt idx="354">
                  <c:v>44551</c:v>
                </c:pt>
                <c:pt idx="355">
                  <c:v>44552</c:v>
                </c:pt>
                <c:pt idx="356">
                  <c:v>44553</c:v>
                </c:pt>
                <c:pt idx="357">
                  <c:v>44554</c:v>
                </c:pt>
                <c:pt idx="358">
                  <c:v>44555</c:v>
                </c:pt>
                <c:pt idx="359">
                  <c:v>44556</c:v>
                </c:pt>
                <c:pt idx="360">
                  <c:v>44557</c:v>
                </c:pt>
                <c:pt idx="361">
                  <c:v>44558</c:v>
                </c:pt>
                <c:pt idx="362">
                  <c:v>44559</c:v>
                </c:pt>
                <c:pt idx="363">
                  <c:v>44560</c:v>
                </c:pt>
                <c:pt idx="364">
                  <c:v>44561</c:v>
                </c:pt>
              </c:numCache>
            </c:numRef>
          </c:cat>
          <c:val>
            <c:numRef>
              <c:f>Armaz_SUBS!$D$7:$D$372</c:f>
              <c:numCache>
                <c:formatCode>0.00</c:formatCode>
                <c:ptCount val="366"/>
                <c:pt idx="0">
                  <c:v>67.69</c:v>
                </c:pt>
                <c:pt idx="1">
                  <c:v>68.41</c:v>
                </c:pt>
                <c:pt idx="2">
                  <c:v>69.14</c:v>
                </c:pt>
                <c:pt idx="3">
                  <c:v>69.88</c:v>
                </c:pt>
                <c:pt idx="4">
                  <c:v>70.569999999999993</c:v>
                </c:pt>
                <c:pt idx="5">
                  <c:v>71.34</c:v>
                </c:pt>
                <c:pt idx="6">
                  <c:v>72.16</c:v>
                </c:pt>
                <c:pt idx="7">
                  <c:v>73.03</c:v>
                </c:pt>
                <c:pt idx="8">
                  <c:v>73.66</c:v>
                </c:pt>
                <c:pt idx="9">
                  <c:v>74.06</c:v>
                </c:pt>
                <c:pt idx="10">
                  <c:v>74.31</c:v>
                </c:pt>
                <c:pt idx="11">
                  <c:v>74.540000000000006</c:v>
                </c:pt>
                <c:pt idx="12">
                  <c:v>74.63</c:v>
                </c:pt>
                <c:pt idx="13">
                  <c:v>74.599999999999994</c:v>
                </c:pt>
                <c:pt idx="14">
                  <c:v>74.59</c:v>
                </c:pt>
                <c:pt idx="15">
                  <c:v>74.48</c:v>
                </c:pt>
                <c:pt idx="16">
                  <c:v>74.38</c:v>
                </c:pt>
                <c:pt idx="17">
                  <c:v>74.25</c:v>
                </c:pt>
                <c:pt idx="18">
                  <c:v>74.2</c:v>
                </c:pt>
                <c:pt idx="19">
                  <c:v>74.3</c:v>
                </c:pt>
                <c:pt idx="20">
                  <c:v>74.349999999999994</c:v>
                </c:pt>
                <c:pt idx="21">
                  <c:v>74.430000000000007</c:v>
                </c:pt>
                <c:pt idx="22">
                  <c:v>74.53</c:v>
                </c:pt>
                <c:pt idx="23">
                  <c:v>74.73</c:v>
                </c:pt>
                <c:pt idx="24">
                  <c:v>74.87</c:v>
                </c:pt>
                <c:pt idx="25">
                  <c:v>75.02</c:v>
                </c:pt>
                <c:pt idx="26">
                  <c:v>75.19</c:v>
                </c:pt>
                <c:pt idx="27">
                  <c:v>75.33</c:v>
                </c:pt>
                <c:pt idx="28">
                  <c:v>75.45</c:v>
                </c:pt>
                <c:pt idx="29">
                  <c:v>75.56</c:v>
                </c:pt>
                <c:pt idx="30">
                  <c:v>75.650000000000006</c:v>
                </c:pt>
                <c:pt idx="31">
                  <c:v>75.739999999999995</c:v>
                </c:pt>
                <c:pt idx="32">
                  <c:v>75.75</c:v>
                </c:pt>
                <c:pt idx="33">
                  <c:v>75.92</c:v>
                </c:pt>
                <c:pt idx="34">
                  <c:v>76.150000000000006</c:v>
                </c:pt>
                <c:pt idx="35">
                  <c:v>76.44</c:v>
                </c:pt>
                <c:pt idx="36">
                  <c:v>76.760000000000005</c:v>
                </c:pt>
                <c:pt idx="37">
                  <c:v>77.08</c:v>
                </c:pt>
                <c:pt idx="38">
                  <c:v>77.349999999999994</c:v>
                </c:pt>
                <c:pt idx="39">
                  <c:v>77.709999999999994</c:v>
                </c:pt>
                <c:pt idx="40">
                  <c:v>78.08</c:v>
                </c:pt>
                <c:pt idx="41">
                  <c:v>78.56</c:v>
                </c:pt>
                <c:pt idx="42">
                  <c:v>79.06</c:v>
                </c:pt>
                <c:pt idx="43">
                  <c:v>79.59</c:v>
                </c:pt>
                <c:pt idx="44">
                  <c:v>80.06</c:v>
                </c:pt>
                <c:pt idx="45">
                  <c:v>80.5</c:v>
                </c:pt>
                <c:pt idx="46">
                  <c:v>81.05</c:v>
                </c:pt>
                <c:pt idx="47">
                  <c:v>81.55</c:v>
                </c:pt>
                <c:pt idx="48">
                  <c:v>82.09</c:v>
                </c:pt>
                <c:pt idx="49">
                  <c:v>82.56</c:v>
                </c:pt>
                <c:pt idx="50">
                  <c:v>83.09</c:v>
                </c:pt>
                <c:pt idx="51">
                  <c:v>83.45</c:v>
                </c:pt>
                <c:pt idx="52">
                  <c:v>83.83</c:v>
                </c:pt>
                <c:pt idx="53">
                  <c:v>84.12</c:v>
                </c:pt>
                <c:pt idx="54">
                  <c:v>84.32</c:v>
                </c:pt>
                <c:pt idx="55">
                  <c:v>84.55</c:v>
                </c:pt>
                <c:pt idx="56">
                  <c:v>84.81</c:v>
                </c:pt>
                <c:pt idx="57">
                  <c:v>85.09</c:v>
                </c:pt>
                <c:pt idx="58">
                  <c:v>85.29</c:v>
                </c:pt>
                <c:pt idx="59">
                  <c:v>85.56</c:v>
                </c:pt>
                <c:pt idx="60">
                  <c:v>85.84</c:v>
                </c:pt>
                <c:pt idx="61">
                  <c:v>86.07</c:v>
                </c:pt>
                <c:pt idx="62">
                  <c:v>86.23</c:v>
                </c:pt>
                <c:pt idx="63">
                  <c:v>86.46</c:v>
                </c:pt>
                <c:pt idx="64">
                  <c:v>86.68</c:v>
                </c:pt>
                <c:pt idx="65">
                  <c:v>86.86</c:v>
                </c:pt>
                <c:pt idx="66">
                  <c:v>87</c:v>
                </c:pt>
                <c:pt idx="67">
                  <c:v>87.17</c:v>
                </c:pt>
                <c:pt idx="68">
                  <c:v>87.25</c:v>
                </c:pt>
                <c:pt idx="69">
                  <c:v>87.38</c:v>
                </c:pt>
                <c:pt idx="70">
                  <c:v>87.58</c:v>
                </c:pt>
                <c:pt idx="71">
                  <c:v>87.78</c:v>
                </c:pt>
                <c:pt idx="72">
                  <c:v>87.98</c:v>
                </c:pt>
                <c:pt idx="73">
                  <c:v>88.13</c:v>
                </c:pt>
                <c:pt idx="74">
                  <c:v>88.34</c:v>
                </c:pt>
                <c:pt idx="75">
                  <c:v>88.55</c:v>
                </c:pt>
                <c:pt idx="76">
                  <c:v>88.77</c:v>
                </c:pt>
                <c:pt idx="77">
                  <c:v>88.99</c:v>
                </c:pt>
                <c:pt idx="78">
                  <c:v>89.4</c:v>
                </c:pt>
                <c:pt idx="79">
                  <c:v>89.8</c:v>
                </c:pt>
                <c:pt idx="80">
                  <c:v>90.23</c:v>
                </c:pt>
                <c:pt idx="81">
                  <c:v>90.56</c:v>
                </c:pt>
                <c:pt idx="82">
                  <c:v>90.79</c:v>
                </c:pt>
                <c:pt idx="83">
                  <c:v>90.94</c:v>
                </c:pt>
                <c:pt idx="84">
                  <c:v>91.09</c:v>
                </c:pt>
                <c:pt idx="85">
                  <c:v>91.17</c:v>
                </c:pt>
                <c:pt idx="86">
                  <c:v>91.18</c:v>
                </c:pt>
                <c:pt idx="87">
                  <c:v>91.19</c:v>
                </c:pt>
                <c:pt idx="88">
                  <c:v>91.2</c:v>
                </c:pt>
                <c:pt idx="89">
                  <c:v>91.21</c:v>
                </c:pt>
                <c:pt idx="90">
                  <c:v>91.21</c:v>
                </c:pt>
                <c:pt idx="91">
                  <c:v>91.2</c:v>
                </c:pt>
                <c:pt idx="92">
                  <c:v>91.21</c:v>
                </c:pt>
                <c:pt idx="93">
                  <c:v>91.14</c:v>
                </c:pt>
                <c:pt idx="94">
                  <c:v>91.06</c:v>
                </c:pt>
                <c:pt idx="95">
                  <c:v>91.02</c:v>
                </c:pt>
                <c:pt idx="96">
                  <c:v>91.08</c:v>
                </c:pt>
                <c:pt idx="97">
                  <c:v>91.06</c:v>
                </c:pt>
                <c:pt idx="98">
                  <c:v>91.07</c:v>
                </c:pt>
                <c:pt idx="99">
                  <c:v>91.1</c:v>
                </c:pt>
                <c:pt idx="100">
                  <c:v>91.12</c:v>
                </c:pt>
                <c:pt idx="101">
                  <c:v>91.12</c:v>
                </c:pt>
                <c:pt idx="102">
                  <c:v>91.11</c:v>
                </c:pt>
                <c:pt idx="103">
                  <c:v>91.02</c:v>
                </c:pt>
                <c:pt idx="104">
                  <c:v>91.06</c:v>
                </c:pt>
                <c:pt idx="105">
                  <c:v>91.08</c:v>
                </c:pt>
                <c:pt idx="106">
                  <c:v>91.08</c:v>
                </c:pt>
                <c:pt idx="107">
                  <c:v>91.09</c:v>
                </c:pt>
                <c:pt idx="108">
                  <c:v>91.11</c:v>
                </c:pt>
                <c:pt idx="109">
                  <c:v>91.12</c:v>
                </c:pt>
                <c:pt idx="110">
                  <c:v>91.12</c:v>
                </c:pt>
                <c:pt idx="111">
                  <c:v>91.05</c:v>
                </c:pt>
                <c:pt idx="112">
                  <c:v>91.06</c:v>
                </c:pt>
                <c:pt idx="113">
                  <c:v>91.08</c:v>
                </c:pt>
                <c:pt idx="114">
                  <c:v>91.09</c:v>
                </c:pt>
                <c:pt idx="115">
                  <c:v>91.11</c:v>
                </c:pt>
                <c:pt idx="116">
                  <c:v>91.13</c:v>
                </c:pt>
                <c:pt idx="117">
                  <c:v>91.14</c:v>
                </c:pt>
                <c:pt idx="118">
                  <c:v>91.08</c:v>
                </c:pt>
                <c:pt idx="119">
                  <c:v>91.02</c:v>
                </c:pt>
                <c:pt idx="120">
                  <c:v>90.96</c:v>
                </c:pt>
                <c:pt idx="121">
                  <c:v>90.85</c:v>
                </c:pt>
                <c:pt idx="122">
                  <c:v>90.75</c:v>
                </c:pt>
                <c:pt idx="123">
                  <c:v>90.71</c:v>
                </c:pt>
                <c:pt idx="124">
                  <c:v>90.68</c:v>
                </c:pt>
                <c:pt idx="125">
                  <c:v>90.66</c:v>
                </c:pt>
                <c:pt idx="126">
                  <c:v>90.63</c:v>
                </c:pt>
                <c:pt idx="127">
                  <c:v>90.63</c:v>
                </c:pt>
                <c:pt idx="128">
                  <c:v>90.59</c:v>
                </c:pt>
                <c:pt idx="129">
                  <c:v>90.58</c:v>
                </c:pt>
                <c:pt idx="130">
                  <c:v>90.53</c:v>
                </c:pt>
                <c:pt idx="131">
                  <c:v>90.47</c:v>
                </c:pt>
                <c:pt idx="132">
                  <c:v>90.49</c:v>
                </c:pt>
                <c:pt idx="133">
                  <c:v>90.48</c:v>
                </c:pt>
                <c:pt idx="134">
                  <c:v>90.44</c:v>
                </c:pt>
                <c:pt idx="135">
                  <c:v>90.4</c:v>
                </c:pt>
                <c:pt idx="136">
                  <c:v>90.3</c:v>
                </c:pt>
                <c:pt idx="137">
                  <c:v>90.18</c:v>
                </c:pt>
                <c:pt idx="138">
                  <c:v>90.08</c:v>
                </c:pt>
                <c:pt idx="139">
                  <c:v>89.97</c:v>
                </c:pt>
                <c:pt idx="140">
                  <c:v>89.86</c:v>
                </c:pt>
                <c:pt idx="141">
                  <c:v>89.72</c:v>
                </c:pt>
                <c:pt idx="142">
                  <c:v>89.56</c:v>
                </c:pt>
                <c:pt idx="143">
                  <c:v>89.51</c:v>
                </c:pt>
                <c:pt idx="144">
                  <c:v>89.48</c:v>
                </c:pt>
                <c:pt idx="145">
                  <c:v>89.5</c:v>
                </c:pt>
                <c:pt idx="146">
                  <c:v>89.52</c:v>
                </c:pt>
                <c:pt idx="147">
                  <c:v>89.49</c:v>
                </c:pt>
                <c:pt idx="148">
                  <c:v>89.38</c:v>
                </c:pt>
                <c:pt idx="149">
                  <c:v>89.31</c:v>
                </c:pt>
                <c:pt idx="150">
                  <c:v>89.14</c:v>
                </c:pt>
                <c:pt idx="151">
                  <c:v>88.98</c:v>
                </c:pt>
                <c:pt idx="152">
                  <c:v>88.88</c:v>
                </c:pt>
                <c:pt idx="153">
                  <c:v>88.79</c:v>
                </c:pt>
                <c:pt idx="154">
                  <c:v>88.71</c:v>
                </c:pt>
                <c:pt idx="155">
                  <c:v>88.56</c:v>
                </c:pt>
                <c:pt idx="156">
                  <c:v>88.38</c:v>
                </c:pt>
                <c:pt idx="157">
                  <c:v>88.21</c:v>
                </c:pt>
                <c:pt idx="158">
                  <c:v>88.09</c:v>
                </c:pt>
                <c:pt idx="159">
                  <c:v>87.91</c:v>
                </c:pt>
                <c:pt idx="160">
                  <c:v>87.73</c:v>
                </c:pt>
                <c:pt idx="161">
                  <c:v>87.54</c:v>
                </c:pt>
                <c:pt idx="162">
                  <c:v>87.35</c:v>
                </c:pt>
                <c:pt idx="163">
                  <c:v>87.2</c:v>
                </c:pt>
                <c:pt idx="164">
                  <c:v>87.11</c:v>
                </c:pt>
                <c:pt idx="165">
                  <c:v>86.96</c:v>
                </c:pt>
                <c:pt idx="166">
                  <c:v>86.84</c:v>
                </c:pt>
                <c:pt idx="167">
                  <c:v>86.75</c:v>
                </c:pt>
                <c:pt idx="168">
                  <c:v>86.65</c:v>
                </c:pt>
                <c:pt idx="169">
                  <c:v>86.49</c:v>
                </c:pt>
                <c:pt idx="170">
                  <c:v>86.34</c:v>
                </c:pt>
                <c:pt idx="171">
                  <c:v>86.16</c:v>
                </c:pt>
                <c:pt idx="172">
                  <c:v>85.98</c:v>
                </c:pt>
                <c:pt idx="173">
                  <c:v>85.81</c:v>
                </c:pt>
                <c:pt idx="174">
                  <c:v>85.64</c:v>
                </c:pt>
                <c:pt idx="175">
                  <c:v>85.47</c:v>
                </c:pt>
                <c:pt idx="176">
                  <c:v>85.31</c:v>
                </c:pt>
                <c:pt idx="177">
                  <c:v>85.12</c:v>
                </c:pt>
                <c:pt idx="178">
                  <c:v>84.93</c:v>
                </c:pt>
                <c:pt idx="179">
                  <c:v>84.76</c:v>
                </c:pt>
                <c:pt idx="180">
                  <c:v>84.59</c:v>
                </c:pt>
                <c:pt idx="181">
                  <c:v>84.42</c:v>
                </c:pt>
                <c:pt idx="182">
                  <c:v>84.24</c:v>
                </c:pt>
                <c:pt idx="183">
                  <c:v>84.13</c:v>
                </c:pt>
                <c:pt idx="184">
                  <c:v>83.97</c:v>
                </c:pt>
                <c:pt idx="185">
                  <c:v>83.83</c:v>
                </c:pt>
                <c:pt idx="186">
                  <c:v>83.67</c:v>
                </c:pt>
                <c:pt idx="187">
                  <c:v>83.51</c:v>
                </c:pt>
                <c:pt idx="188">
                  <c:v>83.35</c:v>
                </c:pt>
                <c:pt idx="189">
                  <c:v>83.11</c:v>
                </c:pt>
                <c:pt idx="190">
                  <c:v>82.89</c:v>
                </c:pt>
                <c:pt idx="191">
                  <c:v>82.68</c:v>
                </c:pt>
                <c:pt idx="192">
                  <c:v>82.47</c:v>
                </c:pt>
                <c:pt idx="193">
                  <c:v>82.31</c:v>
                </c:pt>
                <c:pt idx="194">
                  <c:v>82.15</c:v>
                </c:pt>
                <c:pt idx="195">
                  <c:v>81.97</c:v>
                </c:pt>
                <c:pt idx="196">
                  <c:v>81.819999999999993</c:v>
                </c:pt>
                <c:pt idx="197">
                  <c:v>81.66</c:v>
                </c:pt>
                <c:pt idx="198">
                  <c:v>81.430000000000007</c:v>
                </c:pt>
                <c:pt idx="199">
                  <c:v>81.27</c:v>
                </c:pt>
                <c:pt idx="200">
                  <c:v>81.099999999999994</c:v>
                </c:pt>
                <c:pt idx="201">
                  <c:v>80.95</c:v>
                </c:pt>
                <c:pt idx="202">
                  <c:v>80.790000000000006</c:v>
                </c:pt>
                <c:pt idx="203">
                  <c:v>80.63</c:v>
                </c:pt>
                <c:pt idx="204">
                  <c:v>80.48</c:v>
                </c:pt>
                <c:pt idx="205">
                  <c:v>80.34</c:v>
                </c:pt>
                <c:pt idx="206">
                  <c:v>80.19</c:v>
                </c:pt>
                <c:pt idx="207">
                  <c:v>80.010000000000005</c:v>
                </c:pt>
                <c:pt idx="208">
                  <c:v>79.81</c:v>
                </c:pt>
                <c:pt idx="209">
                  <c:v>79.67</c:v>
                </c:pt>
                <c:pt idx="210">
                  <c:v>79.52</c:v>
                </c:pt>
                <c:pt idx="211">
                  <c:v>79.33</c:v>
                </c:pt>
                <c:pt idx="212">
                  <c:v>79.150000000000006</c:v>
                </c:pt>
                <c:pt idx="213">
                  <c:v>78.959999999999994</c:v>
                </c:pt>
                <c:pt idx="214">
                  <c:v>78.680000000000007</c:v>
                </c:pt>
                <c:pt idx="215">
                  <c:v>78.489999999999995</c:v>
                </c:pt>
                <c:pt idx="216">
                  <c:v>78.31</c:v>
                </c:pt>
                <c:pt idx="217">
                  <c:v>78.2</c:v>
                </c:pt>
                <c:pt idx="218">
                  <c:v>78.010000000000005</c:v>
                </c:pt>
                <c:pt idx="219">
                  <c:v>77.8</c:v>
                </c:pt>
                <c:pt idx="220">
                  <c:v>77.52</c:v>
                </c:pt>
                <c:pt idx="221">
                  <c:v>77.27</c:v>
                </c:pt>
                <c:pt idx="222">
                  <c:v>77.069999999999993</c:v>
                </c:pt>
                <c:pt idx="223">
                  <c:v>76.94</c:v>
                </c:pt>
                <c:pt idx="224">
                  <c:v>76.8</c:v>
                </c:pt>
                <c:pt idx="225">
                  <c:v>76.599999999999994</c:v>
                </c:pt>
                <c:pt idx="226">
                  <c:v>76.38</c:v>
                </c:pt>
                <c:pt idx="227">
                  <c:v>76.27</c:v>
                </c:pt>
                <c:pt idx="228">
                  <c:v>76.150000000000006</c:v>
                </c:pt>
                <c:pt idx="229">
                  <c:v>76.03</c:v>
                </c:pt>
                <c:pt idx="230">
                  <c:v>75.92</c:v>
                </c:pt>
                <c:pt idx="231">
                  <c:v>75.819999999999993</c:v>
                </c:pt>
                <c:pt idx="232">
                  <c:v>75.63</c:v>
                </c:pt>
                <c:pt idx="233">
                  <c:v>75.44</c:v>
                </c:pt>
                <c:pt idx="234">
                  <c:v>75.239999999999995</c:v>
                </c:pt>
                <c:pt idx="235">
                  <c:v>75.010000000000005</c:v>
                </c:pt>
                <c:pt idx="236">
                  <c:v>74.790000000000006</c:v>
                </c:pt>
                <c:pt idx="237">
                  <c:v>74.569999999999993</c:v>
                </c:pt>
                <c:pt idx="238">
                  <c:v>74.319999999999993</c:v>
                </c:pt>
                <c:pt idx="239">
                  <c:v>74.150000000000006</c:v>
                </c:pt>
                <c:pt idx="240">
                  <c:v>73.959999999999994</c:v>
                </c:pt>
                <c:pt idx="241">
                  <c:v>73.73</c:v>
                </c:pt>
                <c:pt idx="242">
                  <c:v>73.47</c:v>
                </c:pt>
                <c:pt idx="243">
                  <c:v>73.260000000000005</c:v>
                </c:pt>
                <c:pt idx="244">
                  <c:v>73.02</c:v>
                </c:pt>
                <c:pt idx="245">
                  <c:v>72.790000000000006</c:v>
                </c:pt>
                <c:pt idx="246">
                  <c:v>72.55</c:v>
                </c:pt>
                <c:pt idx="247">
                  <c:v>72.260000000000005</c:v>
                </c:pt>
                <c:pt idx="248">
                  <c:v>72.06</c:v>
                </c:pt>
                <c:pt idx="249">
                  <c:v>71.87</c:v>
                </c:pt>
                <c:pt idx="250">
                  <c:v>71.680000000000007</c:v>
                </c:pt>
                <c:pt idx="251">
                  <c:v>71.5</c:v>
                </c:pt>
                <c:pt idx="252">
                  <c:v>71.319999999999993</c:v>
                </c:pt>
                <c:pt idx="253">
                  <c:v>71.16</c:v>
                </c:pt>
                <c:pt idx="254">
                  <c:v>70.94</c:v>
                </c:pt>
                <c:pt idx="255">
                  <c:v>70.73</c:v>
                </c:pt>
                <c:pt idx="256">
                  <c:v>70.510000000000005</c:v>
                </c:pt>
                <c:pt idx="257">
                  <c:v>70.290000000000006</c:v>
                </c:pt>
                <c:pt idx="258">
                  <c:v>70.11</c:v>
                </c:pt>
                <c:pt idx="259">
                  <c:v>69.92</c:v>
                </c:pt>
                <c:pt idx="260">
                  <c:v>69.73</c:v>
                </c:pt>
                <c:pt idx="261">
                  <c:v>69.55</c:v>
                </c:pt>
                <c:pt idx="262">
                  <c:v>69.36</c:v>
                </c:pt>
                <c:pt idx="263">
                  <c:v>69.14</c:v>
                </c:pt>
                <c:pt idx="264">
                  <c:v>68.91</c:v>
                </c:pt>
                <c:pt idx="265">
                  <c:v>68.67</c:v>
                </c:pt>
                <c:pt idx="266">
                  <c:v>68.42</c:v>
                </c:pt>
                <c:pt idx="267">
                  <c:v>68.180000000000007</c:v>
                </c:pt>
                <c:pt idx="268">
                  <c:v>67.94</c:v>
                </c:pt>
                <c:pt idx="269">
                  <c:v>67.709999999999994</c:v>
                </c:pt>
                <c:pt idx="270">
                  <c:v>67.48</c:v>
                </c:pt>
                <c:pt idx="271">
                  <c:v>67.25</c:v>
                </c:pt>
                <c:pt idx="272">
                  <c:v>67.03</c:v>
                </c:pt>
                <c:pt idx="273">
                  <c:v>66.849999999999994</c:v>
                </c:pt>
                <c:pt idx="274">
                  <c:v>66.650000000000006</c:v>
                </c:pt>
                <c:pt idx="275">
                  <c:v>66.459999999999994</c:v>
                </c:pt>
                <c:pt idx="276">
                  <c:v>66.260000000000005</c:v>
                </c:pt>
                <c:pt idx="277">
                  <c:v>65.989999999999995</c:v>
                </c:pt>
                <c:pt idx="278">
                  <c:v>65.73</c:v>
                </c:pt>
                <c:pt idx="279">
                  <c:v>65.459999999999994</c:v>
                </c:pt>
                <c:pt idx="280">
                  <c:v>65.22</c:v>
                </c:pt>
                <c:pt idx="281">
                  <c:v>64.959999999999994</c:v>
                </c:pt>
                <c:pt idx="282">
                  <c:v>64.7</c:v>
                </c:pt>
                <c:pt idx="283">
                  <c:v>64.41</c:v>
                </c:pt>
                <c:pt idx="284">
                  <c:v>64.23</c:v>
                </c:pt>
                <c:pt idx="285">
                  <c:v>64.010000000000005</c:v>
                </c:pt>
                <c:pt idx="286">
                  <c:v>63.85</c:v>
                </c:pt>
                <c:pt idx="287">
                  <c:v>63.68</c:v>
                </c:pt>
                <c:pt idx="288">
                  <c:v>63.5</c:v>
                </c:pt>
                <c:pt idx="289">
                  <c:v>63.27</c:v>
                </c:pt>
                <c:pt idx="290">
                  <c:v>63.07</c:v>
                </c:pt>
                <c:pt idx="291">
                  <c:v>62.85</c:v>
                </c:pt>
                <c:pt idx="292">
                  <c:v>62.65</c:v>
                </c:pt>
                <c:pt idx="293">
                  <c:v>62.44</c:v>
                </c:pt>
                <c:pt idx="294">
                  <c:v>62.25</c:v>
                </c:pt>
                <c:pt idx="295">
                  <c:v>62.07</c:v>
                </c:pt>
                <c:pt idx="296">
                  <c:v>61.79</c:v>
                </c:pt>
                <c:pt idx="297">
                  <c:v>61.51</c:v>
                </c:pt>
                <c:pt idx="298">
                  <c:v>61.21</c:v>
                </c:pt>
                <c:pt idx="299">
                  <c:v>60.92</c:v>
                </c:pt>
                <c:pt idx="300">
                  <c:v>60.62</c:v>
                </c:pt>
                <c:pt idx="301">
                  <c:v>60.41</c:v>
                </c:pt>
                <c:pt idx="302">
                  <c:v>60.18</c:v>
                </c:pt>
                <c:pt idx="303">
                  <c:v>59.97</c:v>
                </c:pt>
                <c:pt idx="304">
                  <c:v>59.8</c:v>
                </c:pt>
                <c:pt idx="305">
                  <c:v>59.64</c:v>
                </c:pt>
                <c:pt idx="306">
                  <c:v>59.5</c:v>
                </c:pt>
                <c:pt idx="307">
                  <c:v>59.38</c:v>
                </c:pt>
                <c:pt idx="308">
                  <c:v>59.28</c:v>
                </c:pt>
                <c:pt idx="309">
                  <c:v>59.16</c:v>
                </c:pt>
                <c:pt idx="310">
                  <c:v>59.11</c:v>
                </c:pt>
                <c:pt idx="311">
                  <c:v>59.05</c:v>
                </c:pt>
                <c:pt idx="312">
                  <c:v>58.97</c:v>
                </c:pt>
                <c:pt idx="313">
                  <c:v>58.87</c:v>
                </c:pt>
                <c:pt idx="314">
                  <c:v>58.77</c:v>
                </c:pt>
                <c:pt idx="315">
                  <c:v>58.69</c:v>
                </c:pt>
                <c:pt idx="316">
                  <c:v>58.53</c:v>
                </c:pt>
                <c:pt idx="317">
                  <c:v>58.3</c:v>
                </c:pt>
                <c:pt idx="318">
                  <c:v>58.14</c:v>
                </c:pt>
                <c:pt idx="319">
                  <c:v>57.9</c:v>
                </c:pt>
                <c:pt idx="320">
                  <c:v>57.65</c:v>
                </c:pt>
                <c:pt idx="321">
                  <c:v>57.41</c:v>
                </c:pt>
                <c:pt idx="322">
                  <c:v>57.21</c:v>
                </c:pt>
                <c:pt idx="323">
                  <c:v>57</c:v>
                </c:pt>
                <c:pt idx="324">
                  <c:v>56.79</c:v>
                </c:pt>
                <c:pt idx="325">
                  <c:v>56.58</c:v>
                </c:pt>
                <c:pt idx="326">
                  <c:v>56.29</c:v>
                </c:pt>
                <c:pt idx="327">
                  <c:v>55.95</c:v>
                </c:pt>
                <c:pt idx="328">
                  <c:v>55.63</c:v>
                </c:pt>
                <c:pt idx="329">
                  <c:v>55.29</c:v>
                </c:pt>
                <c:pt idx="330">
                  <c:v>54.94</c:v>
                </c:pt>
                <c:pt idx="331">
                  <c:v>54.6</c:v>
                </c:pt>
                <c:pt idx="332">
                  <c:v>54.26</c:v>
                </c:pt>
                <c:pt idx="333">
                  <c:v>53.92</c:v>
                </c:pt>
                <c:pt idx="334">
                  <c:v>53.59</c:v>
                </c:pt>
                <c:pt idx="335">
                  <c:v>53.27</c:v>
                </c:pt>
                <c:pt idx="336">
                  <c:v>52.97</c:v>
                </c:pt>
                <c:pt idx="337">
                  <c:v>52.6</c:v>
                </c:pt>
                <c:pt idx="338">
                  <c:v>52.22</c:v>
                </c:pt>
                <c:pt idx="339">
                  <c:v>51.91</c:v>
                </c:pt>
                <c:pt idx="340">
                  <c:v>51.61</c:v>
                </c:pt>
                <c:pt idx="341">
                  <c:v>51.3</c:v>
                </c:pt>
                <c:pt idx="342">
                  <c:v>51.08</c:v>
                </c:pt>
                <c:pt idx="343">
                  <c:v>50.93</c:v>
                </c:pt>
                <c:pt idx="344">
                  <c:v>50.65</c:v>
                </c:pt>
                <c:pt idx="345">
                  <c:v>50.4</c:v>
                </c:pt>
                <c:pt idx="346">
                  <c:v>50.25</c:v>
                </c:pt>
                <c:pt idx="347">
                  <c:v>50.16</c:v>
                </c:pt>
                <c:pt idx="348">
                  <c:v>50.12</c:v>
                </c:pt>
                <c:pt idx="349">
                  <c:v>50.06</c:v>
                </c:pt>
                <c:pt idx="350">
                  <c:v>49.99</c:v>
                </c:pt>
                <c:pt idx="351">
                  <c:v>49.85</c:v>
                </c:pt>
                <c:pt idx="352">
                  <c:v>49.68</c:v>
                </c:pt>
                <c:pt idx="353">
                  <c:v>49.55</c:v>
                </c:pt>
                <c:pt idx="354">
                  <c:v>49.42</c:v>
                </c:pt>
                <c:pt idx="355">
                  <c:v>49.31</c:v>
                </c:pt>
                <c:pt idx="356">
                  <c:v>49.25</c:v>
                </c:pt>
                <c:pt idx="357">
                  <c:v>49.2</c:v>
                </c:pt>
                <c:pt idx="358">
                  <c:v>49.16</c:v>
                </c:pt>
                <c:pt idx="359">
                  <c:v>49.07</c:v>
                </c:pt>
                <c:pt idx="360">
                  <c:v>49</c:v>
                </c:pt>
                <c:pt idx="361">
                  <c:v>48.93</c:v>
                </c:pt>
                <c:pt idx="362">
                  <c:v>48.9</c:v>
                </c:pt>
                <c:pt idx="363">
                  <c:v>48.87</c:v>
                </c:pt>
                <c:pt idx="364">
                  <c:v>48.91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DC-47B0-9AD0-63955C4CC3C2}"/>
            </c:ext>
          </c:extLst>
        </c:ser>
        <c:ser>
          <c:idx val="3"/>
          <c:order val="3"/>
          <c:tx>
            <c:strRef>
              <c:f>Armaz_SUBS!$E$6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Armaz_SUBS!$A$7:$A$372</c:f>
              <c:numCache>
                <c:formatCode>d\-mmm</c:formatCode>
                <c:ptCount val="366"/>
                <c:pt idx="0">
                  <c:v>44197</c:v>
                </c:pt>
                <c:pt idx="1">
                  <c:v>44198</c:v>
                </c:pt>
                <c:pt idx="2">
                  <c:v>44199</c:v>
                </c:pt>
                <c:pt idx="3">
                  <c:v>44200</c:v>
                </c:pt>
                <c:pt idx="4">
                  <c:v>44201</c:v>
                </c:pt>
                <c:pt idx="5">
                  <c:v>44202</c:v>
                </c:pt>
                <c:pt idx="6">
                  <c:v>44203</c:v>
                </c:pt>
                <c:pt idx="7">
                  <c:v>44204</c:v>
                </c:pt>
                <c:pt idx="8">
                  <c:v>44205</c:v>
                </c:pt>
                <c:pt idx="9">
                  <c:v>44206</c:v>
                </c:pt>
                <c:pt idx="10">
                  <c:v>44207</c:v>
                </c:pt>
                <c:pt idx="11">
                  <c:v>44208</c:v>
                </c:pt>
                <c:pt idx="12">
                  <c:v>44209</c:v>
                </c:pt>
                <c:pt idx="13">
                  <c:v>44210</c:v>
                </c:pt>
                <c:pt idx="14">
                  <c:v>44211</c:v>
                </c:pt>
                <c:pt idx="15">
                  <c:v>44212</c:v>
                </c:pt>
                <c:pt idx="16">
                  <c:v>44213</c:v>
                </c:pt>
                <c:pt idx="17">
                  <c:v>44214</c:v>
                </c:pt>
                <c:pt idx="18">
                  <c:v>44215</c:v>
                </c:pt>
                <c:pt idx="19">
                  <c:v>44216</c:v>
                </c:pt>
                <c:pt idx="20">
                  <c:v>44217</c:v>
                </c:pt>
                <c:pt idx="21">
                  <c:v>44218</c:v>
                </c:pt>
                <c:pt idx="22">
                  <c:v>44219</c:v>
                </c:pt>
                <c:pt idx="23">
                  <c:v>44220</c:v>
                </c:pt>
                <c:pt idx="24">
                  <c:v>44221</c:v>
                </c:pt>
                <c:pt idx="25">
                  <c:v>44222</c:v>
                </c:pt>
                <c:pt idx="26">
                  <c:v>44223</c:v>
                </c:pt>
                <c:pt idx="27">
                  <c:v>44224</c:v>
                </c:pt>
                <c:pt idx="28">
                  <c:v>44225</c:v>
                </c:pt>
                <c:pt idx="29">
                  <c:v>44226</c:v>
                </c:pt>
                <c:pt idx="30">
                  <c:v>44227</c:v>
                </c:pt>
                <c:pt idx="31">
                  <c:v>44228</c:v>
                </c:pt>
                <c:pt idx="32">
                  <c:v>44229</c:v>
                </c:pt>
                <c:pt idx="33">
                  <c:v>44230</c:v>
                </c:pt>
                <c:pt idx="34">
                  <c:v>44231</c:v>
                </c:pt>
                <c:pt idx="35">
                  <c:v>44232</c:v>
                </c:pt>
                <c:pt idx="36">
                  <c:v>44233</c:v>
                </c:pt>
                <c:pt idx="37">
                  <c:v>44234</c:v>
                </c:pt>
                <c:pt idx="38">
                  <c:v>44235</c:v>
                </c:pt>
                <c:pt idx="39">
                  <c:v>44236</c:v>
                </c:pt>
                <c:pt idx="40">
                  <c:v>44237</c:v>
                </c:pt>
                <c:pt idx="41">
                  <c:v>44238</c:v>
                </c:pt>
                <c:pt idx="42">
                  <c:v>44239</c:v>
                </c:pt>
                <c:pt idx="43">
                  <c:v>44240</c:v>
                </c:pt>
                <c:pt idx="44">
                  <c:v>44241</c:v>
                </c:pt>
                <c:pt idx="45">
                  <c:v>44242</c:v>
                </c:pt>
                <c:pt idx="46">
                  <c:v>44243</c:v>
                </c:pt>
                <c:pt idx="47">
                  <c:v>44244</c:v>
                </c:pt>
                <c:pt idx="48">
                  <c:v>44245</c:v>
                </c:pt>
                <c:pt idx="49">
                  <c:v>44246</c:v>
                </c:pt>
                <c:pt idx="50">
                  <c:v>44247</c:v>
                </c:pt>
                <c:pt idx="51">
                  <c:v>44248</c:v>
                </c:pt>
                <c:pt idx="52">
                  <c:v>44249</c:v>
                </c:pt>
                <c:pt idx="53">
                  <c:v>44250</c:v>
                </c:pt>
                <c:pt idx="54">
                  <c:v>44251</c:v>
                </c:pt>
                <c:pt idx="55">
                  <c:v>44252</c:v>
                </c:pt>
                <c:pt idx="56">
                  <c:v>44253</c:v>
                </c:pt>
                <c:pt idx="57">
                  <c:v>44254</c:v>
                </c:pt>
                <c:pt idx="58">
                  <c:v>44255</c:v>
                </c:pt>
                <c:pt idx="59">
                  <c:v>44256</c:v>
                </c:pt>
                <c:pt idx="60">
                  <c:v>44257</c:v>
                </c:pt>
                <c:pt idx="61">
                  <c:v>44258</c:v>
                </c:pt>
                <c:pt idx="62">
                  <c:v>44259</c:v>
                </c:pt>
                <c:pt idx="63">
                  <c:v>44260</c:v>
                </c:pt>
                <c:pt idx="64">
                  <c:v>44261</c:v>
                </c:pt>
                <c:pt idx="65">
                  <c:v>44262</c:v>
                </c:pt>
                <c:pt idx="66">
                  <c:v>44263</c:v>
                </c:pt>
                <c:pt idx="67">
                  <c:v>44264</c:v>
                </c:pt>
                <c:pt idx="68">
                  <c:v>44265</c:v>
                </c:pt>
                <c:pt idx="69">
                  <c:v>44266</c:v>
                </c:pt>
                <c:pt idx="70">
                  <c:v>44267</c:v>
                </c:pt>
                <c:pt idx="71">
                  <c:v>44268</c:v>
                </c:pt>
                <c:pt idx="72">
                  <c:v>44269</c:v>
                </c:pt>
                <c:pt idx="73">
                  <c:v>44270</c:v>
                </c:pt>
                <c:pt idx="74">
                  <c:v>44271</c:v>
                </c:pt>
                <c:pt idx="75">
                  <c:v>44272</c:v>
                </c:pt>
                <c:pt idx="76">
                  <c:v>44273</c:v>
                </c:pt>
                <c:pt idx="77">
                  <c:v>44274</c:v>
                </c:pt>
                <c:pt idx="78">
                  <c:v>44275</c:v>
                </c:pt>
                <c:pt idx="79">
                  <c:v>44276</c:v>
                </c:pt>
                <c:pt idx="80">
                  <c:v>44277</c:v>
                </c:pt>
                <c:pt idx="81">
                  <c:v>44278</c:v>
                </c:pt>
                <c:pt idx="82">
                  <c:v>44279</c:v>
                </c:pt>
                <c:pt idx="83">
                  <c:v>44280</c:v>
                </c:pt>
                <c:pt idx="84">
                  <c:v>44281</c:v>
                </c:pt>
                <c:pt idx="85">
                  <c:v>44282</c:v>
                </c:pt>
                <c:pt idx="86">
                  <c:v>44283</c:v>
                </c:pt>
                <c:pt idx="87">
                  <c:v>44284</c:v>
                </c:pt>
                <c:pt idx="88">
                  <c:v>44285</c:v>
                </c:pt>
                <c:pt idx="89">
                  <c:v>44286</c:v>
                </c:pt>
                <c:pt idx="90">
                  <c:v>44287</c:v>
                </c:pt>
                <c:pt idx="91">
                  <c:v>44288</c:v>
                </c:pt>
                <c:pt idx="92">
                  <c:v>44289</c:v>
                </c:pt>
                <c:pt idx="93">
                  <c:v>44290</c:v>
                </c:pt>
                <c:pt idx="94">
                  <c:v>44291</c:v>
                </c:pt>
                <c:pt idx="95">
                  <c:v>44292</c:v>
                </c:pt>
                <c:pt idx="96">
                  <c:v>44293</c:v>
                </c:pt>
                <c:pt idx="97">
                  <c:v>44294</c:v>
                </c:pt>
                <c:pt idx="98">
                  <c:v>44295</c:v>
                </c:pt>
                <c:pt idx="99">
                  <c:v>44296</c:v>
                </c:pt>
                <c:pt idx="100">
                  <c:v>44297</c:v>
                </c:pt>
                <c:pt idx="101">
                  <c:v>44298</c:v>
                </c:pt>
                <c:pt idx="102">
                  <c:v>44299</c:v>
                </c:pt>
                <c:pt idx="103">
                  <c:v>44300</c:v>
                </c:pt>
                <c:pt idx="104">
                  <c:v>44301</c:v>
                </c:pt>
                <c:pt idx="105">
                  <c:v>44302</c:v>
                </c:pt>
                <c:pt idx="106">
                  <c:v>44303</c:v>
                </c:pt>
                <c:pt idx="107">
                  <c:v>44304</c:v>
                </c:pt>
                <c:pt idx="108">
                  <c:v>44305</c:v>
                </c:pt>
                <c:pt idx="109">
                  <c:v>44306</c:v>
                </c:pt>
                <c:pt idx="110">
                  <c:v>44307</c:v>
                </c:pt>
                <c:pt idx="111">
                  <c:v>44308</c:v>
                </c:pt>
                <c:pt idx="112">
                  <c:v>44309</c:v>
                </c:pt>
                <c:pt idx="113">
                  <c:v>44310</c:v>
                </c:pt>
                <c:pt idx="114">
                  <c:v>44311</c:v>
                </c:pt>
                <c:pt idx="115">
                  <c:v>44312</c:v>
                </c:pt>
                <c:pt idx="116">
                  <c:v>44313</c:v>
                </c:pt>
                <c:pt idx="117">
                  <c:v>44314</c:v>
                </c:pt>
                <c:pt idx="118">
                  <c:v>44315</c:v>
                </c:pt>
                <c:pt idx="119">
                  <c:v>44316</c:v>
                </c:pt>
                <c:pt idx="120">
                  <c:v>44317</c:v>
                </c:pt>
                <c:pt idx="121">
                  <c:v>44318</c:v>
                </c:pt>
                <c:pt idx="122">
                  <c:v>44319</c:v>
                </c:pt>
                <c:pt idx="123">
                  <c:v>44320</c:v>
                </c:pt>
                <c:pt idx="124">
                  <c:v>44321</c:v>
                </c:pt>
                <c:pt idx="125">
                  <c:v>44322</c:v>
                </c:pt>
                <c:pt idx="126">
                  <c:v>44323</c:v>
                </c:pt>
                <c:pt idx="127">
                  <c:v>44324</c:v>
                </c:pt>
                <c:pt idx="128">
                  <c:v>44325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44331</c:v>
                </c:pt>
                <c:pt idx="135">
                  <c:v>44332</c:v>
                </c:pt>
                <c:pt idx="136">
                  <c:v>44333</c:v>
                </c:pt>
                <c:pt idx="137">
                  <c:v>44334</c:v>
                </c:pt>
                <c:pt idx="138">
                  <c:v>44335</c:v>
                </c:pt>
                <c:pt idx="139">
                  <c:v>44336</c:v>
                </c:pt>
                <c:pt idx="140">
                  <c:v>44337</c:v>
                </c:pt>
                <c:pt idx="141">
                  <c:v>44338</c:v>
                </c:pt>
                <c:pt idx="142">
                  <c:v>44339</c:v>
                </c:pt>
                <c:pt idx="143">
                  <c:v>44340</c:v>
                </c:pt>
                <c:pt idx="144">
                  <c:v>44341</c:v>
                </c:pt>
                <c:pt idx="145">
                  <c:v>44342</c:v>
                </c:pt>
                <c:pt idx="146">
                  <c:v>44343</c:v>
                </c:pt>
                <c:pt idx="147">
                  <c:v>44344</c:v>
                </c:pt>
                <c:pt idx="148">
                  <c:v>44345</c:v>
                </c:pt>
                <c:pt idx="149">
                  <c:v>44346</c:v>
                </c:pt>
                <c:pt idx="150">
                  <c:v>44347</c:v>
                </c:pt>
                <c:pt idx="151">
                  <c:v>44348</c:v>
                </c:pt>
                <c:pt idx="152">
                  <c:v>44349</c:v>
                </c:pt>
                <c:pt idx="153">
                  <c:v>44350</c:v>
                </c:pt>
                <c:pt idx="154">
                  <c:v>44351</c:v>
                </c:pt>
                <c:pt idx="155">
                  <c:v>44352</c:v>
                </c:pt>
                <c:pt idx="156">
                  <c:v>44353</c:v>
                </c:pt>
                <c:pt idx="157">
                  <c:v>44354</c:v>
                </c:pt>
                <c:pt idx="158">
                  <c:v>44355</c:v>
                </c:pt>
                <c:pt idx="159">
                  <c:v>44356</c:v>
                </c:pt>
                <c:pt idx="160">
                  <c:v>44357</c:v>
                </c:pt>
                <c:pt idx="161">
                  <c:v>44358</c:v>
                </c:pt>
                <c:pt idx="162">
                  <c:v>44359</c:v>
                </c:pt>
                <c:pt idx="163">
                  <c:v>44360</c:v>
                </c:pt>
                <c:pt idx="164">
                  <c:v>44361</c:v>
                </c:pt>
                <c:pt idx="165">
                  <c:v>44362</c:v>
                </c:pt>
                <c:pt idx="166">
                  <c:v>44363</c:v>
                </c:pt>
                <c:pt idx="167">
                  <c:v>44364</c:v>
                </c:pt>
                <c:pt idx="168">
                  <c:v>44365</c:v>
                </c:pt>
                <c:pt idx="169">
                  <c:v>44366</c:v>
                </c:pt>
                <c:pt idx="170">
                  <c:v>44367</c:v>
                </c:pt>
                <c:pt idx="171">
                  <c:v>44368</c:v>
                </c:pt>
                <c:pt idx="172">
                  <c:v>44369</c:v>
                </c:pt>
                <c:pt idx="173">
                  <c:v>44370</c:v>
                </c:pt>
                <c:pt idx="174">
                  <c:v>44371</c:v>
                </c:pt>
                <c:pt idx="175">
                  <c:v>44372</c:v>
                </c:pt>
                <c:pt idx="176">
                  <c:v>44373</c:v>
                </c:pt>
                <c:pt idx="177">
                  <c:v>44374</c:v>
                </c:pt>
                <c:pt idx="178">
                  <c:v>44375</c:v>
                </c:pt>
                <c:pt idx="179">
                  <c:v>44376</c:v>
                </c:pt>
                <c:pt idx="180">
                  <c:v>44377</c:v>
                </c:pt>
                <c:pt idx="181">
                  <c:v>44378</c:v>
                </c:pt>
                <c:pt idx="182">
                  <c:v>44379</c:v>
                </c:pt>
                <c:pt idx="183">
                  <c:v>44380</c:v>
                </c:pt>
                <c:pt idx="184">
                  <c:v>44381</c:v>
                </c:pt>
                <c:pt idx="185">
                  <c:v>44382</c:v>
                </c:pt>
                <c:pt idx="186">
                  <c:v>44383</c:v>
                </c:pt>
                <c:pt idx="187">
                  <c:v>44384</c:v>
                </c:pt>
                <c:pt idx="188">
                  <c:v>44385</c:v>
                </c:pt>
                <c:pt idx="189">
                  <c:v>44386</c:v>
                </c:pt>
                <c:pt idx="190">
                  <c:v>44387</c:v>
                </c:pt>
                <c:pt idx="191">
                  <c:v>44388</c:v>
                </c:pt>
                <c:pt idx="192">
                  <c:v>44389</c:v>
                </c:pt>
                <c:pt idx="193">
                  <c:v>44390</c:v>
                </c:pt>
                <c:pt idx="194">
                  <c:v>44391</c:v>
                </c:pt>
                <c:pt idx="195">
                  <c:v>44392</c:v>
                </c:pt>
                <c:pt idx="196">
                  <c:v>44393</c:v>
                </c:pt>
                <c:pt idx="197">
                  <c:v>44394</c:v>
                </c:pt>
                <c:pt idx="198">
                  <c:v>44395</c:v>
                </c:pt>
                <c:pt idx="199">
                  <c:v>44396</c:v>
                </c:pt>
                <c:pt idx="200">
                  <c:v>44397</c:v>
                </c:pt>
                <c:pt idx="201">
                  <c:v>44398</c:v>
                </c:pt>
                <c:pt idx="202">
                  <c:v>44399</c:v>
                </c:pt>
                <c:pt idx="203">
                  <c:v>44400</c:v>
                </c:pt>
                <c:pt idx="204">
                  <c:v>44401</c:v>
                </c:pt>
                <c:pt idx="205">
                  <c:v>44402</c:v>
                </c:pt>
                <c:pt idx="206">
                  <c:v>44403</c:v>
                </c:pt>
                <c:pt idx="207">
                  <c:v>44404</c:v>
                </c:pt>
                <c:pt idx="208">
                  <c:v>44405</c:v>
                </c:pt>
                <c:pt idx="209">
                  <c:v>44406</c:v>
                </c:pt>
                <c:pt idx="210">
                  <c:v>44407</c:v>
                </c:pt>
                <c:pt idx="211">
                  <c:v>44408</c:v>
                </c:pt>
                <c:pt idx="212">
                  <c:v>44409</c:v>
                </c:pt>
                <c:pt idx="213">
                  <c:v>44410</c:v>
                </c:pt>
                <c:pt idx="214">
                  <c:v>44411</c:v>
                </c:pt>
                <c:pt idx="215">
                  <c:v>44412</c:v>
                </c:pt>
                <c:pt idx="216">
                  <c:v>44413</c:v>
                </c:pt>
                <c:pt idx="217">
                  <c:v>44414</c:v>
                </c:pt>
                <c:pt idx="218">
                  <c:v>44415</c:v>
                </c:pt>
                <c:pt idx="219">
                  <c:v>44416</c:v>
                </c:pt>
                <c:pt idx="220">
                  <c:v>44417</c:v>
                </c:pt>
                <c:pt idx="221">
                  <c:v>44418</c:v>
                </c:pt>
                <c:pt idx="222">
                  <c:v>44419</c:v>
                </c:pt>
                <c:pt idx="223">
                  <c:v>44420</c:v>
                </c:pt>
                <c:pt idx="224">
                  <c:v>44421</c:v>
                </c:pt>
                <c:pt idx="225">
                  <c:v>44422</c:v>
                </c:pt>
                <c:pt idx="226">
                  <c:v>44423</c:v>
                </c:pt>
                <c:pt idx="227">
                  <c:v>44424</c:v>
                </c:pt>
                <c:pt idx="228">
                  <c:v>44425</c:v>
                </c:pt>
                <c:pt idx="229">
                  <c:v>44426</c:v>
                </c:pt>
                <c:pt idx="230">
                  <c:v>44427</c:v>
                </c:pt>
                <c:pt idx="231">
                  <c:v>44428</c:v>
                </c:pt>
                <c:pt idx="232">
                  <c:v>44429</c:v>
                </c:pt>
                <c:pt idx="233">
                  <c:v>44430</c:v>
                </c:pt>
                <c:pt idx="234">
                  <c:v>44431</c:v>
                </c:pt>
                <c:pt idx="235">
                  <c:v>44432</c:v>
                </c:pt>
                <c:pt idx="236">
                  <c:v>44433</c:v>
                </c:pt>
                <c:pt idx="237">
                  <c:v>44434</c:v>
                </c:pt>
                <c:pt idx="238">
                  <c:v>44435</c:v>
                </c:pt>
                <c:pt idx="239">
                  <c:v>44436</c:v>
                </c:pt>
                <c:pt idx="240">
                  <c:v>44437</c:v>
                </c:pt>
                <c:pt idx="241">
                  <c:v>44438</c:v>
                </c:pt>
                <c:pt idx="242">
                  <c:v>44439</c:v>
                </c:pt>
                <c:pt idx="243">
                  <c:v>44440</c:v>
                </c:pt>
                <c:pt idx="244">
                  <c:v>44441</c:v>
                </c:pt>
                <c:pt idx="245">
                  <c:v>44442</c:v>
                </c:pt>
                <c:pt idx="246">
                  <c:v>44443</c:v>
                </c:pt>
                <c:pt idx="247">
                  <c:v>44444</c:v>
                </c:pt>
                <c:pt idx="248">
                  <c:v>44445</c:v>
                </c:pt>
                <c:pt idx="249">
                  <c:v>44446</c:v>
                </c:pt>
                <c:pt idx="250">
                  <c:v>44447</c:v>
                </c:pt>
                <c:pt idx="251">
                  <c:v>44448</c:v>
                </c:pt>
                <c:pt idx="252">
                  <c:v>44449</c:v>
                </c:pt>
                <c:pt idx="253">
                  <c:v>44450</c:v>
                </c:pt>
                <c:pt idx="254">
                  <c:v>44451</c:v>
                </c:pt>
                <c:pt idx="255">
                  <c:v>44452</c:v>
                </c:pt>
                <c:pt idx="256">
                  <c:v>44453</c:v>
                </c:pt>
                <c:pt idx="257">
                  <c:v>44454</c:v>
                </c:pt>
                <c:pt idx="258">
                  <c:v>44455</c:v>
                </c:pt>
                <c:pt idx="259">
                  <c:v>44456</c:v>
                </c:pt>
                <c:pt idx="260">
                  <c:v>44457</c:v>
                </c:pt>
                <c:pt idx="261">
                  <c:v>44458</c:v>
                </c:pt>
                <c:pt idx="262">
                  <c:v>44459</c:v>
                </c:pt>
                <c:pt idx="263">
                  <c:v>44460</c:v>
                </c:pt>
                <c:pt idx="264">
                  <c:v>44461</c:v>
                </c:pt>
                <c:pt idx="265">
                  <c:v>44462</c:v>
                </c:pt>
                <c:pt idx="266">
                  <c:v>44463</c:v>
                </c:pt>
                <c:pt idx="267">
                  <c:v>44464</c:v>
                </c:pt>
                <c:pt idx="268">
                  <c:v>44465</c:v>
                </c:pt>
                <c:pt idx="269">
                  <c:v>44466</c:v>
                </c:pt>
                <c:pt idx="270">
                  <c:v>44467</c:v>
                </c:pt>
                <c:pt idx="271">
                  <c:v>44468</c:v>
                </c:pt>
                <c:pt idx="272">
                  <c:v>44469</c:v>
                </c:pt>
                <c:pt idx="273">
                  <c:v>44470</c:v>
                </c:pt>
                <c:pt idx="274">
                  <c:v>44471</c:v>
                </c:pt>
                <c:pt idx="275">
                  <c:v>44472</c:v>
                </c:pt>
                <c:pt idx="276">
                  <c:v>44473</c:v>
                </c:pt>
                <c:pt idx="277">
                  <c:v>44474</c:v>
                </c:pt>
                <c:pt idx="278">
                  <c:v>44475</c:v>
                </c:pt>
                <c:pt idx="279">
                  <c:v>44476</c:v>
                </c:pt>
                <c:pt idx="280">
                  <c:v>44477</c:v>
                </c:pt>
                <c:pt idx="281">
                  <c:v>44478</c:v>
                </c:pt>
                <c:pt idx="282">
                  <c:v>44479</c:v>
                </c:pt>
                <c:pt idx="283">
                  <c:v>44480</c:v>
                </c:pt>
                <c:pt idx="284">
                  <c:v>44481</c:v>
                </c:pt>
                <c:pt idx="285">
                  <c:v>44482</c:v>
                </c:pt>
                <c:pt idx="286">
                  <c:v>44483</c:v>
                </c:pt>
                <c:pt idx="287">
                  <c:v>44484</c:v>
                </c:pt>
                <c:pt idx="288">
                  <c:v>44485</c:v>
                </c:pt>
                <c:pt idx="289">
                  <c:v>44486</c:v>
                </c:pt>
                <c:pt idx="290">
                  <c:v>44487</c:v>
                </c:pt>
                <c:pt idx="291">
                  <c:v>44488</c:v>
                </c:pt>
                <c:pt idx="292">
                  <c:v>44489</c:v>
                </c:pt>
                <c:pt idx="293">
                  <c:v>44490</c:v>
                </c:pt>
                <c:pt idx="294">
                  <c:v>44491</c:v>
                </c:pt>
                <c:pt idx="295">
                  <c:v>44492</c:v>
                </c:pt>
                <c:pt idx="296">
                  <c:v>44493</c:v>
                </c:pt>
                <c:pt idx="297">
                  <c:v>44494</c:v>
                </c:pt>
                <c:pt idx="298">
                  <c:v>44495</c:v>
                </c:pt>
                <c:pt idx="299">
                  <c:v>44496</c:v>
                </c:pt>
                <c:pt idx="300">
                  <c:v>44497</c:v>
                </c:pt>
                <c:pt idx="301">
                  <c:v>44498</c:v>
                </c:pt>
                <c:pt idx="302">
                  <c:v>44499</c:v>
                </c:pt>
                <c:pt idx="303">
                  <c:v>44500</c:v>
                </c:pt>
                <c:pt idx="304">
                  <c:v>44501</c:v>
                </c:pt>
                <c:pt idx="305">
                  <c:v>44502</c:v>
                </c:pt>
                <c:pt idx="306">
                  <c:v>44503</c:v>
                </c:pt>
                <c:pt idx="307">
                  <c:v>44504</c:v>
                </c:pt>
                <c:pt idx="308">
                  <c:v>44505</c:v>
                </c:pt>
                <c:pt idx="309">
                  <c:v>44506</c:v>
                </c:pt>
                <c:pt idx="310">
                  <c:v>44507</c:v>
                </c:pt>
                <c:pt idx="311">
                  <c:v>44508</c:v>
                </c:pt>
                <c:pt idx="312">
                  <c:v>44509</c:v>
                </c:pt>
                <c:pt idx="313">
                  <c:v>44510</c:v>
                </c:pt>
                <c:pt idx="314">
                  <c:v>44511</c:v>
                </c:pt>
                <c:pt idx="315">
                  <c:v>44512</c:v>
                </c:pt>
                <c:pt idx="316">
                  <c:v>44513</c:v>
                </c:pt>
                <c:pt idx="317">
                  <c:v>44514</c:v>
                </c:pt>
                <c:pt idx="318">
                  <c:v>44515</c:v>
                </c:pt>
                <c:pt idx="319">
                  <c:v>44516</c:v>
                </c:pt>
                <c:pt idx="320">
                  <c:v>44517</c:v>
                </c:pt>
                <c:pt idx="321">
                  <c:v>44518</c:v>
                </c:pt>
                <c:pt idx="322">
                  <c:v>44519</c:v>
                </c:pt>
                <c:pt idx="323">
                  <c:v>44520</c:v>
                </c:pt>
                <c:pt idx="324">
                  <c:v>44521</c:v>
                </c:pt>
                <c:pt idx="325">
                  <c:v>44522</c:v>
                </c:pt>
                <c:pt idx="326">
                  <c:v>44523</c:v>
                </c:pt>
                <c:pt idx="327">
                  <c:v>44524</c:v>
                </c:pt>
                <c:pt idx="328">
                  <c:v>44525</c:v>
                </c:pt>
                <c:pt idx="329">
                  <c:v>44526</c:v>
                </c:pt>
                <c:pt idx="330">
                  <c:v>44527</c:v>
                </c:pt>
                <c:pt idx="331">
                  <c:v>44528</c:v>
                </c:pt>
                <c:pt idx="332">
                  <c:v>44529</c:v>
                </c:pt>
                <c:pt idx="333">
                  <c:v>44530</c:v>
                </c:pt>
                <c:pt idx="334">
                  <c:v>44531</c:v>
                </c:pt>
                <c:pt idx="335">
                  <c:v>44532</c:v>
                </c:pt>
                <c:pt idx="336">
                  <c:v>44533</c:v>
                </c:pt>
                <c:pt idx="337">
                  <c:v>44534</c:v>
                </c:pt>
                <c:pt idx="338">
                  <c:v>44535</c:v>
                </c:pt>
                <c:pt idx="339">
                  <c:v>44536</c:v>
                </c:pt>
                <c:pt idx="340">
                  <c:v>44537</c:v>
                </c:pt>
                <c:pt idx="341">
                  <c:v>44538</c:v>
                </c:pt>
                <c:pt idx="342">
                  <c:v>44539</c:v>
                </c:pt>
                <c:pt idx="343">
                  <c:v>44540</c:v>
                </c:pt>
                <c:pt idx="344">
                  <c:v>44541</c:v>
                </c:pt>
                <c:pt idx="345">
                  <c:v>44542</c:v>
                </c:pt>
                <c:pt idx="346">
                  <c:v>44543</c:v>
                </c:pt>
                <c:pt idx="347">
                  <c:v>44544</c:v>
                </c:pt>
                <c:pt idx="348">
                  <c:v>44545</c:v>
                </c:pt>
                <c:pt idx="349">
                  <c:v>44546</c:v>
                </c:pt>
                <c:pt idx="350">
                  <c:v>44547</c:v>
                </c:pt>
                <c:pt idx="351">
                  <c:v>44548</c:v>
                </c:pt>
                <c:pt idx="352">
                  <c:v>44549</c:v>
                </c:pt>
                <c:pt idx="353">
                  <c:v>44550</c:v>
                </c:pt>
                <c:pt idx="354">
                  <c:v>44551</c:v>
                </c:pt>
                <c:pt idx="355">
                  <c:v>44552</c:v>
                </c:pt>
                <c:pt idx="356">
                  <c:v>44553</c:v>
                </c:pt>
                <c:pt idx="357">
                  <c:v>44554</c:v>
                </c:pt>
                <c:pt idx="358">
                  <c:v>44555</c:v>
                </c:pt>
                <c:pt idx="359">
                  <c:v>44556</c:v>
                </c:pt>
                <c:pt idx="360">
                  <c:v>44557</c:v>
                </c:pt>
                <c:pt idx="361">
                  <c:v>44558</c:v>
                </c:pt>
                <c:pt idx="362">
                  <c:v>44559</c:v>
                </c:pt>
                <c:pt idx="363">
                  <c:v>44560</c:v>
                </c:pt>
                <c:pt idx="364">
                  <c:v>44561</c:v>
                </c:pt>
              </c:numCache>
            </c:numRef>
          </c:cat>
          <c:val>
            <c:numRef>
              <c:f>Armaz_SUBS!$E$7:$E$372</c:f>
              <c:numCache>
                <c:formatCode>0.00</c:formatCode>
                <c:ptCount val="366"/>
                <c:pt idx="0">
                  <c:v>48.97</c:v>
                </c:pt>
                <c:pt idx="1">
                  <c:v>49.05</c:v>
                </c:pt>
                <c:pt idx="2">
                  <c:v>49.09</c:v>
                </c:pt>
                <c:pt idx="3">
                  <c:v>49.21</c:v>
                </c:pt>
                <c:pt idx="4">
                  <c:v>49.31</c:v>
                </c:pt>
                <c:pt idx="5">
                  <c:v>49.4</c:v>
                </c:pt>
                <c:pt idx="6">
                  <c:v>49.48</c:v>
                </c:pt>
                <c:pt idx="7">
                  <c:v>49.53</c:v>
                </c:pt>
                <c:pt idx="8">
                  <c:v>49.58</c:v>
                </c:pt>
                <c:pt idx="9">
                  <c:v>49.61</c:v>
                </c:pt>
                <c:pt idx="10">
                  <c:v>49.63</c:v>
                </c:pt>
                <c:pt idx="11">
                  <c:v>49.63</c:v>
                </c:pt>
                <c:pt idx="12">
                  <c:v>49.7</c:v>
                </c:pt>
                <c:pt idx="13">
                  <c:v>49.89</c:v>
                </c:pt>
                <c:pt idx="14">
                  <c:v>50.14</c:v>
                </c:pt>
                <c:pt idx="15">
                  <c:v>50.43</c:v>
                </c:pt>
                <c:pt idx="16">
                  <c:v>50.72</c:v>
                </c:pt>
                <c:pt idx="17">
                  <c:v>51.05</c:v>
                </c:pt>
                <c:pt idx="18">
                  <c:v>51.35</c:v>
                </c:pt>
                <c:pt idx="19">
                  <c:v>51.59</c:v>
                </c:pt>
                <c:pt idx="20">
                  <c:v>51.9</c:v>
                </c:pt>
                <c:pt idx="21">
                  <c:v>52.17</c:v>
                </c:pt>
                <c:pt idx="22">
                  <c:v>52.49</c:v>
                </c:pt>
                <c:pt idx="23">
                  <c:v>52.82</c:v>
                </c:pt>
                <c:pt idx="24">
                  <c:v>53.15</c:v>
                </c:pt>
                <c:pt idx="25">
                  <c:v>53.63</c:v>
                </c:pt>
                <c:pt idx="26">
                  <c:v>54.08</c:v>
                </c:pt>
                <c:pt idx="27">
                  <c:v>54.53</c:v>
                </c:pt>
                <c:pt idx="28">
                  <c:v>54.78</c:v>
                </c:pt>
                <c:pt idx="29">
                  <c:v>55.12</c:v>
                </c:pt>
                <c:pt idx="30">
                  <c:v>55.47</c:v>
                </c:pt>
                <c:pt idx="31">
                  <c:v>55.84</c:v>
                </c:pt>
                <c:pt idx="32">
                  <c:v>56.02</c:v>
                </c:pt>
                <c:pt idx="33">
                  <c:v>56.17</c:v>
                </c:pt>
                <c:pt idx="34">
                  <c:v>56.39</c:v>
                </c:pt>
                <c:pt idx="35">
                  <c:v>56.61</c:v>
                </c:pt>
                <c:pt idx="36">
                  <c:v>56.92</c:v>
                </c:pt>
                <c:pt idx="37">
                  <c:v>57.25</c:v>
                </c:pt>
                <c:pt idx="38">
                  <c:v>57.59</c:v>
                </c:pt>
                <c:pt idx="39">
                  <c:v>57.91</c:v>
                </c:pt>
                <c:pt idx="40">
                  <c:v>58.35</c:v>
                </c:pt>
                <c:pt idx="41">
                  <c:v>58.7</c:v>
                </c:pt>
                <c:pt idx="42">
                  <c:v>59.01</c:v>
                </c:pt>
                <c:pt idx="43">
                  <c:v>59.27</c:v>
                </c:pt>
                <c:pt idx="44">
                  <c:v>59.53</c:v>
                </c:pt>
                <c:pt idx="45">
                  <c:v>59.83</c:v>
                </c:pt>
                <c:pt idx="46">
                  <c:v>60.13</c:v>
                </c:pt>
                <c:pt idx="47">
                  <c:v>60.46</c:v>
                </c:pt>
                <c:pt idx="48">
                  <c:v>60.83</c:v>
                </c:pt>
                <c:pt idx="49">
                  <c:v>61.23</c:v>
                </c:pt>
                <c:pt idx="50">
                  <c:v>61.69</c:v>
                </c:pt>
                <c:pt idx="51">
                  <c:v>62.08</c:v>
                </c:pt>
                <c:pt idx="52">
                  <c:v>62.59</c:v>
                </c:pt>
                <c:pt idx="53">
                  <c:v>63.03</c:v>
                </c:pt>
                <c:pt idx="54">
                  <c:v>63.55</c:v>
                </c:pt>
                <c:pt idx="55">
                  <c:v>64.09</c:v>
                </c:pt>
                <c:pt idx="56">
                  <c:v>64.55</c:v>
                </c:pt>
                <c:pt idx="57">
                  <c:v>64.900000000000006</c:v>
                </c:pt>
                <c:pt idx="58">
                  <c:v>65.22</c:v>
                </c:pt>
                <c:pt idx="59">
                  <c:v>65.81</c:v>
                </c:pt>
                <c:pt idx="60">
                  <c:v>66.06</c:v>
                </c:pt>
                <c:pt idx="61">
                  <c:v>66.41</c:v>
                </c:pt>
                <c:pt idx="62">
                  <c:v>66.83</c:v>
                </c:pt>
                <c:pt idx="63">
                  <c:v>67.16</c:v>
                </c:pt>
                <c:pt idx="64">
                  <c:v>67.540000000000006</c:v>
                </c:pt>
                <c:pt idx="65">
                  <c:v>67.91</c:v>
                </c:pt>
                <c:pt idx="66">
                  <c:v>68.33</c:v>
                </c:pt>
                <c:pt idx="67">
                  <c:v>68.61</c:v>
                </c:pt>
                <c:pt idx="68">
                  <c:v>68.87</c:v>
                </c:pt>
                <c:pt idx="69">
                  <c:v>69.11</c:v>
                </c:pt>
                <c:pt idx="70">
                  <c:v>69.39</c:v>
                </c:pt>
                <c:pt idx="71">
                  <c:v>69.599999999999994</c:v>
                </c:pt>
                <c:pt idx="72">
                  <c:v>69.8</c:v>
                </c:pt>
                <c:pt idx="73">
                  <c:v>69.959999999999994</c:v>
                </c:pt>
                <c:pt idx="74">
                  <c:v>70.040000000000006</c:v>
                </c:pt>
                <c:pt idx="75">
                  <c:v>70.12</c:v>
                </c:pt>
                <c:pt idx="76">
                  <c:v>70.209999999999994</c:v>
                </c:pt>
                <c:pt idx="77">
                  <c:v>70.38</c:v>
                </c:pt>
                <c:pt idx="78">
                  <c:v>70.55</c:v>
                </c:pt>
                <c:pt idx="79">
                  <c:v>70.650000000000006</c:v>
                </c:pt>
                <c:pt idx="80">
                  <c:v>70.77</c:v>
                </c:pt>
                <c:pt idx="81">
                  <c:v>70.91</c:v>
                </c:pt>
                <c:pt idx="82">
                  <c:v>71.040000000000006</c:v>
                </c:pt>
                <c:pt idx="83">
                  <c:v>71.239999999999995</c:v>
                </c:pt>
                <c:pt idx="84">
                  <c:v>71.52</c:v>
                </c:pt>
                <c:pt idx="85">
                  <c:v>71.81</c:v>
                </c:pt>
                <c:pt idx="86">
                  <c:v>72.03</c:v>
                </c:pt>
                <c:pt idx="87">
                  <c:v>72.27</c:v>
                </c:pt>
                <c:pt idx="88">
                  <c:v>72.569999999999993</c:v>
                </c:pt>
                <c:pt idx="89">
                  <c:v>72.8</c:v>
                </c:pt>
                <c:pt idx="90">
                  <c:v>73.010000000000005</c:v>
                </c:pt>
                <c:pt idx="91">
                  <c:v>73.33</c:v>
                </c:pt>
                <c:pt idx="92">
                  <c:v>73.650000000000006</c:v>
                </c:pt>
                <c:pt idx="93">
                  <c:v>74.03</c:v>
                </c:pt>
                <c:pt idx="94">
                  <c:v>74.44</c:v>
                </c:pt>
                <c:pt idx="95">
                  <c:v>74.849999999999994</c:v>
                </c:pt>
                <c:pt idx="96">
                  <c:v>75.23</c:v>
                </c:pt>
                <c:pt idx="97">
                  <c:v>75.59</c:v>
                </c:pt>
                <c:pt idx="98">
                  <c:v>75.77</c:v>
                </c:pt>
                <c:pt idx="99">
                  <c:v>75.92</c:v>
                </c:pt>
                <c:pt idx="100">
                  <c:v>76</c:v>
                </c:pt>
                <c:pt idx="101">
                  <c:v>76.17</c:v>
                </c:pt>
                <c:pt idx="102">
                  <c:v>76.36</c:v>
                </c:pt>
                <c:pt idx="103">
                  <c:v>76.599999999999994</c:v>
                </c:pt>
                <c:pt idx="104">
                  <c:v>76.83</c:v>
                </c:pt>
                <c:pt idx="105">
                  <c:v>77.010000000000005</c:v>
                </c:pt>
                <c:pt idx="106">
                  <c:v>77.209999999999994</c:v>
                </c:pt>
                <c:pt idx="107">
                  <c:v>77.400000000000006</c:v>
                </c:pt>
                <c:pt idx="108">
                  <c:v>77.59</c:v>
                </c:pt>
                <c:pt idx="109">
                  <c:v>77.790000000000006</c:v>
                </c:pt>
                <c:pt idx="110">
                  <c:v>78.03</c:v>
                </c:pt>
                <c:pt idx="111">
                  <c:v>78.209999999999994</c:v>
                </c:pt>
                <c:pt idx="112">
                  <c:v>78.34</c:v>
                </c:pt>
                <c:pt idx="113">
                  <c:v>78.45</c:v>
                </c:pt>
                <c:pt idx="114">
                  <c:v>78.540000000000006</c:v>
                </c:pt>
                <c:pt idx="115">
                  <c:v>78.55</c:v>
                </c:pt>
                <c:pt idx="116">
                  <c:v>78.569999999999993</c:v>
                </c:pt>
                <c:pt idx="117">
                  <c:v>78.52</c:v>
                </c:pt>
                <c:pt idx="118">
                  <c:v>78.540000000000006</c:v>
                </c:pt>
                <c:pt idx="119">
                  <c:v>78.55</c:v>
                </c:pt>
                <c:pt idx="120">
                  <c:v>78.569999999999993</c:v>
                </c:pt>
                <c:pt idx="121">
                  <c:v>78.48</c:v>
                </c:pt>
                <c:pt idx="122">
                  <c:v>78.430000000000007</c:v>
                </c:pt>
                <c:pt idx="123">
                  <c:v>78.349999999999994</c:v>
                </c:pt>
                <c:pt idx="124">
                  <c:v>78.290000000000006</c:v>
                </c:pt>
                <c:pt idx="125">
                  <c:v>78.209999999999994</c:v>
                </c:pt>
                <c:pt idx="126">
                  <c:v>78.16</c:v>
                </c:pt>
                <c:pt idx="127">
                  <c:v>78.11</c:v>
                </c:pt>
                <c:pt idx="128">
                  <c:v>78.05</c:v>
                </c:pt>
                <c:pt idx="129">
                  <c:v>77.92</c:v>
                </c:pt>
                <c:pt idx="130">
                  <c:v>77.760000000000005</c:v>
                </c:pt>
                <c:pt idx="131">
                  <c:v>77.59</c:v>
                </c:pt>
                <c:pt idx="132">
                  <c:v>77.42</c:v>
                </c:pt>
                <c:pt idx="133">
                  <c:v>77.260000000000005</c:v>
                </c:pt>
                <c:pt idx="134">
                  <c:v>77.09</c:v>
                </c:pt>
                <c:pt idx="135">
                  <c:v>76.91</c:v>
                </c:pt>
                <c:pt idx="136">
                  <c:v>76.75</c:v>
                </c:pt>
                <c:pt idx="137">
                  <c:v>76.61</c:v>
                </c:pt>
                <c:pt idx="138">
                  <c:v>76.47</c:v>
                </c:pt>
                <c:pt idx="139">
                  <c:v>76.31</c:v>
                </c:pt>
                <c:pt idx="140">
                  <c:v>76.180000000000007</c:v>
                </c:pt>
                <c:pt idx="141">
                  <c:v>76.03</c:v>
                </c:pt>
                <c:pt idx="142">
                  <c:v>75.900000000000006</c:v>
                </c:pt>
                <c:pt idx="143">
                  <c:v>75.760000000000005</c:v>
                </c:pt>
                <c:pt idx="144">
                  <c:v>75.63</c:v>
                </c:pt>
                <c:pt idx="145">
                  <c:v>75.489999999999995</c:v>
                </c:pt>
                <c:pt idx="146">
                  <c:v>75.349999999999994</c:v>
                </c:pt>
                <c:pt idx="147">
                  <c:v>75.22</c:v>
                </c:pt>
                <c:pt idx="148">
                  <c:v>75</c:v>
                </c:pt>
                <c:pt idx="149">
                  <c:v>74.81</c:v>
                </c:pt>
                <c:pt idx="150">
                  <c:v>74.66</c:v>
                </c:pt>
                <c:pt idx="151">
                  <c:v>74.47</c:v>
                </c:pt>
                <c:pt idx="152">
                  <c:v>74.3</c:v>
                </c:pt>
                <c:pt idx="153">
                  <c:v>74.099999999999994</c:v>
                </c:pt>
                <c:pt idx="154">
                  <c:v>73.98</c:v>
                </c:pt>
                <c:pt idx="155">
                  <c:v>73.86</c:v>
                </c:pt>
                <c:pt idx="156">
                  <c:v>73.760000000000005</c:v>
                </c:pt>
                <c:pt idx="157">
                  <c:v>73.59</c:v>
                </c:pt>
                <c:pt idx="158">
                  <c:v>73.430000000000007</c:v>
                </c:pt>
                <c:pt idx="159">
                  <c:v>73.239999999999995</c:v>
                </c:pt>
                <c:pt idx="160">
                  <c:v>73.040000000000006</c:v>
                </c:pt>
                <c:pt idx="161">
                  <c:v>72.849999999999994</c:v>
                </c:pt>
                <c:pt idx="162">
                  <c:v>72.66</c:v>
                </c:pt>
                <c:pt idx="163">
                  <c:v>72.489999999999995</c:v>
                </c:pt>
                <c:pt idx="164">
                  <c:v>72.290000000000006</c:v>
                </c:pt>
                <c:pt idx="165">
                  <c:v>72.13</c:v>
                </c:pt>
                <c:pt idx="166">
                  <c:v>71.959999999999994</c:v>
                </c:pt>
                <c:pt idx="167">
                  <c:v>71.72</c:v>
                </c:pt>
                <c:pt idx="168">
                  <c:v>71.47</c:v>
                </c:pt>
                <c:pt idx="169">
                  <c:v>71.28</c:v>
                </c:pt>
                <c:pt idx="170">
                  <c:v>71.17</c:v>
                </c:pt>
                <c:pt idx="171">
                  <c:v>71.05</c:v>
                </c:pt>
                <c:pt idx="172">
                  <c:v>70.86</c:v>
                </c:pt>
                <c:pt idx="173">
                  <c:v>70.72</c:v>
                </c:pt>
                <c:pt idx="174">
                  <c:v>70.53</c:v>
                </c:pt>
                <c:pt idx="175">
                  <c:v>70.349999999999994</c:v>
                </c:pt>
                <c:pt idx="176">
                  <c:v>70.17</c:v>
                </c:pt>
                <c:pt idx="177">
                  <c:v>69.91</c:v>
                </c:pt>
                <c:pt idx="178">
                  <c:v>69.680000000000007</c:v>
                </c:pt>
                <c:pt idx="179">
                  <c:v>69.510000000000005</c:v>
                </c:pt>
                <c:pt idx="180">
                  <c:v>69.38</c:v>
                </c:pt>
                <c:pt idx="181">
                  <c:v>69.2</c:v>
                </c:pt>
                <c:pt idx="182">
                  <c:v>68.989999999999995</c:v>
                </c:pt>
                <c:pt idx="183">
                  <c:v>68.77</c:v>
                </c:pt>
                <c:pt idx="184">
                  <c:v>68.58</c:v>
                </c:pt>
                <c:pt idx="185">
                  <c:v>68.36</c:v>
                </c:pt>
                <c:pt idx="186">
                  <c:v>68.11</c:v>
                </c:pt>
                <c:pt idx="187">
                  <c:v>67.95</c:v>
                </c:pt>
                <c:pt idx="188">
                  <c:v>67.72</c:v>
                </c:pt>
                <c:pt idx="189">
                  <c:v>67.489999999999995</c:v>
                </c:pt>
                <c:pt idx="190">
                  <c:v>67.28</c:v>
                </c:pt>
                <c:pt idx="191">
                  <c:v>67.069999999999993</c:v>
                </c:pt>
                <c:pt idx="192">
                  <c:v>66.83</c:v>
                </c:pt>
                <c:pt idx="193">
                  <c:v>66.599999999999994</c:v>
                </c:pt>
                <c:pt idx="194">
                  <c:v>66.400000000000006</c:v>
                </c:pt>
                <c:pt idx="195">
                  <c:v>66.180000000000007</c:v>
                </c:pt>
                <c:pt idx="196">
                  <c:v>65.98</c:v>
                </c:pt>
                <c:pt idx="197">
                  <c:v>65.77</c:v>
                </c:pt>
                <c:pt idx="198">
                  <c:v>65.55</c:v>
                </c:pt>
                <c:pt idx="199">
                  <c:v>65.3</c:v>
                </c:pt>
                <c:pt idx="200">
                  <c:v>65.08</c:v>
                </c:pt>
                <c:pt idx="201">
                  <c:v>64.930000000000007</c:v>
                </c:pt>
                <c:pt idx="202">
                  <c:v>64.78</c:v>
                </c:pt>
                <c:pt idx="203">
                  <c:v>64.63</c:v>
                </c:pt>
                <c:pt idx="204">
                  <c:v>64.47</c:v>
                </c:pt>
                <c:pt idx="205">
                  <c:v>64.319999999999993</c:v>
                </c:pt>
                <c:pt idx="206">
                  <c:v>64.17</c:v>
                </c:pt>
                <c:pt idx="207">
                  <c:v>63.94</c:v>
                </c:pt>
                <c:pt idx="208">
                  <c:v>63.74</c:v>
                </c:pt>
                <c:pt idx="209">
                  <c:v>63.54</c:v>
                </c:pt>
                <c:pt idx="210">
                  <c:v>63.3</c:v>
                </c:pt>
                <c:pt idx="211">
                  <c:v>63.07</c:v>
                </c:pt>
                <c:pt idx="212">
                  <c:v>62.85</c:v>
                </c:pt>
                <c:pt idx="213">
                  <c:v>62.62</c:v>
                </c:pt>
                <c:pt idx="214">
                  <c:v>62.4</c:v>
                </c:pt>
                <c:pt idx="215">
                  <c:v>62.17</c:v>
                </c:pt>
                <c:pt idx="216">
                  <c:v>61.95</c:v>
                </c:pt>
                <c:pt idx="217">
                  <c:v>61.79</c:v>
                </c:pt>
                <c:pt idx="218">
                  <c:v>61.57</c:v>
                </c:pt>
                <c:pt idx="219">
                  <c:v>61.32</c:v>
                </c:pt>
                <c:pt idx="220">
                  <c:v>61.1</c:v>
                </c:pt>
                <c:pt idx="221">
                  <c:v>60.87</c:v>
                </c:pt>
                <c:pt idx="222">
                  <c:v>60.62</c:v>
                </c:pt>
                <c:pt idx="223">
                  <c:v>60.35</c:v>
                </c:pt>
                <c:pt idx="224">
                  <c:v>60.14</c:v>
                </c:pt>
                <c:pt idx="225">
                  <c:v>59.95</c:v>
                </c:pt>
                <c:pt idx="226">
                  <c:v>59.68</c:v>
                </c:pt>
                <c:pt idx="227">
                  <c:v>59.41</c:v>
                </c:pt>
                <c:pt idx="228">
                  <c:v>59.21</c:v>
                </c:pt>
                <c:pt idx="229">
                  <c:v>59.08</c:v>
                </c:pt>
                <c:pt idx="230">
                  <c:v>58.91</c:v>
                </c:pt>
                <c:pt idx="231">
                  <c:v>58.65</c:v>
                </c:pt>
                <c:pt idx="232">
                  <c:v>58.45</c:v>
                </c:pt>
                <c:pt idx="233">
                  <c:v>58.19</c:v>
                </c:pt>
                <c:pt idx="234">
                  <c:v>58</c:v>
                </c:pt>
                <c:pt idx="235">
                  <c:v>57.72</c:v>
                </c:pt>
                <c:pt idx="236">
                  <c:v>57.47</c:v>
                </c:pt>
                <c:pt idx="237">
                  <c:v>57.23</c:v>
                </c:pt>
                <c:pt idx="238">
                  <c:v>56.98</c:v>
                </c:pt>
                <c:pt idx="239">
                  <c:v>56.74</c:v>
                </c:pt>
                <c:pt idx="240">
                  <c:v>56.52</c:v>
                </c:pt>
                <c:pt idx="241">
                  <c:v>56.29</c:v>
                </c:pt>
                <c:pt idx="242">
                  <c:v>56.12</c:v>
                </c:pt>
                <c:pt idx="243">
                  <c:v>55.88</c:v>
                </c:pt>
                <c:pt idx="244">
                  <c:v>55.64</c:v>
                </c:pt>
                <c:pt idx="245">
                  <c:v>55.39</c:v>
                </c:pt>
                <c:pt idx="246">
                  <c:v>55.15</c:v>
                </c:pt>
                <c:pt idx="247">
                  <c:v>54.91</c:v>
                </c:pt>
                <c:pt idx="248">
                  <c:v>54.66</c:v>
                </c:pt>
                <c:pt idx="249">
                  <c:v>54.42</c:v>
                </c:pt>
                <c:pt idx="250">
                  <c:v>54.18</c:v>
                </c:pt>
                <c:pt idx="251">
                  <c:v>53.94</c:v>
                </c:pt>
                <c:pt idx="252">
                  <c:v>53.69</c:v>
                </c:pt>
                <c:pt idx="253">
                  <c:v>53.44</c:v>
                </c:pt>
                <c:pt idx="254">
                  <c:v>53.18</c:v>
                </c:pt>
                <c:pt idx="255">
                  <c:v>52.95</c:v>
                </c:pt>
                <c:pt idx="256">
                  <c:v>52.71</c:v>
                </c:pt>
                <c:pt idx="257">
                  <c:v>52.49</c:v>
                </c:pt>
                <c:pt idx="258">
                  <c:v>52.29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32DC-47B0-9AD0-63955C4CC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083631"/>
        <c:axId val="2040834111"/>
      </c:lineChart>
      <c:dateAx>
        <c:axId val="3710836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  <a:alpha val="20000"/>
                </a:schemeClr>
              </a:solidFill>
              <a:round/>
            </a:ln>
            <a:effectLst/>
          </c:spPr>
        </c:majorGridlines>
        <c:numFmt formatCode="[$-416]mmm;@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40834111"/>
        <c:crosses val="autoZero"/>
        <c:auto val="1"/>
        <c:lblOffset val="100"/>
        <c:baseTimeUnit val="days"/>
        <c:majorUnit val="1"/>
        <c:majorTimeUnit val="months"/>
      </c:dateAx>
      <c:valAx>
        <c:axId val="20408341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  <a:alpha val="2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 b="1">
                    <a:solidFill>
                      <a:sysClr val="windowText" lastClr="000000"/>
                    </a:solidFill>
                  </a:rPr>
                  <a:t>%EAR</a:t>
                </a:r>
              </a:p>
            </c:rich>
          </c:tx>
          <c:layout>
            <c:manualLayout>
              <c:xMode val="edge"/>
              <c:yMode val="edge"/>
              <c:x val="1.6770037877702627E-2"/>
              <c:y val="0.404043270524794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108363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25160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73697110998671"/>
          <c:y val="0.14088467157372964"/>
          <c:w val="0.80318304666088869"/>
          <c:h val="0.70348519713044166"/>
        </c:manualLayout>
      </c:layout>
      <c:lineChart>
        <c:grouping val="standard"/>
        <c:varyColors val="0"/>
        <c:ser>
          <c:idx val="0"/>
          <c:order val="0"/>
          <c:tx>
            <c:strRef>
              <c:f>Armaz_SUBS!$N$6</c:f>
              <c:strCache>
                <c:ptCount val="1"/>
                <c:pt idx="0">
                  <c:v>2021</c:v>
                </c:pt>
              </c:strCache>
            </c:strRef>
          </c:tx>
          <c:spPr>
            <a:ln w="254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Armaz_SUBS!$A$7:$A$372</c:f>
              <c:numCache>
                <c:formatCode>d\-mmm</c:formatCode>
                <c:ptCount val="366"/>
                <c:pt idx="0">
                  <c:v>44197</c:v>
                </c:pt>
                <c:pt idx="1">
                  <c:v>44198</c:v>
                </c:pt>
                <c:pt idx="2">
                  <c:v>44199</c:v>
                </c:pt>
                <c:pt idx="3">
                  <c:v>44200</c:v>
                </c:pt>
                <c:pt idx="4">
                  <c:v>44201</c:v>
                </c:pt>
                <c:pt idx="5">
                  <c:v>44202</c:v>
                </c:pt>
                <c:pt idx="6">
                  <c:v>44203</c:v>
                </c:pt>
                <c:pt idx="7">
                  <c:v>44204</c:v>
                </c:pt>
                <c:pt idx="8">
                  <c:v>44205</c:v>
                </c:pt>
                <c:pt idx="9">
                  <c:v>44206</c:v>
                </c:pt>
                <c:pt idx="10">
                  <c:v>44207</c:v>
                </c:pt>
                <c:pt idx="11">
                  <c:v>44208</c:v>
                </c:pt>
                <c:pt idx="12">
                  <c:v>44209</c:v>
                </c:pt>
                <c:pt idx="13">
                  <c:v>44210</c:v>
                </c:pt>
                <c:pt idx="14">
                  <c:v>44211</c:v>
                </c:pt>
                <c:pt idx="15">
                  <c:v>44212</c:v>
                </c:pt>
                <c:pt idx="16">
                  <c:v>44213</c:v>
                </c:pt>
                <c:pt idx="17">
                  <c:v>44214</c:v>
                </c:pt>
                <c:pt idx="18">
                  <c:v>44215</c:v>
                </c:pt>
                <c:pt idx="19">
                  <c:v>44216</c:v>
                </c:pt>
                <c:pt idx="20">
                  <c:v>44217</c:v>
                </c:pt>
                <c:pt idx="21">
                  <c:v>44218</c:v>
                </c:pt>
                <c:pt idx="22">
                  <c:v>44219</c:v>
                </c:pt>
                <c:pt idx="23">
                  <c:v>44220</c:v>
                </c:pt>
                <c:pt idx="24">
                  <c:v>44221</c:v>
                </c:pt>
                <c:pt idx="25">
                  <c:v>44222</c:v>
                </c:pt>
                <c:pt idx="26">
                  <c:v>44223</c:v>
                </c:pt>
                <c:pt idx="27">
                  <c:v>44224</c:v>
                </c:pt>
                <c:pt idx="28">
                  <c:v>44225</c:v>
                </c:pt>
                <c:pt idx="29">
                  <c:v>44226</c:v>
                </c:pt>
                <c:pt idx="30">
                  <c:v>44227</c:v>
                </c:pt>
                <c:pt idx="31">
                  <c:v>44228</c:v>
                </c:pt>
                <c:pt idx="32">
                  <c:v>44229</c:v>
                </c:pt>
                <c:pt idx="33">
                  <c:v>44230</c:v>
                </c:pt>
                <c:pt idx="34">
                  <c:v>44231</c:v>
                </c:pt>
                <c:pt idx="35">
                  <c:v>44232</c:v>
                </c:pt>
                <c:pt idx="36">
                  <c:v>44233</c:v>
                </c:pt>
                <c:pt idx="37">
                  <c:v>44234</c:v>
                </c:pt>
                <c:pt idx="38">
                  <c:v>44235</c:v>
                </c:pt>
                <c:pt idx="39">
                  <c:v>44236</c:v>
                </c:pt>
                <c:pt idx="40">
                  <c:v>44237</c:v>
                </c:pt>
                <c:pt idx="41">
                  <c:v>44238</c:v>
                </c:pt>
                <c:pt idx="42">
                  <c:v>44239</c:v>
                </c:pt>
                <c:pt idx="43">
                  <c:v>44240</c:v>
                </c:pt>
                <c:pt idx="44">
                  <c:v>44241</c:v>
                </c:pt>
                <c:pt idx="45">
                  <c:v>44242</c:v>
                </c:pt>
                <c:pt idx="46">
                  <c:v>44243</c:v>
                </c:pt>
                <c:pt idx="47">
                  <c:v>44244</c:v>
                </c:pt>
                <c:pt idx="48">
                  <c:v>44245</c:v>
                </c:pt>
                <c:pt idx="49">
                  <c:v>44246</c:v>
                </c:pt>
                <c:pt idx="50">
                  <c:v>44247</c:v>
                </c:pt>
                <c:pt idx="51">
                  <c:v>44248</c:v>
                </c:pt>
                <c:pt idx="52">
                  <c:v>44249</c:v>
                </c:pt>
                <c:pt idx="53">
                  <c:v>44250</c:v>
                </c:pt>
                <c:pt idx="54">
                  <c:v>44251</c:v>
                </c:pt>
                <c:pt idx="55">
                  <c:v>44252</c:v>
                </c:pt>
                <c:pt idx="56">
                  <c:v>44253</c:v>
                </c:pt>
                <c:pt idx="57">
                  <c:v>44254</c:v>
                </c:pt>
                <c:pt idx="58">
                  <c:v>44255</c:v>
                </c:pt>
                <c:pt idx="59">
                  <c:v>44256</c:v>
                </c:pt>
                <c:pt idx="60">
                  <c:v>44257</c:v>
                </c:pt>
                <c:pt idx="61">
                  <c:v>44258</c:v>
                </c:pt>
                <c:pt idx="62">
                  <c:v>44259</c:v>
                </c:pt>
                <c:pt idx="63">
                  <c:v>44260</c:v>
                </c:pt>
                <c:pt idx="64">
                  <c:v>44261</c:v>
                </c:pt>
                <c:pt idx="65">
                  <c:v>44262</c:v>
                </c:pt>
                <c:pt idx="66">
                  <c:v>44263</c:v>
                </c:pt>
                <c:pt idx="67">
                  <c:v>44264</c:v>
                </c:pt>
                <c:pt idx="68">
                  <c:v>44265</c:v>
                </c:pt>
                <c:pt idx="69">
                  <c:v>44266</c:v>
                </c:pt>
                <c:pt idx="70">
                  <c:v>44267</c:v>
                </c:pt>
                <c:pt idx="71">
                  <c:v>44268</c:v>
                </c:pt>
                <c:pt idx="72">
                  <c:v>44269</c:v>
                </c:pt>
                <c:pt idx="73">
                  <c:v>44270</c:v>
                </c:pt>
                <c:pt idx="74">
                  <c:v>44271</c:v>
                </c:pt>
                <c:pt idx="75">
                  <c:v>44272</c:v>
                </c:pt>
                <c:pt idx="76">
                  <c:v>44273</c:v>
                </c:pt>
                <c:pt idx="77">
                  <c:v>44274</c:v>
                </c:pt>
                <c:pt idx="78">
                  <c:v>44275</c:v>
                </c:pt>
                <c:pt idx="79">
                  <c:v>44276</c:v>
                </c:pt>
                <c:pt idx="80">
                  <c:v>44277</c:v>
                </c:pt>
                <c:pt idx="81">
                  <c:v>44278</c:v>
                </c:pt>
                <c:pt idx="82">
                  <c:v>44279</c:v>
                </c:pt>
                <c:pt idx="83">
                  <c:v>44280</c:v>
                </c:pt>
                <c:pt idx="84">
                  <c:v>44281</c:v>
                </c:pt>
                <c:pt idx="85">
                  <c:v>44282</c:v>
                </c:pt>
                <c:pt idx="86">
                  <c:v>44283</c:v>
                </c:pt>
                <c:pt idx="87">
                  <c:v>44284</c:v>
                </c:pt>
                <c:pt idx="88">
                  <c:v>44285</c:v>
                </c:pt>
                <c:pt idx="89">
                  <c:v>44286</c:v>
                </c:pt>
                <c:pt idx="90">
                  <c:v>44287</c:v>
                </c:pt>
                <c:pt idx="91">
                  <c:v>44288</c:v>
                </c:pt>
                <c:pt idx="92">
                  <c:v>44289</c:v>
                </c:pt>
                <c:pt idx="93">
                  <c:v>44290</c:v>
                </c:pt>
                <c:pt idx="94">
                  <c:v>44291</c:v>
                </c:pt>
                <c:pt idx="95">
                  <c:v>44292</c:v>
                </c:pt>
                <c:pt idx="96">
                  <c:v>44293</c:v>
                </c:pt>
                <c:pt idx="97">
                  <c:v>44294</c:v>
                </c:pt>
                <c:pt idx="98">
                  <c:v>44295</c:v>
                </c:pt>
                <c:pt idx="99">
                  <c:v>44296</c:v>
                </c:pt>
                <c:pt idx="100">
                  <c:v>44297</c:v>
                </c:pt>
                <c:pt idx="101">
                  <c:v>44298</c:v>
                </c:pt>
                <c:pt idx="102">
                  <c:v>44299</c:v>
                </c:pt>
                <c:pt idx="103">
                  <c:v>44300</c:v>
                </c:pt>
                <c:pt idx="104">
                  <c:v>44301</c:v>
                </c:pt>
                <c:pt idx="105">
                  <c:v>44302</c:v>
                </c:pt>
                <c:pt idx="106">
                  <c:v>44303</c:v>
                </c:pt>
                <c:pt idx="107">
                  <c:v>44304</c:v>
                </c:pt>
                <c:pt idx="108">
                  <c:v>44305</c:v>
                </c:pt>
                <c:pt idx="109">
                  <c:v>44306</c:v>
                </c:pt>
                <c:pt idx="110">
                  <c:v>44307</c:v>
                </c:pt>
                <c:pt idx="111">
                  <c:v>44308</c:v>
                </c:pt>
                <c:pt idx="112">
                  <c:v>44309</c:v>
                </c:pt>
                <c:pt idx="113">
                  <c:v>44310</c:v>
                </c:pt>
                <c:pt idx="114">
                  <c:v>44311</c:v>
                </c:pt>
                <c:pt idx="115">
                  <c:v>44312</c:v>
                </c:pt>
                <c:pt idx="116">
                  <c:v>44313</c:v>
                </c:pt>
                <c:pt idx="117">
                  <c:v>44314</c:v>
                </c:pt>
                <c:pt idx="118">
                  <c:v>44315</c:v>
                </c:pt>
                <c:pt idx="119">
                  <c:v>44316</c:v>
                </c:pt>
                <c:pt idx="120">
                  <c:v>44317</c:v>
                </c:pt>
                <c:pt idx="121">
                  <c:v>44318</c:v>
                </c:pt>
                <c:pt idx="122">
                  <c:v>44319</c:v>
                </c:pt>
                <c:pt idx="123">
                  <c:v>44320</c:v>
                </c:pt>
                <c:pt idx="124">
                  <c:v>44321</c:v>
                </c:pt>
                <c:pt idx="125">
                  <c:v>44322</c:v>
                </c:pt>
                <c:pt idx="126">
                  <c:v>44323</c:v>
                </c:pt>
                <c:pt idx="127">
                  <c:v>44324</c:v>
                </c:pt>
                <c:pt idx="128">
                  <c:v>44325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44331</c:v>
                </c:pt>
                <c:pt idx="135">
                  <c:v>44332</c:v>
                </c:pt>
                <c:pt idx="136">
                  <c:v>44333</c:v>
                </c:pt>
                <c:pt idx="137">
                  <c:v>44334</c:v>
                </c:pt>
                <c:pt idx="138">
                  <c:v>44335</c:v>
                </c:pt>
                <c:pt idx="139">
                  <c:v>44336</c:v>
                </c:pt>
                <c:pt idx="140">
                  <c:v>44337</c:v>
                </c:pt>
                <c:pt idx="141">
                  <c:v>44338</c:v>
                </c:pt>
                <c:pt idx="142">
                  <c:v>44339</c:v>
                </c:pt>
                <c:pt idx="143">
                  <c:v>44340</c:v>
                </c:pt>
                <c:pt idx="144">
                  <c:v>44341</c:v>
                </c:pt>
                <c:pt idx="145">
                  <c:v>44342</c:v>
                </c:pt>
                <c:pt idx="146">
                  <c:v>44343</c:v>
                </c:pt>
                <c:pt idx="147">
                  <c:v>44344</c:v>
                </c:pt>
                <c:pt idx="148">
                  <c:v>44345</c:v>
                </c:pt>
                <c:pt idx="149">
                  <c:v>44346</c:v>
                </c:pt>
                <c:pt idx="150">
                  <c:v>44347</c:v>
                </c:pt>
                <c:pt idx="151">
                  <c:v>44348</c:v>
                </c:pt>
                <c:pt idx="152">
                  <c:v>44349</c:v>
                </c:pt>
                <c:pt idx="153">
                  <c:v>44350</c:v>
                </c:pt>
                <c:pt idx="154">
                  <c:v>44351</c:v>
                </c:pt>
                <c:pt idx="155">
                  <c:v>44352</c:v>
                </c:pt>
                <c:pt idx="156">
                  <c:v>44353</c:v>
                </c:pt>
                <c:pt idx="157">
                  <c:v>44354</c:v>
                </c:pt>
                <c:pt idx="158">
                  <c:v>44355</c:v>
                </c:pt>
                <c:pt idx="159">
                  <c:v>44356</c:v>
                </c:pt>
                <c:pt idx="160">
                  <c:v>44357</c:v>
                </c:pt>
                <c:pt idx="161">
                  <c:v>44358</c:v>
                </c:pt>
                <c:pt idx="162">
                  <c:v>44359</c:v>
                </c:pt>
                <c:pt idx="163">
                  <c:v>44360</c:v>
                </c:pt>
                <c:pt idx="164">
                  <c:v>44361</c:v>
                </c:pt>
                <c:pt idx="165">
                  <c:v>44362</c:v>
                </c:pt>
                <c:pt idx="166">
                  <c:v>44363</c:v>
                </c:pt>
                <c:pt idx="167">
                  <c:v>44364</c:v>
                </c:pt>
                <c:pt idx="168">
                  <c:v>44365</c:v>
                </c:pt>
                <c:pt idx="169">
                  <c:v>44366</c:v>
                </c:pt>
                <c:pt idx="170">
                  <c:v>44367</c:v>
                </c:pt>
                <c:pt idx="171">
                  <c:v>44368</c:v>
                </c:pt>
                <c:pt idx="172">
                  <c:v>44369</c:v>
                </c:pt>
                <c:pt idx="173">
                  <c:v>44370</c:v>
                </c:pt>
                <c:pt idx="174">
                  <c:v>44371</c:v>
                </c:pt>
                <c:pt idx="175">
                  <c:v>44372</c:v>
                </c:pt>
                <c:pt idx="176">
                  <c:v>44373</c:v>
                </c:pt>
                <c:pt idx="177">
                  <c:v>44374</c:v>
                </c:pt>
                <c:pt idx="178">
                  <c:v>44375</c:v>
                </c:pt>
                <c:pt idx="179">
                  <c:v>44376</c:v>
                </c:pt>
                <c:pt idx="180">
                  <c:v>44377</c:v>
                </c:pt>
                <c:pt idx="181">
                  <c:v>44378</c:v>
                </c:pt>
                <c:pt idx="182">
                  <c:v>44379</c:v>
                </c:pt>
                <c:pt idx="183">
                  <c:v>44380</c:v>
                </c:pt>
                <c:pt idx="184">
                  <c:v>44381</c:v>
                </c:pt>
                <c:pt idx="185">
                  <c:v>44382</c:v>
                </c:pt>
                <c:pt idx="186">
                  <c:v>44383</c:v>
                </c:pt>
                <c:pt idx="187">
                  <c:v>44384</c:v>
                </c:pt>
                <c:pt idx="188">
                  <c:v>44385</c:v>
                </c:pt>
                <c:pt idx="189">
                  <c:v>44386</c:v>
                </c:pt>
                <c:pt idx="190">
                  <c:v>44387</c:v>
                </c:pt>
                <c:pt idx="191">
                  <c:v>44388</c:v>
                </c:pt>
                <c:pt idx="192">
                  <c:v>44389</c:v>
                </c:pt>
                <c:pt idx="193">
                  <c:v>44390</c:v>
                </c:pt>
                <c:pt idx="194">
                  <c:v>44391</c:v>
                </c:pt>
                <c:pt idx="195">
                  <c:v>44392</c:v>
                </c:pt>
                <c:pt idx="196">
                  <c:v>44393</c:v>
                </c:pt>
                <c:pt idx="197">
                  <c:v>44394</c:v>
                </c:pt>
                <c:pt idx="198">
                  <c:v>44395</c:v>
                </c:pt>
                <c:pt idx="199">
                  <c:v>44396</c:v>
                </c:pt>
                <c:pt idx="200">
                  <c:v>44397</c:v>
                </c:pt>
                <c:pt idx="201">
                  <c:v>44398</c:v>
                </c:pt>
                <c:pt idx="202">
                  <c:v>44399</c:v>
                </c:pt>
                <c:pt idx="203">
                  <c:v>44400</c:v>
                </c:pt>
                <c:pt idx="204">
                  <c:v>44401</c:v>
                </c:pt>
                <c:pt idx="205">
                  <c:v>44402</c:v>
                </c:pt>
                <c:pt idx="206">
                  <c:v>44403</c:v>
                </c:pt>
                <c:pt idx="207">
                  <c:v>44404</c:v>
                </c:pt>
                <c:pt idx="208">
                  <c:v>44405</c:v>
                </c:pt>
                <c:pt idx="209">
                  <c:v>44406</c:v>
                </c:pt>
                <c:pt idx="210">
                  <c:v>44407</c:v>
                </c:pt>
                <c:pt idx="211">
                  <c:v>44408</c:v>
                </c:pt>
                <c:pt idx="212">
                  <c:v>44409</c:v>
                </c:pt>
                <c:pt idx="213">
                  <c:v>44410</c:v>
                </c:pt>
                <c:pt idx="214">
                  <c:v>44411</c:v>
                </c:pt>
                <c:pt idx="215">
                  <c:v>44412</c:v>
                </c:pt>
                <c:pt idx="216">
                  <c:v>44413</c:v>
                </c:pt>
                <c:pt idx="217">
                  <c:v>44414</c:v>
                </c:pt>
                <c:pt idx="218">
                  <c:v>44415</c:v>
                </c:pt>
                <c:pt idx="219">
                  <c:v>44416</c:v>
                </c:pt>
                <c:pt idx="220">
                  <c:v>44417</c:v>
                </c:pt>
                <c:pt idx="221">
                  <c:v>44418</c:v>
                </c:pt>
                <c:pt idx="222">
                  <c:v>44419</c:v>
                </c:pt>
                <c:pt idx="223">
                  <c:v>44420</c:v>
                </c:pt>
                <c:pt idx="224">
                  <c:v>44421</c:v>
                </c:pt>
                <c:pt idx="225">
                  <c:v>44422</c:v>
                </c:pt>
                <c:pt idx="226">
                  <c:v>44423</c:v>
                </c:pt>
                <c:pt idx="227">
                  <c:v>44424</c:v>
                </c:pt>
                <c:pt idx="228">
                  <c:v>44425</c:v>
                </c:pt>
                <c:pt idx="229">
                  <c:v>44426</c:v>
                </c:pt>
                <c:pt idx="230">
                  <c:v>44427</c:v>
                </c:pt>
                <c:pt idx="231">
                  <c:v>44428</c:v>
                </c:pt>
                <c:pt idx="232">
                  <c:v>44429</c:v>
                </c:pt>
                <c:pt idx="233">
                  <c:v>44430</c:v>
                </c:pt>
                <c:pt idx="234">
                  <c:v>44431</c:v>
                </c:pt>
                <c:pt idx="235">
                  <c:v>44432</c:v>
                </c:pt>
                <c:pt idx="236">
                  <c:v>44433</c:v>
                </c:pt>
                <c:pt idx="237">
                  <c:v>44434</c:v>
                </c:pt>
                <c:pt idx="238">
                  <c:v>44435</c:v>
                </c:pt>
                <c:pt idx="239">
                  <c:v>44436</c:v>
                </c:pt>
                <c:pt idx="240">
                  <c:v>44437</c:v>
                </c:pt>
                <c:pt idx="241">
                  <c:v>44438</c:v>
                </c:pt>
                <c:pt idx="242">
                  <c:v>44439</c:v>
                </c:pt>
                <c:pt idx="243">
                  <c:v>44440</c:v>
                </c:pt>
                <c:pt idx="244">
                  <c:v>44441</c:v>
                </c:pt>
                <c:pt idx="245">
                  <c:v>44442</c:v>
                </c:pt>
                <c:pt idx="246">
                  <c:v>44443</c:v>
                </c:pt>
                <c:pt idx="247">
                  <c:v>44444</c:v>
                </c:pt>
                <c:pt idx="248">
                  <c:v>44445</c:v>
                </c:pt>
                <c:pt idx="249">
                  <c:v>44446</c:v>
                </c:pt>
                <c:pt idx="250">
                  <c:v>44447</c:v>
                </c:pt>
                <c:pt idx="251">
                  <c:v>44448</c:v>
                </c:pt>
                <c:pt idx="252">
                  <c:v>44449</c:v>
                </c:pt>
                <c:pt idx="253">
                  <c:v>44450</c:v>
                </c:pt>
                <c:pt idx="254">
                  <c:v>44451</c:v>
                </c:pt>
                <c:pt idx="255">
                  <c:v>44452</c:v>
                </c:pt>
                <c:pt idx="256">
                  <c:v>44453</c:v>
                </c:pt>
                <c:pt idx="257">
                  <c:v>44454</c:v>
                </c:pt>
                <c:pt idx="258">
                  <c:v>44455</c:v>
                </c:pt>
                <c:pt idx="259">
                  <c:v>44456</c:v>
                </c:pt>
                <c:pt idx="260">
                  <c:v>44457</c:v>
                </c:pt>
                <c:pt idx="261">
                  <c:v>44458</c:v>
                </c:pt>
                <c:pt idx="262">
                  <c:v>44459</c:v>
                </c:pt>
                <c:pt idx="263">
                  <c:v>44460</c:v>
                </c:pt>
                <c:pt idx="264">
                  <c:v>44461</c:v>
                </c:pt>
                <c:pt idx="265">
                  <c:v>44462</c:v>
                </c:pt>
                <c:pt idx="266">
                  <c:v>44463</c:v>
                </c:pt>
                <c:pt idx="267">
                  <c:v>44464</c:v>
                </c:pt>
                <c:pt idx="268">
                  <c:v>44465</c:v>
                </c:pt>
                <c:pt idx="269">
                  <c:v>44466</c:v>
                </c:pt>
                <c:pt idx="270">
                  <c:v>44467</c:v>
                </c:pt>
                <c:pt idx="271">
                  <c:v>44468</c:v>
                </c:pt>
                <c:pt idx="272">
                  <c:v>44469</c:v>
                </c:pt>
                <c:pt idx="273">
                  <c:v>44470</c:v>
                </c:pt>
                <c:pt idx="274">
                  <c:v>44471</c:v>
                </c:pt>
                <c:pt idx="275">
                  <c:v>44472</c:v>
                </c:pt>
                <c:pt idx="276">
                  <c:v>44473</c:v>
                </c:pt>
                <c:pt idx="277">
                  <c:v>44474</c:v>
                </c:pt>
                <c:pt idx="278">
                  <c:v>44475</c:v>
                </c:pt>
                <c:pt idx="279">
                  <c:v>44476</c:v>
                </c:pt>
                <c:pt idx="280">
                  <c:v>44477</c:v>
                </c:pt>
                <c:pt idx="281">
                  <c:v>44478</c:v>
                </c:pt>
                <c:pt idx="282">
                  <c:v>44479</c:v>
                </c:pt>
                <c:pt idx="283">
                  <c:v>44480</c:v>
                </c:pt>
                <c:pt idx="284">
                  <c:v>44481</c:v>
                </c:pt>
                <c:pt idx="285">
                  <c:v>44482</c:v>
                </c:pt>
                <c:pt idx="286">
                  <c:v>44483</c:v>
                </c:pt>
                <c:pt idx="287">
                  <c:v>44484</c:v>
                </c:pt>
                <c:pt idx="288">
                  <c:v>44485</c:v>
                </c:pt>
                <c:pt idx="289">
                  <c:v>44486</c:v>
                </c:pt>
                <c:pt idx="290">
                  <c:v>44487</c:v>
                </c:pt>
                <c:pt idx="291">
                  <c:v>44488</c:v>
                </c:pt>
                <c:pt idx="292">
                  <c:v>44489</c:v>
                </c:pt>
                <c:pt idx="293">
                  <c:v>44490</c:v>
                </c:pt>
                <c:pt idx="294">
                  <c:v>44491</c:v>
                </c:pt>
                <c:pt idx="295">
                  <c:v>44492</c:v>
                </c:pt>
                <c:pt idx="296">
                  <c:v>44493</c:v>
                </c:pt>
                <c:pt idx="297">
                  <c:v>44494</c:v>
                </c:pt>
                <c:pt idx="298">
                  <c:v>44495</c:v>
                </c:pt>
                <c:pt idx="299">
                  <c:v>44496</c:v>
                </c:pt>
                <c:pt idx="300">
                  <c:v>44497</c:v>
                </c:pt>
                <c:pt idx="301">
                  <c:v>44498</c:v>
                </c:pt>
                <c:pt idx="302">
                  <c:v>44499</c:v>
                </c:pt>
                <c:pt idx="303">
                  <c:v>44500</c:v>
                </c:pt>
                <c:pt idx="304">
                  <c:v>44501</c:v>
                </c:pt>
                <c:pt idx="305">
                  <c:v>44502</c:v>
                </c:pt>
                <c:pt idx="306">
                  <c:v>44503</c:v>
                </c:pt>
                <c:pt idx="307">
                  <c:v>44504</c:v>
                </c:pt>
                <c:pt idx="308">
                  <c:v>44505</c:v>
                </c:pt>
                <c:pt idx="309">
                  <c:v>44506</c:v>
                </c:pt>
                <c:pt idx="310">
                  <c:v>44507</c:v>
                </c:pt>
                <c:pt idx="311">
                  <c:v>44508</c:v>
                </c:pt>
                <c:pt idx="312">
                  <c:v>44509</c:v>
                </c:pt>
                <c:pt idx="313">
                  <c:v>44510</c:v>
                </c:pt>
                <c:pt idx="314">
                  <c:v>44511</c:v>
                </c:pt>
                <c:pt idx="315">
                  <c:v>44512</c:v>
                </c:pt>
                <c:pt idx="316">
                  <c:v>44513</c:v>
                </c:pt>
                <c:pt idx="317">
                  <c:v>44514</c:v>
                </c:pt>
                <c:pt idx="318">
                  <c:v>44515</c:v>
                </c:pt>
                <c:pt idx="319">
                  <c:v>44516</c:v>
                </c:pt>
                <c:pt idx="320">
                  <c:v>44517</c:v>
                </c:pt>
                <c:pt idx="321">
                  <c:v>44518</c:v>
                </c:pt>
                <c:pt idx="322">
                  <c:v>44519</c:v>
                </c:pt>
                <c:pt idx="323">
                  <c:v>44520</c:v>
                </c:pt>
                <c:pt idx="324">
                  <c:v>44521</c:v>
                </c:pt>
                <c:pt idx="325">
                  <c:v>44522</c:v>
                </c:pt>
                <c:pt idx="326">
                  <c:v>44523</c:v>
                </c:pt>
                <c:pt idx="327">
                  <c:v>44524</c:v>
                </c:pt>
                <c:pt idx="328">
                  <c:v>44525</c:v>
                </c:pt>
                <c:pt idx="329">
                  <c:v>44526</c:v>
                </c:pt>
                <c:pt idx="330">
                  <c:v>44527</c:v>
                </c:pt>
                <c:pt idx="331">
                  <c:v>44528</c:v>
                </c:pt>
                <c:pt idx="332">
                  <c:v>44529</c:v>
                </c:pt>
                <c:pt idx="333">
                  <c:v>44530</c:v>
                </c:pt>
                <c:pt idx="334">
                  <c:v>44531</c:v>
                </c:pt>
                <c:pt idx="335">
                  <c:v>44532</c:v>
                </c:pt>
                <c:pt idx="336">
                  <c:v>44533</c:v>
                </c:pt>
                <c:pt idx="337">
                  <c:v>44534</c:v>
                </c:pt>
                <c:pt idx="338">
                  <c:v>44535</c:v>
                </c:pt>
                <c:pt idx="339">
                  <c:v>44536</c:v>
                </c:pt>
                <c:pt idx="340">
                  <c:v>44537</c:v>
                </c:pt>
                <c:pt idx="341">
                  <c:v>44538</c:v>
                </c:pt>
                <c:pt idx="342">
                  <c:v>44539</c:v>
                </c:pt>
                <c:pt idx="343">
                  <c:v>44540</c:v>
                </c:pt>
                <c:pt idx="344">
                  <c:v>44541</c:v>
                </c:pt>
                <c:pt idx="345">
                  <c:v>44542</c:v>
                </c:pt>
                <c:pt idx="346">
                  <c:v>44543</c:v>
                </c:pt>
                <c:pt idx="347">
                  <c:v>44544</c:v>
                </c:pt>
                <c:pt idx="348">
                  <c:v>44545</c:v>
                </c:pt>
                <c:pt idx="349">
                  <c:v>44546</c:v>
                </c:pt>
                <c:pt idx="350">
                  <c:v>44547</c:v>
                </c:pt>
                <c:pt idx="351">
                  <c:v>44548</c:v>
                </c:pt>
                <c:pt idx="352">
                  <c:v>44549</c:v>
                </c:pt>
                <c:pt idx="353">
                  <c:v>44550</c:v>
                </c:pt>
                <c:pt idx="354">
                  <c:v>44551</c:v>
                </c:pt>
                <c:pt idx="355">
                  <c:v>44552</c:v>
                </c:pt>
                <c:pt idx="356">
                  <c:v>44553</c:v>
                </c:pt>
                <c:pt idx="357">
                  <c:v>44554</c:v>
                </c:pt>
                <c:pt idx="358">
                  <c:v>44555</c:v>
                </c:pt>
                <c:pt idx="359">
                  <c:v>44556</c:v>
                </c:pt>
                <c:pt idx="360">
                  <c:v>44557</c:v>
                </c:pt>
                <c:pt idx="361">
                  <c:v>44558</c:v>
                </c:pt>
                <c:pt idx="362">
                  <c:v>44559</c:v>
                </c:pt>
                <c:pt idx="363">
                  <c:v>44560</c:v>
                </c:pt>
                <c:pt idx="364">
                  <c:v>44561</c:v>
                </c:pt>
              </c:numCache>
            </c:numRef>
          </c:cat>
          <c:val>
            <c:numRef>
              <c:f>Armaz_SUBS!$N$7:$N$372</c:f>
              <c:numCache>
                <c:formatCode>0.00</c:formatCode>
                <c:ptCount val="366"/>
                <c:pt idx="0">
                  <c:v>28.19</c:v>
                </c:pt>
                <c:pt idx="1">
                  <c:v>28.52</c:v>
                </c:pt>
                <c:pt idx="2">
                  <c:v>28.81</c:v>
                </c:pt>
                <c:pt idx="3">
                  <c:v>28.8</c:v>
                </c:pt>
                <c:pt idx="4">
                  <c:v>28.76</c:v>
                </c:pt>
                <c:pt idx="5">
                  <c:v>28.75</c:v>
                </c:pt>
                <c:pt idx="6">
                  <c:v>28.49</c:v>
                </c:pt>
                <c:pt idx="7">
                  <c:v>28.26</c:v>
                </c:pt>
                <c:pt idx="8">
                  <c:v>28.01</c:v>
                </c:pt>
                <c:pt idx="9">
                  <c:v>27.95</c:v>
                </c:pt>
                <c:pt idx="10">
                  <c:v>27.61</c:v>
                </c:pt>
                <c:pt idx="11">
                  <c:v>27.15</c:v>
                </c:pt>
                <c:pt idx="12">
                  <c:v>26.83</c:v>
                </c:pt>
                <c:pt idx="13">
                  <c:v>26.72</c:v>
                </c:pt>
                <c:pt idx="14">
                  <c:v>26.56</c:v>
                </c:pt>
                <c:pt idx="15">
                  <c:v>26.42</c:v>
                </c:pt>
                <c:pt idx="16">
                  <c:v>26.41</c:v>
                </c:pt>
                <c:pt idx="17">
                  <c:v>26.29</c:v>
                </c:pt>
                <c:pt idx="18">
                  <c:v>26.44</c:v>
                </c:pt>
                <c:pt idx="19">
                  <c:v>27.04</c:v>
                </c:pt>
                <c:pt idx="20">
                  <c:v>28.93</c:v>
                </c:pt>
                <c:pt idx="21">
                  <c:v>31.08</c:v>
                </c:pt>
                <c:pt idx="22">
                  <c:v>33.17</c:v>
                </c:pt>
                <c:pt idx="23">
                  <c:v>35.49</c:v>
                </c:pt>
                <c:pt idx="24">
                  <c:v>37.39</c:v>
                </c:pt>
                <c:pt idx="25">
                  <c:v>39.479999999999997</c:v>
                </c:pt>
                <c:pt idx="26">
                  <c:v>41.58</c:v>
                </c:pt>
                <c:pt idx="27">
                  <c:v>43.48</c:v>
                </c:pt>
                <c:pt idx="28">
                  <c:v>45.8</c:v>
                </c:pt>
                <c:pt idx="29">
                  <c:v>48.99</c:v>
                </c:pt>
                <c:pt idx="30">
                  <c:v>52.41</c:v>
                </c:pt>
                <c:pt idx="31">
                  <c:v>54.85</c:v>
                </c:pt>
                <c:pt idx="32">
                  <c:v>56.73</c:v>
                </c:pt>
                <c:pt idx="33">
                  <c:v>58.21</c:v>
                </c:pt>
                <c:pt idx="34">
                  <c:v>59.57</c:v>
                </c:pt>
                <c:pt idx="35">
                  <c:v>60.73</c:v>
                </c:pt>
                <c:pt idx="36">
                  <c:v>61.91</c:v>
                </c:pt>
                <c:pt idx="37">
                  <c:v>63.24</c:v>
                </c:pt>
                <c:pt idx="38">
                  <c:v>63.79</c:v>
                </c:pt>
                <c:pt idx="39">
                  <c:v>64.09</c:v>
                </c:pt>
                <c:pt idx="40">
                  <c:v>64.39</c:v>
                </c:pt>
                <c:pt idx="41">
                  <c:v>64.599999999999994</c:v>
                </c:pt>
                <c:pt idx="42">
                  <c:v>64.739999999999995</c:v>
                </c:pt>
                <c:pt idx="43">
                  <c:v>65.2</c:v>
                </c:pt>
                <c:pt idx="44">
                  <c:v>65.62</c:v>
                </c:pt>
                <c:pt idx="45">
                  <c:v>65.56</c:v>
                </c:pt>
                <c:pt idx="46">
                  <c:v>65.349999999999994</c:v>
                </c:pt>
                <c:pt idx="47">
                  <c:v>65.06</c:v>
                </c:pt>
                <c:pt idx="48">
                  <c:v>64.849999999999994</c:v>
                </c:pt>
                <c:pt idx="49">
                  <c:v>64.72</c:v>
                </c:pt>
                <c:pt idx="50">
                  <c:v>64.680000000000007</c:v>
                </c:pt>
                <c:pt idx="51">
                  <c:v>64.989999999999995</c:v>
                </c:pt>
                <c:pt idx="52">
                  <c:v>64.819999999999993</c:v>
                </c:pt>
                <c:pt idx="53">
                  <c:v>64.52</c:v>
                </c:pt>
                <c:pt idx="54">
                  <c:v>64.3</c:v>
                </c:pt>
                <c:pt idx="55">
                  <c:v>64.09</c:v>
                </c:pt>
                <c:pt idx="56">
                  <c:v>63.86</c:v>
                </c:pt>
                <c:pt idx="57">
                  <c:v>63.86</c:v>
                </c:pt>
                <c:pt idx="58">
                  <c:v>64.209999999999994</c:v>
                </c:pt>
                <c:pt idx="59">
                  <c:v>63.99</c:v>
                </c:pt>
                <c:pt idx="60">
                  <c:v>63.83</c:v>
                </c:pt>
                <c:pt idx="61">
                  <c:v>63.74</c:v>
                </c:pt>
                <c:pt idx="62">
                  <c:v>63.71</c:v>
                </c:pt>
                <c:pt idx="63">
                  <c:v>63.92</c:v>
                </c:pt>
                <c:pt idx="64">
                  <c:v>64.39</c:v>
                </c:pt>
                <c:pt idx="65">
                  <c:v>65.14</c:v>
                </c:pt>
                <c:pt idx="66">
                  <c:v>65.150000000000006</c:v>
                </c:pt>
                <c:pt idx="67">
                  <c:v>65.23</c:v>
                </c:pt>
                <c:pt idx="68">
                  <c:v>65.28</c:v>
                </c:pt>
                <c:pt idx="69">
                  <c:v>65.349999999999994</c:v>
                </c:pt>
                <c:pt idx="70">
                  <c:v>65.34</c:v>
                </c:pt>
                <c:pt idx="71">
                  <c:v>65.66</c:v>
                </c:pt>
                <c:pt idx="72">
                  <c:v>66.03</c:v>
                </c:pt>
                <c:pt idx="73">
                  <c:v>65.739999999999995</c:v>
                </c:pt>
                <c:pt idx="74">
                  <c:v>65.52</c:v>
                </c:pt>
                <c:pt idx="75">
                  <c:v>65.319999999999993</c:v>
                </c:pt>
                <c:pt idx="76">
                  <c:v>65.150000000000006</c:v>
                </c:pt>
                <c:pt idx="77">
                  <c:v>64.95</c:v>
                </c:pt>
                <c:pt idx="78">
                  <c:v>65.150000000000006</c:v>
                </c:pt>
                <c:pt idx="79">
                  <c:v>65.400000000000006</c:v>
                </c:pt>
                <c:pt idx="80">
                  <c:v>64.81</c:v>
                </c:pt>
                <c:pt idx="81">
                  <c:v>64.319999999999993</c:v>
                </c:pt>
                <c:pt idx="82">
                  <c:v>63.98</c:v>
                </c:pt>
                <c:pt idx="83">
                  <c:v>63.64</c:v>
                </c:pt>
                <c:pt idx="84">
                  <c:v>63.13</c:v>
                </c:pt>
                <c:pt idx="85">
                  <c:v>62.77</c:v>
                </c:pt>
                <c:pt idx="86">
                  <c:v>62.94</c:v>
                </c:pt>
                <c:pt idx="87">
                  <c:v>62.45</c:v>
                </c:pt>
                <c:pt idx="88">
                  <c:v>61.92</c:v>
                </c:pt>
                <c:pt idx="89">
                  <c:v>61.51</c:v>
                </c:pt>
                <c:pt idx="90">
                  <c:v>61.23</c:v>
                </c:pt>
                <c:pt idx="91">
                  <c:v>61.28</c:v>
                </c:pt>
                <c:pt idx="92">
                  <c:v>61.37</c:v>
                </c:pt>
                <c:pt idx="93">
                  <c:v>61.57</c:v>
                </c:pt>
                <c:pt idx="94">
                  <c:v>61.47</c:v>
                </c:pt>
                <c:pt idx="95">
                  <c:v>61.17</c:v>
                </c:pt>
                <c:pt idx="96">
                  <c:v>61</c:v>
                </c:pt>
                <c:pt idx="97">
                  <c:v>60.79</c:v>
                </c:pt>
                <c:pt idx="98">
                  <c:v>60.37</c:v>
                </c:pt>
                <c:pt idx="99">
                  <c:v>60.31</c:v>
                </c:pt>
                <c:pt idx="100">
                  <c:v>60.4</c:v>
                </c:pt>
                <c:pt idx="101">
                  <c:v>60.02</c:v>
                </c:pt>
                <c:pt idx="102">
                  <c:v>59.66</c:v>
                </c:pt>
                <c:pt idx="103">
                  <c:v>59.4</c:v>
                </c:pt>
                <c:pt idx="104">
                  <c:v>59.2</c:v>
                </c:pt>
                <c:pt idx="105">
                  <c:v>59.02</c:v>
                </c:pt>
                <c:pt idx="106">
                  <c:v>58.91</c:v>
                </c:pt>
                <c:pt idx="107">
                  <c:v>58.94</c:v>
                </c:pt>
                <c:pt idx="108">
                  <c:v>58.64</c:v>
                </c:pt>
                <c:pt idx="109">
                  <c:v>58.33</c:v>
                </c:pt>
                <c:pt idx="110">
                  <c:v>58.25</c:v>
                </c:pt>
                <c:pt idx="111">
                  <c:v>58.03</c:v>
                </c:pt>
                <c:pt idx="112">
                  <c:v>57.94</c:v>
                </c:pt>
                <c:pt idx="113">
                  <c:v>57.82</c:v>
                </c:pt>
                <c:pt idx="114">
                  <c:v>57.74</c:v>
                </c:pt>
                <c:pt idx="115">
                  <c:v>57.39</c:v>
                </c:pt>
                <c:pt idx="116">
                  <c:v>57.04</c:v>
                </c:pt>
                <c:pt idx="117">
                  <c:v>56.84</c:v>
                </c:pt>
                <c:pt idx="118">
                  <c:v>56.58</c:v>
                </c:pt>
                <c:pt idx="119">
                  <c:v>56.44</c:v>
                </c:pt>
                <c:pt idx="120">
                  <c:v>56.41</c:v>
                </c:pt>
                <c:pt idx="121">
                  <c:v>56.31</c:v>
                </c:pt>
                <c:pt idx="122">
                  <c:v>56.03</c:v>
                </c:pt>
                <c:pt idx="123">
                  <c:v>55.77</c:v>
                </c:pt>
                <c:pt idx="124">
                  <c:v>55.55</c:v>
                </c:pt>
                <c:pt idx="125">
                  <c:v>55.49</c:v>
                </c:pt>
                <c:pt idx="126">
                  <c:v>55.54</c:v>
                </c:pt>
                <c:pt idx="127">
                  <c:v>55.61</c:v>
                </c:pt>
                <c:pt idx="128">
                  <c:v>55.74</c:v>
                </c:pt>
                <c:pt idx="129">
                  <c:v>55.6</c:v>
                </c:pt>
                <c:pt idx="130">
                  <c:v>55.47</c:v>
                </c:pt>
                <c:pt idx="131">
                  <c:v>55.37</c:v>
                </c:pt>
                <c:pt idx="132">
                  <c:v>55.35</c:v>
                </c:pt>
                <c:pt idx="133">
                  <c:v>55.27</c:v>
                </c:pt>
                <c:pt idx="134">
                  <c:v>55.31</c:v>
                </c:pt>
                <c:pt idx="135">
                  <c:v>55.38</c:v>
                </c:pt>
                <c:pt idx="136">
                  <c:v>55.33</c:v>
                </c:pt>
                <c:pt idx="137">
                  <c:v>55.22</c:v>
                </c:pt>
                <c:pt idx="138">
                  <c:v>55.09</c:v>
                </c:pt>
                <c:pt idx="139">
                  <c:v>54.89</c:v>
                </c:pt>
                <c:pt idx="140">
                  <c:v>54.72</c:v>
                </c:pt>
                <c:pt idx="141">
                  <c:v>55.04</c:v>
                </c:pt>
                <c:pt idx="142">
                  <c:v>55.31</c:v>
                </c:pt>
                <c:pt idx="143">
                  <c:v>55.48</c:v>
                </c:pt>
                <c:pt idx="144">
                  <c:v>55.64</c:v>
                </c:pt>
                <c:pt idx="145">
                  <c:v>55.63</c:v>
                </c:pt>
                <c:pt idx="146">
                  <c:v>55.63</c:v>
                </c:pt>
                <c:pt idx="147">
                  <c:v>55.49</c:v>
                </c:pt>
                <c:pt idx="148">
                  <c:v>56.23</c:v>
                </c:pt>
                <c:pt idx="149">
                  <c:v>56.94</c:v>
                </c:pt>
                <c:pt idx="150">
                  <c:v>57.2</c:v>
                </c:pt>
                <c:pt idx="151">
                  <c:v>57.2</c:v>
                </c:pt>
                <c:pt idx="152">
                  <c:v>57.38</c:v>
                </c:pt>
                <c:pt idx="153">
                  <c:v>57.52</c:v>
                </c:pt>
                <c:pt idx="154">
                  <c:v>57.54</c:v>
                </c:pt>
                <c:pt idx="155">
                  <c:v>57.7</c:v>
                </c:pt>
                <c:pt idx="156">
                  <c:v>57.84</c:v>
                </c:pt>
                <c:pt idx="157">
                  <c:v>57.78</c:v>
                </c:pt>
                <c:pt idx="158">
                  <c:v>57.83</c:v>
                </c:pt>
                <c:pt idx="159">
                  <c:v>58.2</c:v>
                </c:pt>
                <c:pt idx="160">
                  <c:v>58.71</c:v>
                </c:pt>
                <c:pt idx="161">
                  <c:v>59.1</c:v>
                </c:pt>
                <c:pt idx="162">
                  <c:v>59.65</c:v>
                </c:pt>
                <c:pt idx="163">
                  <c:v>60.24</c:v>
                </c:pt>
                <c:pt idx="164">
                  <c:v>60.6</c:v>
                </c:pt>
                <c:pt idx="165">
                  <c:v>60.67</c:v>
                </c:pt>
                <c:pt idx="166">
                  <c:v>60.58</c:v>
                </c:pt>
                <c:pt idx="167">
                  <c:v>60.46</c:v>
                </c:pt>
                <c:pt idx="168">
                  <c:v>60.37</c:v>
                </c:pt>
                <c:pt idx="169">
                  <c:v>60.33</c:v>
                </c:pt>
                <c:pt idx="170">
                  <c:v>60.96</c:v>
                </c:pt>
                <c:pt idx="171">
                  <c:v>61.17</c:v>
                </c:pt>
                <c:pt idx="172">
                  <c:v>61.2</c:v>
                </c:pt>
                <c:pt idx="173">
                  <c:v>61.22</c:v>
                </c:pt>
                <c:pt idx="174">
                  <c:v>61.11</c:v>
                </c:pt>
                <c:pt idx="175">
                  <c:v>60.88</c:v>
                </c:pt>
                <c:pt idx="176">
                  <c:v>61.14</c:v>
                </c:pt>
                <c:pt idx="177">
                  <c:v>61.99</c:v>
                </c:pt>
                <c:pt idx="178">
                  <c:v>62.67</c:v>
                </c:pt>
                <c:pt idx="179">
                  <c:v>63.48</c:v>
                </c:pt>
                <c:pt idx="180">
                  <c:v>64.040000000000006</c:v>
                </c:pt>
                <c:pt idx="181">
                  <c:v>64.37</c:v>
                </c:pt>
                <c:pt idx="182">
                  <c:v>64.72</c:v>
                </c:pt>
                <c:pt idx="183">
                  <c:v>65.209999999999994</c:v>
                </c:pt>
                <c:pt idx="184">
                  <c:v>65.819999999999993</c:v>
                </c:pt>
                <c:pt idx="185">
                  <c:v>65.64</c:v>
                </c:pt>
                <c:pt idx="186">
                  <c:v>65.319999999999993</c:v>
                </c:pt>
                <c:pt idx="187">
                  <c:v>64.760000000000005</c:v>
                </c:pt>
                <c:pt idx="188">
                  <c:v>64.03</c:v>
                </c:pt>
                <c:pt idx="189">
                  <c:v>63.68</c:v>
                </c:pt>
                <c:pt idx="190">
                  <c:v>63.77</c:v>
                </c:pt>
                <c:pt idx="191">
                  <c:v>63.89</c:v>
                </c:pt>
                <c:pt idx="192">
                  <c:v>63.12</c:v>
                </c:pt>
                <c:pt idx="193">
                  <c:v>62.2</c:v>
                </c:pt>
                <c:pt idx="194">
                  <c:v>61.2</c:v>
                </c:pt>
                <c:pt idx="195">
                  <c:v>60.12</c:v>
                </c:pt>
                <c:pt idx="196">
                  <c:v>58.96</c:v>
                </c:pt>
                <c:pt idx="197">
                  <c:v>58.28</c:v>
                </c:pt>
                <c:pt idx="198">
                  <c:v>58.22</c:v>
                </c:pt>
                <c:pt idx="199">
                  <c:v>57.48</c:v>
                </c:pt>
                <c:pt idx="200">
                  <c:v>56.57</c:v>
                </c:pt>
                <c:pt idx="201">
                  <c:v>55.66</c:v>
                </c:pt>
                <c:pt idx="202">
                  <c:v>54.73</c:v>
                </c:pt>
                <c:pt idx="203">
                  <c:v>53.91</c:v>
                </c:pt>
                <c:pt idx="204">
                  <c:v>53.39</c:v>
                </c:pt>
                <c:pt idx="205">
                  <c:v>53.25</c:v>
                </c:pt>
                <c:pt idx="206">
                  <c:v>52.37</c:v>
                </c:pt>
                <c:pt idx="207">
                  <c:v>51.22</c:v>
                </c:pt>
                <c:pt idx="208">
                  <c:v>50.1</c:v>
                </c:pt>
                <c:pt idx="209">
                  <c:v>49.06</c:v>
                </c:pt>
                <c:pt idx="210">
                  <c:v>48.26</c:v>
                </c:pt>
                <c:pt idx="211">
                  <c:v>47.74</c:v>
                </c:pt>
                <c:pt idx="212">
                  <c:v>47.8</c:v>
                </c:pt>
                <c:pt idx="213">
                  <c:v>47.05</c:v>
                </c:pt>
                <c:pt idx="214">
                  <c:v>46.05</c:v>
                </c:pt>
                <c:pt idx="215">
                  <c:v>45.13</c:v>
                </c:pt>
                <c:pt idx="216">
                  <c:v>44.27</c:v>
                </c:pt>
                <c:pt idx="217">
                  <c:v>43.38</c:v>
                </c:pt>
                <c:pt idx="218">
                  <c:v>42.95</c:v>
                </c:pt>
                <c:pt idx="219">
                  <c:v>42.85</c:v>
                </c:pt>
                <c:pt idx="220">
                  <c:v>41.78</c:v>
                </c:pt>
                <c:pt idx="221">
                  <c:v>40.49</c:v>
                </c:pt>
                <c:pt idx="222">
                  <c:v>39.26</c:v>
                </c:pt>
                <c:pt idx="223">
                  <c:v>38.090000000000003</c:v>
                </c:pt>
                <c:pt idx="224">
                  <c:v>36.94</c:v>
                </c:pt>
                <c:pt idx="225">
                  <c:v>36.380000000000003</c:v>
                </c:pt>
                <c:pt idx="226">
                  <c:v>36.409999999999997</c:v>
                </c:pt>
                <c:pt idx="227">
                  <c:v>35.75</c:v>
                </c:pt>
                <c:pt idx="228">
                  <c:v>34.99</c:v>
                </c:pt>
                <c:pt idx="229">
                  <c:v>34.26</c:v>
                </c:pt>
                <c:pt idx="230">
                  <c:v>33.6</c:v>
                </c:pt>
                <c:pt idx="231">
                  <c:v>32.840000000000003</c:v>
                </c:pt>
                <c:pt idx="232">
                  <c:v>32.299999999999997</c:v>
                </c:pt>
                <c:pt idx="233">
                  <c:v>32.35</c:v>
                </c:pt>
                <c:pt idx="234">
                  <c:v>31.55</c:v>
                </c:pt>
                <c:pt idx="235">
                  <c:v>30.53</c:v>
                </c:pt>
                <c:pt idx="236">
                  <c:v>29.68</c:v>
                </c:pt>
                <c:pt idx="237">
                  <c:v>29.09</c:v>
                </c:pt>
                <c:pt idx="238">
                  <c:v>28.44</c:v>
                </c:pt>
                <c:pt idx="239">
                  <c:v>28.27</c:v>
                </c:pt>
                <c:pt idx="240">
                  <c:v>28.37</c:v>
                </c:pt>
                <c:pt idx="241">
                  <c:v>27.9</c:v>
                </c:pt>
                <c:pt idx="242">
                  <c:v>27.44</c:v>
                </c:pt>
                <c:pt idx="243">
                  <c:v>27.08</c:v>
                </c:pt>
                <c:pt idx="244">
                  <c:v>26.86</c:v>
                </c:pt>
                <c:pt idx="245">
                  <c:v>26.44</c:v>
                </c:pt>
                <c:pt idx="246">
                  <c:v>26.15</c:v>
                </c:pt>
                <c:pt idx="247">
                  <c:v>26.17</c:v>
                </c:pt>
                <c:pt idx="248">
                  <c:v>25.89</c:v>
                </c:pt>
                <c:pt idx="249">
                  <c:v>26.01</c:v>
                </c:pt>
                <c:pt idx="250">
                  <c:v>25.8</c:v>
                </c:pt>
                <c:pt idx="251">
                  <c:v>25.63</c:v>
                </c:pt>
                <c:pt idx="252">
                  <c:v>25.46</c:v>
                </c:pt>
                <c:pt idx="253">
                  <c:v>25.64</c:v>
                </c:pt>
                <c:pt idx="254">
                  <c:v>25.8</c:v>
                </c:pt>
                <c:pt idx="255">
                  <c:v>25.38</c:v>
                </c:pt>
                <c:pt idx="256">
                  <c:v>25.64</c:v>
                </c:pt>
                <c:pt idx="257">
                  <c:v>26.09</c:v>
                </c:pt>
                <c:pt idx="258">
                  <c:v>26.46</c:v>
                </c:pt>
                <c:pt idx="259">
                  <c:v>27</c:v>
                </c:pt>
                <c:pt idx="260">
                  <c:v>28.67</c:v>
                </c:pt>
                <c:pt idx="261">
                  <c:v>30.61</c:v>
                </c:pt>
                <c:pt idx="262">
                  <c:v>31.27</c:v>
                </c:pt>
                <c:pt idx="263">
                  <c:v>31.43</c:v>
                </c:pt>
                <c:pt idx="264">
                  <c:v>31.38</c:v>
                </c:pt>
                <c:pt idx="265">
                  <c:v>31.28</c:v>
                </c:pt>
                <c:pt idx="266">
                  <c:v>31.06</c:v>
                </c:pt>
                <c:pt idx="267">
                  <c:v>31.16</c:v>
                </c:pt>
                <c:pt idx="268">
                  <c:v>31.51</c:v>
                </c:pt>
                <c:pt idx="269">
                  <c:v>30.92</c:v>
                </c:pt>
                <c:pt idx="270">
                  <c:v>30.16</c:v>
                </c:pt>
                <c:pt idx="271">
                  <c:v>29.31</c:v>
                </c:pt>
                <c:pt idx="272">
                  <c:v>28.59</c:v>
                </c:pt>
                <c:pt idx="273">
                  <c:v>28.28</c:v>
                </c:pt>
                <c:pt idx="274">
                  <c:v>28.64</c:v>
                </c:pt>
                <c:pt idx="275">
                  <c:v>29.37</c:v>
                </c:pt>
                <c:pt idx="276">
                  <c:v>29.41</c:v>
                </c:pt>
                <c:pt idx="277">
                  <c:v>29.56</c:v>
                </c:pt>
                <c:pt idx="278">
                  <c:v>29.79</c:v>
                </c:pt>
                <c:pt idx="279">
                  <c:v>30.09</c:v>
                </c:pt>
                <c:pt idx="280">
                  <c:v>30.57</c:v>
                </c:pt>
                <c:pt idx="281">
                  <c:v>31.51</c:v>
                </c:pt>
                <c:pt idx="282">
                  <c:v>32.69</c:v>
                </c:pt>
                <c:pt idx="283">
                  <c:v>33.4</c:v>
                </c:pt>
                <c:pt idx="284">
                  <c:v>34.020000000000003</c:v>
                </c:pt>
                <c:pt idx="285">
                  <c:v>34.270000000000003</c:v>
                </c:pt>
                <c:pt idx="286">
                  <c:v>34.479999999999997</c:v>
                </c:pt>
                <c:pt idx="287">
                  <c:v>35.29</c:v>
                </c:pt>
                <c:pt idx="288">
                  <c:v>37.01</c:v>
                </c:pt>
                <c:pt idx="289">
                  <c:v>39.270000000000003</c:v>
                </c:pt>
                <c:pt idx="290">
                  <c:v>40.700000000000003</c:v>
                </c:pt>
                <c:pt idx="291">
                  <c:v>41.91</c:v>
                </c:pt>
                <c:pt idx="292">
                  <c:v>42.95</c:v>
                </c:pt>
                <c:pt idx="293">
                  <c:v>43.86</c:v>
                </c:pt>
                <c:pt idx="294">
                  <c:v>44.36</c:v>
                </c:pt>
                <c:pt idx="295">
                  <c:v>45.28</c:v>
                </c:pt>
                <c:pt idx="296">
                  <c:v>46.81</c:v>
                </c:pt>
                <c:pt idx="297">
                  <c:v>48.13</c:v>
                </c:pt>
                <c:pt idx="298">
                  <c:v>49.02</c:v>
                </c:pt>
                <c:pt idx="299">
                  <c:v>49.67</c:v>
                </c:pt>
                <c:pt idx="300">
                  <c:v>50.33</c:v>
                </c:pt>
                <c:pt idx="301">
                  <c:v>50.8</c:v>
                </c:pt>
                <c:pt idx="302">
                  <c:v>51.34</c:v>
                </c:pt>
                <c:pt idx="303">
                  <c:v>52.04</c:v>
                </c:pt>
                <c:pt idx="304">
                  <c:v>52.51</c:v>
                </c:pt>
                <c:pt idx="305">
                  <c:v>52.96</c:v>
                </c:pt>
                <c:pt idx="306">
                  <c:v>52.79</c:v>
                </c:pt>
                <c:pt idx="307">
                  <c:v>52.26</c:v>
                </c:pt>
                <c:pt idx="308">
                  <c:v>52</c:v>
                </c:pt>
                <c:pt idx="309">
                  <c:v>52.31</c:v>
                </c:pt>
                <c:pt idx="310">
                  <c:v>52.77</c:v>
                </c:pt>
                <c:pt idx="311">
                  <c:v>52.84</c:v>
                </c:pt>
                <c:pt idx="312">
                  <c:v>53.01</c:v>
                </c:pt>
                <c:pt idx="313">
                  <c:v>53.34</c:v>
                </c:pt>
                <c:pt idx="314">
                  <c:v>53.85</c:v>
                </c:pt>
                <c:pt idx="315">
                  <c:v>54.23</c:v>
                </c:pt>
                <c:pt idx="316">
                  <c:v>54.49</c:v>
                </c:pt>
                <c:pt idx="317">
                  <c:v>54.73</c:v>
                </c:pt>
                <c:pt idx="318">
                  <c:v>54.81</c:v>
                </c:pt>
                <c:pt idx="319">
                  <c:v>54.34</c:v>
                </c:pt>
                <c:pt idx="320">
                  <c:v>54.09</c:v>
                </c:pt>
                <c:pt idx="321">
                  <c:v>54.02</c:v>
                </c:pt>
                <c:pt idx="322">
                  <c:v>54.32</c:v>
                </c:pt>
                <c:pt idx="323">
                  <c:v>54.87</c:v>
                </c:pt>
                <c:pt idx="324">
                  <c:v>55.37</c:v>
                </c:pt>
                <c:pt idx="325">
                  <c:v>55.57</c:v>
                </c:pt>
                <c:pt idx="326">
                  <c:v>55.25</c:v>
                </c:pt>
                <c:pt idx="327">
                  <c:v>54.95</c:v>
                </c:pt>
                <c:pt idx="328">
                  <c:v>54.79</c:v>
                </c:pt>
                <c:pt idx="329">
                  <c:v>54.57</c:v>
                </c:pt>
                <c:pt idx="330">
                  <c:v>54.19</c:v>
                </c:pt>
                <c:pt idx="331">
                  <c:v>54.33</c:v>
                </c:pt>
                <c:pt idx="332">
                  <c:v>54.01</c:v>
                </c:pt>
                <c:pt idx="333">
                  <c:v>53.49</c:v>
                </c:pt>
                <c:pt idx="334">
                  <c:v>52.51</c:v>
                </c:pt>
                <c:pt idx="335">
                  <c:v>51.53</c:v>
                </c:pt>
                <c:pt idx="336">
                  <c:v>50.78</c:v>
                </c:pt>
                <c:pt idx="337">
                  <c:v>50.44</c:v>
                </c:pt>
                <c:pt idx="338">
                  <c:v>50.44</c:v>
                </c:pt>
                <c:pt idx="339">
                  <c:v>49.98</c:v>
                </c:pt>
                <c:pt idx="340">
                  <c:v>49.46</c:v>
                </c:pt>
                <c:pt idx="341">
                  <c:v>49.24</c:v>
                </c:pt>
                <c:pt idx="342">
                  <c:v>48.98</c:v>
                </c:pt>
                <c:pt idx="343">
                  <c:v>48.49</c:v>
                </c:pt>
                <c:pt idx="344">
                  <c:v>48.15</c:v>
                </c:pt>
                <c:pt idx="345">
                  <c:v>48.02</c:v>
                </c:pt>
                <c:pt idx="346">
                  <c:v>47.43</c:v>
                </c:pt>
                <c:pt idx="347">
                  <c:v>46.91</c:v>
                </c:pt>
                <c:pt idx="348">
                  <c:v>46.49</c:v>
                </c:pt>
                <c:pt idx="349">
                  <c:v>46.06</c:v>
                </c:pt>
                <c:pt idx="350">
                  <c:v>45.72</c:v>
                </c:pt>
                <c:pt idx="351">
                  <c:v>45.71</c:v>
                </c:pt>
                <c:pt idx="352">
                  <c:v>45.64</c:v>
                </c:pt>
                <c:pt idx="353">
                  <c:v>45.3</c:v>
                </c:pt>
                <c:pt idx="354">
                  <c:v>44.68</c:v>
                </c:pt>
                <c:pt idx="355">
                  <c:v>44.24</c:v>
                </c:pt>
                <c:pt idx="356">
                  <c:v>43.95</c:v>
                </c:pt>
                <c:pt idx="357">
                  <c:v>43.88</c:v>
                </c:pt>
                <c:pt idx="358">
                  <c:v>43.73</c:v>
                </c:pt>
                <c:pt idx="359">
                  <c:v>43.53</c:v>
                </c:pt>
                <c:pt idx="360">
                  <c:v>43.19</c:v>
                </c:pt>
                <c:pt idx="361">
                  <c:v>43.03</c:v>
                </c:pt>
                <c:pt idx="362">
                  <c:v>42.97</c:v>
                </c:pt>
                <c:pt idx="363">
                  <c:v>42.88</c:v>
                </c:pt>
                <c:pt idx="364">
                  <c:v>42.83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B24-4BDE-A1F3-F0E15CE04C45}"/>
            </c:ext>
          </c:extLst>
        </c:ser>
        <c:ser>
          <c:idx val="1"/>
          <c:order val="1"/>
          <c:tx>
            <c:strRef>
              <c:f>Armaz_SUBS!$O$6</c:f>
              <c:strCache>
                <c:ptCount val="1"/>
                <c:pt idx="0">
                  <c:v>2022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Armaz_SUBS!$A$7:$A$372</c:f>
              <c:numCache>
                <c:formatCode>d\-mmm</c:formatCode>
                <c:ptCount val="366"/>
                <c:pt idx="0">
                  <c:v>44197</c:v>
                </c:pt>
                <c:pt idx="1">
                  <c:v>44198</c:v>
                </c:pt>
                <c:pt idx="2">
                  <c:v>44199</c:v>
                </c:pt>
                <c:pt idx="3">
                  <c:v>44200</c:v>
                </c:pt>
                <c:pt idx="4">
                  <c:v>44201</c:v>
                </c:pt>
                <c:pt idx="5">
                  <c:v>44202</c:v>
                </c:pt>
                <c:pt idx="6">
                  <c:v>44203</c:v>
                </c:pt>
                <c:pt idx="7">
                  <c:v>44204</c:v>
                </c:pt>
                <c:pt idx="8">
                  <c:v>44205</c:v>
                </c:pt>
                <c:pt idx="9">
                  <c:v>44206</c:v>
                </c:pt>
                <c:pt idx="10">
                  <c:v>44207</c:v>
                </c:pt>
                <c:pt idx="11">
                  <c:v>44208</c:v>
                </c:pt>
                <c:pt idx="12">
                  <c:v>44209</c:v>
                </c:pt>
                <c:pt idx="13">
                  <c:v>44210</c:v>
                </c:pt>
                <c:pt idx="14">
                  <c:v>44211</c:v>
                </c:pt>
                <c:pt idx="15">
                  <c:v>44212</c:v>
                </c:pt>
                <c:pt idx="16">
                  <c:v>44213</c:v>
                </c:pt>
                <c:pt idx="17">
                  <c:v>44214</c:v>
                </c:pt>
                <c:pt idx="18">
                  <c:v>44215</c:v>
                </c:pt>
                <c:pt idx="19">
                  <c:v>44216</c:v>
                </c:pt>
                <c:pt idx="20">
                  <c:v>44217</c:v>
                </c:pt>
                <c:pt idx="21">
                  <c:v>44218</c:v>
                </c:pt>
                <c:pt idx="22">
                  <c:v>44219</c:v>
                </c:pt>
                <c:pt idx="23">
                  <c:v>44220</c:v>
                </c:pt>
                <c:pt idx="24">
                  <c:v>44221</c:v>
                </c:pt>
                <c:pt idx="25">
                  <c:v>44222</c:v>
                </c:pt>
                <c:pt idx="26">
                  <c:v>44223</c:v>
                </c:pt>
                <c:pt idx="27">
                  <c:v>44224</c:v>
                </c:pt>
                <c:pt idx="28">
                  <c:v>44225</c:v>
                </c:pt>
                <c:pt idx="29">
                  <c:v>44226</c:v>
                </c:pt>
                <c:pt idx="30">
                  <c:v>44227</c:v>
                </c:pt>
                <c:pt idx="31">
                  <c:v>44228</c:v>
                </c:pt>
                <c:pt idx="32">
                  <c:v>44229</c:v>
                </c:pt>
                <c:pt idx="33">
                  <c:v>44230</c:v>
                </c:pt>
                <c:pt idx="34">
                  <c:v>44231</c:v>
                </c:pt>
                <c:pt idx="35">
                  <c:v>44232</c:v>
                </c:pt>
                <c:pt idx="36">
                  <c:v>44233</c:v>
                </c:pt>
                <c:pt idx="37">
                  <c:v>44234</c:v>
                </c:pt>
                <c:pt idx="38">
                  <c:v>44235</c:v>
                </c:pt>
                <c:pt idx="39">
                  <c:v>44236</c:v>
                </c:pt>
                <c:pt idx="40">
                  <c:v>44237</c:v>
                </c:pt>
                <c:pt idx="41">
                  <c:v>44238</c:v>
                </c:pt>
                <c:pt idx="42">
                  <c:v>44239</c:v>
                </c:pt>
                <c:pt idx="43">
                  <c:v>44240</c:v>
                </c:pt>
                <c:pt idx="44">
                  <c:v>44241</c:v>
                </c:pt>
                <c:pt idx="45">
                  <c:v>44242</c:v>
                </c:pt>
                <c:pt idx="46">
                  <c:v>44243</c:v>
                </c:pt>
                <c:pt idx="47">
                  <c:v>44244</c:v>
                </c:pt>
                <c:pt idx="48">
                  <c:v>44245</c:v>
                </c:pt>
                <c:pt idx="49">
                  <c:v>44246</c:v>
                </c:pt>
                <c:pt idx="50">
                  <c:v>44247</c:v>
                </c:pt>
                <c:pt idx="51">
                  <c:v>44248</c:v>
                </c:pt>
                <c:pt idx="52">
                  <c:v>44249</c:v>
                </c:pt>
                <c:pt idx="53">
                  <c:v>44250</c:v>
                </c:pt>
                <c:pt idx="54">
                  <c:v>44251</c:v>
                </c:pt>
                <c:pt idx="55">
                  <c:v>44252</c:v>
                </c:pt>
                <c:pt idx="56">
                  <c:v>44253</c:v>
                </c:pt>
                <c:pt idx="57">
                  <c:v>44254</c:v>
                </c:pt>
                <c:pt idx="58">
                  <c:v>44255</c:v>
                </c:pt>
                <c:pt idx="59">
                  <c:v>44256</c:v>
                </c:pt>
                <c:pt idx="60">
                  <c:v>44257</c:v>
                </c:pt>
                <c:pt idx="61">
                  <c:v>44258</c:v>
                </c:pt>
                <c:pt idx="62">
                  <c:v>44259</c:v>
                </c:pt>
                <c:pt idx="63">
                  <c:v>44260</c:v>
                </c:pt>
                <c:pt idx="64">
                  <c:v>44261</c:v>
                </c:pt>
                <c:pt idx="65">
                  <c:v>44262</c:v>
                </c:pt>
                <c:pt idx="66">
                  <c:v>44263</c:v>
                </c:pt>
                <c:pt idx="67">
                  <c:v>44264</c:v>
                </c:pt>
                <c:pt idx="68">
                  <c:v>44265</c:v>
                </c:pt>
                <c:pt idx="69">
                  <c:v>44266</c:v>
                </c:pt>
                <c:pt idx="70">
                  <c:v>44267</c:v>
                </c:pt>
                <c:pt idx="71">
                  <c:v>44268</c:v>
                </c:pt>
                <c:pt idx="72">
                  <c:v>44269</c:v>
                </c:pt>
                <c:pt idx="73">
                  <c:v>44270</c:v>
                </c:pt>
                <c:pt idx="74">
                  <c:v>44271</c:v>
                </c:pt>
                <c:pt idx="75">
                  <c:v>44272</c:v>
                </c:pt>
                <c:pt idx="76">
                  <c:v>44273</c:v>
                </c:pt>
                <c:pt idx="77">
                  <c:v>44274</c:v>
                </c:pt>
                <c:pt idx="78">
                  <c:v>44275</c:v>
                </c:pt>
                <c:pt idx="79">
                  <c:v>44276</c:v>
                </c:pt>
                <c:pt idx="80">
                  <c:v>44277</c:v>
                </c:pt>
                <c:pt idx="81">
                  <c:v>44278</c:v>
                </c:pt>
                <c:pt idx="82">
                  <c:v>44279</c:v>
                </c:pt>
                <c:pt idx="83">
                  <c:v>44280</c:v>
                </c:pt>
                <c:pt idx="84">
                  <c:v>44281</c:v>
                </c:pt>
                <c:pt idx="85">
                  <c:v>44282</c:v>
                </c:pt>
                <c:pt idx="86">
                  <c:v>44283</c:v>
                </c:pt>
                <c:pt idx="87">
                  <c:v>44284</c:v>
                </c:pt>
                <c:pt idx="88">
                  <c:v>44285</c:v>
                </c:pt>
                <c:pt idx="89">
                  <c:v>44286</c:v>
                </c:pt>
                <c:pt idx="90">
                  <c:v>44287</c:v>
                </c:pt>
                <c:pt idx="91">
                  <c:v>44288</c:v>
                </c:pt>
                <c:pt idx="92">
                  <c:v>44289</c:v>
                </c:pt>
                <c:pt idx="93">
                  <c:v>44290</c:v>
                </c:pt>
                <c:pt idx="94">
                  <c:v>44291</c:v>
                </c:pt>
                <c:pt idx="95">
                  <c:v>44292</c:v>
                </c:pt>
                <c:pt idx="96">
                  <c:v>44293</c:v>
                </c:pt>
                <c:pt idx="97">
                  <c:v>44294</c:v>
                </c:pt>
                <c:pt idx="98">
                  <c:v>44295</c:v>
                </c:pt>
                <c:pt idx="99">
                  <c:v>44296</c:v>
                </c:pt>
                <c:pt idx="100">
                  <c:v>44297</c:v>
                </c:pt>
                <c:pt idx="101">
                  <c:v>44298</c:v>
                </c:pt>
                <c:pt idx="102">
                  <c:v>44299</c:v>
                </c:pt>
                <c:pt idx="103">
                  <c:v>44300</c:v>
                </c:pt>
                <c:pt idx="104">
                  <c:v>44301</c:v>
                </c:pt>
                <c:pt idx="105">
                  <c:v>44302</c:v>
                </c:pt>
                <c:pt idx="106">
                  <c:v>44303</c:v>
                </c:pt>
                <c:pt idx="107">
                  <c:v>44304</c:v>
                </c:pt>
                <c:pt idx="108">
                  <c:v>44305</c:v>
                </c:pt>
                <c:pt idx="109">
                  <c:v>44306</c:v>
                </c:pt>
                <c:pt idx="110">
                  <c:v>44307</c:v>
                </c:pt>
                <c:pt idx="111">
                  <c:v>44308</c:v>
                </c:pt>
                <c:pt idx="112">
                  <c:v>44309</c:v>
                </c:pt>
                <c:pt idx="113">
                  <c:v>44310</c:v>
                </c:pt>
                <c:pt idx="114">
                  <c:v>44311</c:v>
                </c:pt>
                <c:pt idx="115">
                  <c:v>44312</c:v>
                </c:pt>
                <c:pt idx="116">
                  <c:v>44313</c:v>
                </c:pt>
                <c:pt idx="117">
                  <c:v>44314</c:v>
                </c:pt>
                <c:pt idx="118">
                  <c:v>44315</c:v>
                </c:pt>
                <c:pt idx="119">
                  <c:v>44316</c:v>
                </c:pt>
                <c:pt idx="120">
                  <c:v>44317</c:v>
                </c:pt>
                <c:pt idx="121">
                  <c:v>44318</c:v>
                </c:pt>
                <c:pt idx="122">
                  <c:v>44319</c:v>
                </c:pt>
                <c:pt idx="123">
                  <c:v>44320</c:v>
                </c:pt>
                <c:pt idx="124">
                  <c:v>44321</c:v>
                </c:pt>
                <c:pt idx="125">
                  <c:v>44322</c:v>
                </c:pt>
                <c:pt idx="126">
                  <c:v>44323</c:v>
                </c:pt>
                <c:pt idx="127">
                  <c:v>44324</c:v>
                </c:pt>
                <c:pt idx="128">
                  <c:v>44325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44331</c:v>
                </c:pt>
                <c:pt idx="135">
                  <c:v>44332</c:v>
                </c:pt>
                <c:pt idx="136">
                  <c:v>44333</c:v>
                </c:pt>
                <c:pt idx="137">
                  <c:v>44334</c:v>
                </c:pt>
                <c:pt idx="138">
                  <c:v>44335</c:v>
                </c:pt>
                <c:pt idx="139">
                  <c:v>44336</c:v>
                </c:pt>
                <c:pt idx="140">
                  <c:v>44337</c:v>
                </c:pt>
                <c:pt idx="141">
                  <c:v>44338</c:v>
                </c:pt>
                <c:pt idx="142">
                  <c:v>44339</c:v>
                </c:pt>
                <c:pt idx="143">
                  <c:v>44340</c:v>
                </c:pt>
                <c:pt idx="144">
                  <c:v>44341</c:v>
                </c:pt>
                <c:pt idx="145">
                  <c:v>44342</c:v>
                </c:pt>
                <c:pt idx="146">
                  <c:v>44343</c:v>
                </c:pt>
                <c:pt idx="147">
                  <c:v>44344</c:v>
                </c:pt>
                <c:pt idx="148">
                  <c:v>44345</c:v>
                </c:pt>
                <c:pt idx="149">
                  <c:v>44346</c:v>
                </c:pt>
                <c:pt idx="150">
                  <c:v>44347</c:v>
                </c:pt>
                <c:pt idx="151">
                  <c:v>44348</c:v>
                </c:pt>
                <c:pt idx="152">
                  <c:v>44349</c:v>
                </c:pt>
                <c:pt idx="153">
                  <c:v>44350</c:v>
                </c:pt>
                <c:pt idx="154">
                  <c:v>44351</c:v>
                </c:pt>
                <c:pt idx="155">
                  <c:v>44352</c:v>
                </c:pt>
                <c:pt idx="156">
                  <c:v>44353</c:v>
                </c:pt>
                <c:pt idx="157">
                  <c:v>44354</c:v>
                </c:pt>
                <c:pt idx="158">
                  <c:v>44355</c:v>
                </c:pt>
                <c:pt idx="159">
                  <c:v>44356</c:v>
                </c:pt>
                <c:pt idx="160">
                  <c:v>44357</c:v>
                </c:pt>
                <c:pt idx="161">
                  <c:v>44358</c:v>
                </c:pt>
                <c:pt idx="162">
                  <c:v>44359</c:v>
                </c:pt>
                <c:pt idx="163">
                  <c:v>44360</c:v>
                </c:pt>
                <c:pt idx="164">
                  <c:v>44361</c:v>
                </c:pt>
                <c:pt idx="165">
                  <c:v>44362</c:v>
                </c:pt>
                <c:pt idx="166">
                  <c:v>44363</c:v>
                </c:pt>
                <c:pt idx="167">
                  <c:v>44364</c:v>
                </c:pt>
                <c:pt idx="168">
                  <c:v>44365</c:v>
                </c:pt>
                <c:pt idx="169">
                  <c:v>44366</c:v>
                </c:pt>
                <c:pt idx="170">
                  <c:v>44367</c:v>
                </c:pt>
                <c:pt idx="171">
                  <c:v>44368</c:v>
                </c:pt>
                <c:pt idx="172">
                  <c:v>44369</c:v>
                </c:pt>
                <c:pt idx="173">
                  <c:v>44370</c:v>
                </c:pt>
                <c:pt idx="174">
                  <c:v>44371</c:v>
                </c:pt>
                <c:pt idx="175">
                  <c:v>44372</c:v>
                </c:pt>
                <c:pt idx="176">
                  <c:v>44373</c:v>
                </c:pt>
                <c:pt idx="177">
                  <c:v>44374</c:v>
                </c:pt>
                <c:pt idx="178">
                  <c:v>44375</c:v>
                </c:pt>
                <c:pt idx="179">
                  <c:v>44376</c:v>
                </c:pt>
                <c:pt idx="180">
                  <c:v>44377</c:v>
                </c:pt>
                <c:pt idx="181">
                  <c:v>44378</c:v>
                </c:pt>
                <c:pt idx="182">
                  <c:v>44379</c:v>
                </c:pt>
                <c:pt idx="183">
                  <c:v>44380</c:v>
                </c:pt>
                <c:pt idx="184">
                  <c:v>44381</c:v>
                </c:pt>
                <c:pt idx="185">
                  <c:v>44382</c:v>
                </c:pt>
                <c:pt idx="186">
                  <c:v>44383</c:v>
                </c:pt>
                <c:pt idx="187">
                  <c:v>44384</c:v>
                </c:pt>
                <c:pt idx="188">
                  <c:v>44385</c:v>
                </c:pt>
                <c:pt idx="189">
                  <c:v>44386</c:v>
                </c:pt>
                <c:pt idx="190">
                  <c:v>44387</c:v>
                </c:pt>
                <c:pt idx="191">
                  <c:v>44388</c:v>
                </c:pt>
                <c:pt idx="192">
                  <c:v>44389</c:v>
                </c:pt>
                <c:pt idx="193">
                  <c:v>44390</c:v>
                </c:pt>
                <c:pt idx="194">
                  <c:v>44391</c:v>
                </c:pt>
                <c:pt idx="195">
                  <c:v>44392</c:v>
                </c:pt>
                <c:pt idx="196">
                  <c:v>44393</c:v>
                </c:pt>
                <c:pt idx="197">
                  <c:v>44394</c:v>
                </c:pt>
                <c:pt idx="198">
                  <c:v>44395</c:v>
                </c:pt>
                <c:pt idx="199">
                  <c:v>44396</c:v>
                </c:pt>
                <c:pt idx="200">
                  <c:v>44397</c:v>
                </c:pt>
                <c:pt idx="201">
                  <c:v>44398</c:v>
                </c:pt>
                <c:pt idx="202">
                  <c:v>44399</c:v>
                </c:pt>
                <c:pt idx="203">
                  <c:v>44400</c:v>
                </c:pt>
                <c:pt idx="204">
                  <c:v>44401</c:v>
                </c:pt>
                <c:pt idx="205">
                  <c:v>44402</c:v>
                </c:pt>
                <c:pt idx="206">
                  <c:v>44403</c:v>
                </c:pt>
                <c:pt idx="207">
                  <c:v>44404</c:v>
                </c:pt>
                <c:pt idx="208">
                  <c:v>44405</c:v>
                </c:pt>
                <c:pt idx="209">
                  <c:v>44406</c:v>
                </c:pt>
                <c:pt idx="210">
                  <c:v>44407</c:v>
                </c:pt>
                <c:pt idx="211">
                  <c:v>44408</c:v>
                </c:pt>
                <c:pt idx="212">
                  <c:v>44409</c:v>
                </c:pt>
                <c:pt idx="213">
                  <c:v>44410</c:v>
                </c:pt>
                <c:pt idx="214">
                  <c:v>44411</c:v>
                </c:pt>
                <c:pt idx="215">
                  <c:v>44412</c:v>
                </c:pt>
                <c:pt idx="216">
                  <c:v>44413</c:v>
                </c:pt>
                <c:pt idx="217">
                  <c:v>44414</c:v>
                </c:pt>
                <c:pt idx="218">
                  <c:v>44415</c:v>
                </c:pt>
                <c:pt idx="219">
                  <c:v>44416</c:v>
                </c:pt>
                <c:pt idx="220">
                  <c:v>44417</c:v>
                </c:pt>
                <c:pt idx="221">
                  <c:v>44418</c:v>
                </c:pt>
                <c:pt idx="222">
                  <c:v>44419</c:v>
                </c:pt>
                <c:pt idx="223">
                  <c:v>44420</c:v>
                </c:pt>
                <c:pt idx="224">
                  <c:v>44421</c:v>
                </c:pt>
                <c:pt idx="225">
                  <c:v>44422</c:v>
                </c:pt>
                <c:pt idx="226">
                  <c:v>44423</c:v>
                </c:pt>
                <c:pt idx="227">
                  <c:v>44424</c:v>
                </c:pt>
                <c:pt idx="228">
                  <c:v>44425</c:v>
                </c:pt>
                <c:pt idx="229">
                  <c:v>44426</c:v>
                </c:pt>
                <c:pt idx="230">
                  <c:v>44427</c:v>
                </c:pt>
                <c:pt idx="231">
                  <c:v>44428</c:v>
                </c:pt>
                <c:pt idx="232">
                  <c:v>44429</c:v>
                </c:pt>
                <c:pt idx="233">
                  <c:v>44430</c:v>
                </c:pt>
                <c:pt idx="234">
                  <c:v>44431</c:v>
                </c:pt>
                <c:pt idx="235">
                  <c:v>44432</c:v>
                </c:pt>
                <c:pt idx="236">
                  <c:v>44433</c:v>
                </c:pt>
                <c:pt idx="237">
                  <c:v>44434</c:v>
                </c:pt>
                <c:pt idx="238">
                  <c:v>44435</c:v>
                </c:pt>
                <c:pt idx="239">
                  <c:v>44436</c:v>
                </c:pt>
                <c:pt idx="240">
                  <c:v>44437</c:v>
                </c:pt>
                <c:pt idx="241">
                  <c:v>44438</c:v>
                </c:pt>
                <c:pt idx="242">
                  <c:v>44439</c:v>
                </c:pt>
                <c:pt idx="243">
                  <c:v>44440</c:v>
                </c:pt>
                <c:pt idx="244">
                  <c:v>44441</c:v>
                </c:pt>
                <c:pt idx="245">
                  <c:v>44442</c:v>
                </c:pt>
                <c:pt idx="246">
                  <c:v>44443</c:v>
                </c:pt>
                <c:pt idx="247">
                  <c:v>44444</c:v>
                </c:pt>
                <c:pt idx="248">
                  <c:v>44445</c:v>
                </c:pt>
                <c:pt idx="249">
                  <c:v>44446</c:v>
                </c:pt>
                <c:pt idx="250">
                  <c:v>44447</c:v>
                </c:pt>
                <c:pt idx="251">
                  <c:v>44448</c:v>
                </c:pt>
                <c:pt idx="252">
                  <c:v>44449</c:v>
                </c:pt>
                <c:pt idx="253">
                  <c:v>44450</c:v>
                </c:pt>
                <c:pt idx="254">
                  <c:v>44451</c:v>
                </c:pt>
                <c:pt idx="255">
                  <c:v>44452</c:v>
                </c:pt>
                <c:pt idx="256">
                  <c:v>44453</c:v>
                </c:pt>
                <c:pt idx="257">
                  <c:v>44454</c:v>
                </c:pt>
                <c:pt idx="258">
                  <c:v>44455</c:v>
                </c:pt>
                <c:pt idx="259">
                  <c:v>44456</c:v>
                </c:pt>
                <c:pt idx="260">
                  <c:v>44457</c:v>
                </c:pt>
                <c:pt idx="261">
                  <c:v>44458</c:v>
                </c:pt>
                <c:pt idx="262">
                  <c:v>44459</c:v>
                </c:pt>
                <c:pt idx="263">
                  <c:v>44460</c:v>
                </c:pt>
                <c:pt idx="264">
                  <c:v>44461</c:v>
                </c:pt>
                <c:pt idx="265">
                  <c:v>44462</c:v>
                </c:pt>
                <c:pt idx="266">
                  <c:v>44463</c:v>
                </c:pt>
                <c:pt idx="267">
                  <c:v>44464</c:v>
                </c:pt>
                <c:pt idx="268">
                  <c:v>44465</c:v>
                </c:pt>
                <c:pt idx="269">
                  <c:v>44466</c:v>
                </c:pt>
                <c:pt idx="270">
                  <c:v>44467</c:v>
                </c:pt>
                <c:pt idx="271">
                  <c:v>44468</c:v>
                </c:pt>
                <c:pt idx="272">
                  <c:v>44469</c:v>
                </c:pt>
                <c:pt idx="273">
                  <c:v>44470</c:v>
                </c:pt>
                <c:pt idx="274">
                  <c:v>44471</c:v>
                </c:pt>
                <c:pt idx="275">
                  <c:v>44472</c:v>
                </c:pt>
                <c:pt idx="276">
                  <c:v>44473</c:v>
                </c:pt>
                <c:pt idx="277">
                  <c:v>44474</c:v>
                </c:pt>
                <c:pt idx="278">
                  <c:v>44475</c:v>
                </c:pt>
                <c:pt idx="279">
                  <c:v>44476</c:v>
                </c:pt>
                <c:pt idx="280">
                  <c:v>44477</c:v>
                </c:pt>
                <c:pt idx="281">
                  <c:v>44478</c:v>
                </c:pt>
                <c:pt idx="282">
                  <c:v>44479</c:v>
                </c:pt>
                <c:pt idx="283">
                  <c:v>44480</c:v>
                </c:pt>
                <c:pt idx="284">
                  <c:v>44481</c:v>
                </c:pt>
                <c:pt idx="285">
                  <c:v>44482</c:v>
                </c:pt>
                <c:pt idx="286">
                  <c:v>44483</c:v>
                </c:pt>
                <c:pt idx="287">
                  <c:v>44484</c:v>
                </c:pt>
                <c:pt idx="288">
                  <c:v>44485</c:v>
                </c:pt>
                <c:pt idx="289">
                  <c:v>44486</c:v>
                </c:pt>
                <c:pt idx="290">
                  <c:v>44487</c:v>
                </c:pt>
                <c:pt idx="291">
                  <c:v>44488</c:v>
                </c:pt>
                <c:pt idx="292">
                  <c:v>44489</c:v>
                </c:pt>
                <c:pt idx="293">
                  <c:v>44490</c:v>
                </c:pt>
                <c:pt idx="294">
                  <c:v>44491</c:v>
                </c:pt>
                <c:pt idx="295">
                  <c:v>44492</c:v>
                </c:pt>
                <c:pt idx="296">
                  <c:v>44493</c:v>
                </c:pt>
                <c:pt idx="297">
                  <c:v>44494</c:v>
                </c:pt>
                <c:pt idx="298">
                  <c:v>44495</c:v>
                </c:pt>
                <c:pt idx="299">
                  <c:v>44496</c:v>
                </c:pt>
                <c:pt idx="300">
                  <c:v>44497</c:v>
                </c:pt>
                <c:pt idx="301">
                  <c:v>44498</c:v>
                </c:pt>
                <c:pt idx="302">
                  <c:v>44499</c:v>
                </c:pt>
                <c:pt idx="303">
                  <c:v>44500</c:v>
                </c:pt>
                <c:pt idx="304">
                  <c:v>44501</c:v>
                </c:pt>
                <c:pt idx="305">
                  <c:v>44502</c:v>
                </c:pt>
                <c:pt idx="306">
                  <c:v>44503</c:v>
                </c:pt>
                <c:pt idx="307">
                  <c:v>44504</c:v>
                </c:pt>
                <c:pt idx="308">
                  <c:v>44505</c:v>
                </c:pt>
                <c:pt idx="309">
                  <c:v>44506</c:v>
                </c:pt>
                <c:pt idx="310">
                  <c:v>44507</c:v>
                </c:pt>
                <c:pt idx="311">
                  <c:v>44508</c:v>
                </c:pt>
                <c:pt idx="312">
                  <c:v>44509</c:v>
                </c:pt>
                <c:pt idx="313">
                  <c:v>44510</c:v>
                </c:pt>
                <c:pt idx="314">
                  <c:v>44511</c:v>
                </c:pt>
                <c:pt idx="315">
                  <c:v>44512</c:v>
                </c:pt>
                <c:pt idx="316">
                  <c:v>44513</c:v>
                </c:pt>
                <c:pt idx="317">
                  <c:v>44514</c:v>
                </c:pt>
                <c:pt idx="318">
                  <c:v>44515</c:v>
                </c:pt>
                <c:pt idx="319">
                  <c:v>44516</c:v>
                </c:pt>
                <c:pt idx="320">
                  <c:v>44517</c:v>
                </c:pt>
                <c:pt idx="321">
                  <c:v>44518</c:v>
                </c:pt>
                <c:pt idx="322">
                  <c:v>44519</c:v>
                </c:pt>
                <c:pt idx="323">
                  <c:v>44520</c:v>
                </c:pt>
                <c:pt idx="324">
                  <c:v>44521</c:v>
                </c:pt>
                <c:pt idx="325">
                  <c:v>44522</c:v>
                </c:pt>
                <c:pt idx="326">
                  <c:v>44523</c:v>
                </c:pt>
                <c:pt idx="327">
                  <c:v>44524</c:v>
                </c:pt>
                <c:pt idx="328">
                  <c:v>44525</c:v>
                </c:pt>
                <c:pt idx="329">
                  <c:v>44526</c:v>
                </c:pt>
                <c:pt idx="330">
                  <c:v>44527</c:v>
                </c:pt>
                <c:pt idx="331">
                  <c:v>44528</c:v>
                </c:pt>
                <c:pt idx="332">
                  <c:v>44529</c:v>
                </c:pt>
                <c:pt idx="333">
                  <c:v>44530</c:v>
                </c:pt>
                <c:pt idx="334">
                  <c:v>44531</c:v>
                </c:pt>
                <c:pt idx="335">
                  <c:v>44532</c:v>
                </c:pt>
                <c:pt idx="336">
                  <c:v>44533</c:v>
                </c:pt>
                <c:pt idx="337">
                  <c:v>44534</c:v>
                </c:pt>
                <c:pt idx="338">
                  <c:v>44535</c:v>
                </c:pt>
                <c:pt idx="339">
                  <c:v>44536</c:v>
                </c:pt>
                <c:pt idx="340">
                  <c:v>44537</c:v>
                </c:pt>
                <c:pt idx="341">
                  <c:v>44538</c:v>
                </c:pt>
                <c:pt idx="342">
                  <c:v>44539</c:v>
                </c:pt>
                <c:pt idx="343">
                  <c:v>44540</c:v>
                </c:pt>
                <c:pt idx="344">
                  <c:v>44541</c:v>
                </c:pt>
                <c:pt idx="345">
                  <c:v>44542</c:v>
                </c:pt>
                <c:pt idx="346">
                  <c:v>44543</c:v>
                </c:pt>
                <c:pt idx="347">
                  <c:v>44544</c:v>
                </c:pt>
                <c:pt idx="348">
                  <c:v>44545</c:v>
                </c:pt>
                <c:pt idx="349">
                  <c:v>44546</c:v>
                </c:pt>
                <c:pt idx="350">
                  <c:v>44547</c:v>
                </c:pt>
                <c:pt idx="351">
                  <c:v>44548</c:v>
                </c:pt>
                <c:pt idx="352">
                  <c:v>44549</c:v>
                </c:pt>
                <c:pt idx="353">
                  <c:v>44550</c:v>
                </c:pt>
                <c:pt idx="354">
                  <c:v>44551</c:v>
                </c:pt>
                <c:pt idx="355">
                  <c:v>44552</c:v>
                </c:pt>
                <c:pt idx="356">
                  <c:v>44553</c:v>
                </c:pt>
                <c:pt idx="357">
                  <c:v>44554</c:v>
                </c:pt>
                <c:pt idx="358">
                  <c:v>44555</c:v>
                </c:pt>
                <c:pt idx="359">
                  <c:v>44556</c:v>
                </c:pt>
                <c:pt idx="360">
                  <c:v>44557</c:v>
                </c:pt>
                <c:pt idx="361">
                  <c:v>44558</c:v>
                </c:pt>
                <c:pt idx="362">
                  <c:v>44559</c:v>
                </c:pt>
                <c:pt idx="363">
                  <c:v>44560</c:v>
                </c:pt>
                <c:pt idx="364">
                  <c:v>44561</c:v>
                </c:pt>
              </c:numCache>
            </c:numRef>
          </c:cat>
          <c:val>
            <c:numRef>
              <c:f>Armaz_SUBS!$O$7:$O$372</c:f>
              <c:numCache>
                <c:formatCode>0.00</c:formatCode>
                <c:ptCount val="366"/>
                <c:pt idx="0">
                  <c:v>42.69</c:v>
                </c:pt>
                <c:pt idx="1">
                  <c:v>42.61</c:v>
                </c:pt>
                <c:pt idx="2">
                  <c:v>42.24</c:v>
                </c:pt>
                <c:pt idx="3">
                  <c:v>41.94</c:v>
                </c:pt>
                <c:pt idx="4">
                  <c:v>41.72</c:v>
                </c:pt>
                <c:pt idx="5">
                  <c:v>41.44</c:v>
                </c:pt>
                <c:pt idx="6">
                  <c:v>41.32</c:v>
                </c:pt>
                <c:pt idx="7">
                  <c:v>41.32</c:v>
                </c:pt>
                <c:pt idx="8">
                  <c:v>41.23</c:v>
                </c:pt>
                <c:pt idx="9">
                  <c:v>41.01</c:v>
                </c:pt>
                <c:pt idx="10">
                  <c:v>40.71</c:v>
                </c:pt>
                <c:pt idx="11">
                  <c:v>40.33</c:v>
                </c:pt>
                <c:pt idx="12">
                  <c:v>39.92</c:v>
                </c:pt>
                <c:pt idx="13">
                  <c:v>39.36</c:v>
                </c:pt>
                <c:pt idx="14">
                  <c:v>39.200000000000003</c:v>
                </c:pt>
                <c:pt idx="15">
                  <c:v>39.06</c:v>
                </c:pt>
                <c:pt idx="16">
                  <c:v>38.64</c:v>
                </c:pt>
                <c:pt idx="17">
                  <c:v>38.229999999999997</c:v>
                </c:pt>
                <c:pt idx="18">
                  <c:v>37.979999999999997</c:v>
                </c:pt>
                <c:pt idx="19">
                  <c:v>37.64</c:v>
                </c:pt>
                <c:pt idx="20">
                  <c:v>37.14</c:v>
                </c:pt>
                <c:pt idx="21">
                  <c:v>37.1</c:v>
                </c:pt>
                <c:pt idx="22">
                  <c:v>37.020000000000003</c:v>
                </c:pt>
                <c:pt idx="23">
                  <c:v>36.33</c:v>
                </c:pt>
                <c:pt idx="24">
                  <c:v>35.74</c:v>
                </c:pt>
                <c:pt idx="25">
                  <c:v>35.1</c:v>
                </c:pt>
                <c:pt idx="26">
                  <c:v>34.630000000000003</c:v>
                </c:pt>
                <c:pt idx="27">
                  <c:v>34.369999999999997</c:v>
                </c:pt>
                <c:pt idx="28">
                  <c:v>34.83</c:v>
                </c:pt>
                <c:pt idx="29">
                  <c:v>35.29</c:v>
                </c:pt>
                <c:pt idx="30">
                  <c:v>35.42</c:v>
                </c:pt>
                <c:pt idx="31">
                  <c:v>35.32</c:v>
                </c:pt>
                <c:pt idx="32">
                  <c:v>35.119999999999997</c:v>
                </c:pt>
                <c:pt idx="33">
                  <c:v>34.770000000000003</c:v>
                </c:pt>
                <c:pt idx="34">
                  <c:v>34.61</c:v>
                </c:pt>
                <c:pt idx="35">
                  <c:v>34.83</c:v>
                </c:pt>
                <c:pt idx="36">
                  <c:v>35.1</c:v>
                </c:pt>
                <c:pt idx="37">
                  <c:v>35.020000000000003</c:v>
                </c:pt>
                <c:pt idx="38">
                  <c:v>34.89</c:v>
                </c:pt>
                <c:pt idx="39">
                  <c:v>34.700000000000003</c:v>
                </c:pt>
                <c:pt idx="40">
                  <c:v>34.5</c:v>
                </c:pt>
                <c:pt idx="41">
                  <c:v>34.21</c:v>
                </c:pt>
                <c:pt idx="42">
                  <c:v>33.950000000000003</c:v>
                </c:pt>
                <c:pt idx="43">
                  <c:v>33.86</c:v>
                </c:pt>
                <c:pt idx="44">
                  <c:v>33.31</c:v>
                </c:pt>
                <c:pt idx="45">
                  <c:v>32.68</c:v>
                </c:pt>
                <c:pt idx="46">
                  <c:v>32.090000000000003</c:v>
                </c:pt>
                <c:pt idx="47">
                  <c:v>31.59</c:v>
                </c:pt>
                <c:pt idx="48">
                  <c:v>31.25</c:v>
                </c:pt>
                <c:pt idx="49">
                  <c:v>31.21</c:v>
                </c:pt>
                <c:pt idx="50">
                  <c:v>31.05</c:v>
                </c:pt>
                <c:pt idx="51">
                  <c:v>30.47</c:v>
                </c:pt>
                <c:pt idx="52">
                  <c:v>29.94</c:v>
                </c:pt>
                <c:pt idx="53">
                  <c:v>29.36</c:v>
                </c:pt>
                <c:pt idx="54">
                  <c:v>28.92</c:v>
                </c:pt>
                <c:pt idx="55">
                  <c:v>28.46</c:v>
                </c:pt>
                <c:pt idx="56">
                  <c:v>28.44</c:v>
                </c:pt>
                <c:pt idx="57">
                  <c:v>28.45</c:v>
                </c:pt>
                <c:pt idx="58">
                  <c:v>28.24</c:v>
                </c:pt>
                <c:pt idx="59">
                  <c:v>28.17</c:v>
                </c:pt>
                <c:pt idx="60">
                  <c:v>27.91</c:v>
                </c:pt>
                <c:pt idx="61">
                  <c:v>27.64</c:v>
                </c:pt>
                <c:pt idx="62">
                  <c:v>27.38</c:v>
                </c:pt>
                <c:pt idx="63">
                  <c:v>27.49</c:v>
                </c:pt>
                <c:pt idx="64">
                  <c:v>27.59</c:v>
                </c:pt>
                <c:pt idx="65">
                  <c:v>27.4</c:v>
                </c:pt>
                <c:pt idx="66">
                  <c:v>27.22</c:v>
                </c:pt>
                <c:pt idx="67">
                  <c:v>27.15</c:v>
                </c:pt>
                <c:pt idx="68">
                  <c:v>27.13</c:v>
                </c:pt>
                <c:pt idx="69">
                  <c:v>27.38</c:v>
                </c:pt>
                <c:pt idx="70">
                  <c:v>27.84</c:v>
                </c:pt>
                <c:pt idx="71">
                  <c:v>28.32</c:v>
                </c:pt>
                <c:pt idx="72">
                  <c:v>28.74</c:v>
                </c:pt>
                <c:pt idx="73">
                  <c:v>29.25</c:v>
                </c:pt>
                <c:pt idx="74">
                  <c:v>30.17</c:v>
                </c:pt>
                <c:pt idx="75">
                  <c:v>31.07</c:v>
                </c:pt>
                <c:pt idx="76">
                  <c:v>31.88</c:v>
                </c:pt>
                <c:pt idx="77">
                  <c:v>33.01</c:v>
                </c:pt>
                <c:pt idx="78">
                  <c:v>34.15</c:v>
                </c:pt>
                <c:pt idx="79">
                  <c:v>35.090000000000003</c:v>
                </c:pt>
                <c:pt idx="80">
                  <c:v>35.770000000000003</c:v>
                </c:pt>
                <c:pt idx="81">
                  <c:v>36.44</c:v>
                </c:pt>
                <c:pt idx="82">
                  <c:v>38.31</c:v>
                </c:pt>
                <c:pt idx="83">
                  <c:v>40.65</c:v>
                </c:pt>
                <c:pt idx="84">
                  <c:v>42.4</c:v>
                </c:pt>
                <c:pt idx="85">
                  <c:v>43.7</c:v>
                </c:pt>
                <c:pt idx="86">
                  <c:v>44.42</c:v>
                </c:pt>
                <c:pt idx="87">
                  <c:v>44.84</c:v>
                </c:pt>
                <c:pt idx="88">
                  <c:v>45.2</c:v>
                </c:pt>
                <c:pt idx="89">
                  <c:v>45.51</c:v>
                </c:pt>
                <c:pt idx="90">
                  <c:v>45.71</c:v>
                </c:pt>
                <c:pt idx="91">
                  <c:v>46.09</c:v>
                </c:pt>
                <c:pt idx="92">
                  <c:v>46.51</c:v>
                </c:pt>
                <c:pt idx="93">
                  <c:v>47.09</c:v>
                </c:pt>
                <c:pt idx="94">
                  <c:v>47.75</c:v>
                </c:pt>
                <c:pt idx="95">
                  <c:v>48.29</c:v>
                </c:pt>
                <c:pt idx="96">
                  <c:v>48.71</c:v>
                </c:pt>
                <c:pt idx="97">
                  <c:v>49.28</c:v>
                </c:pt>
                <c:pt idx="98">
                  <c:v>50.41</c:v>
                </c:pt>
                <c:pt idx="99">
                  <c:v>51.68</c:v>
                </c:pt>
                <c:pt idx="100">
                  <c:v>52.3</c:v>
                </c:pt>
                <c:pt idx="101">
                  <c:v>53.13</c:v>
                </c:pt>
                <c:pt idx="102">
                  <c:v>53.66</c:v>
                </c:pt>
                <c:pt idx="103">
                  <c:v>54.22</c:v>
                </c:pt>
                <c:pt idx="104">
                  <c:v>55.29</c:v>
                </c:pt>
                <c:pt idx="105">
                  <c:v>56.27</c:v>
                </c:pt>
                <c:pt idx="106">
                  <c:v>57.19</c:v>
                </c:pt>
                <c:pt idx="107">
                  <c:v>57.75</c:v>
                </c:pt>
                <c:pt idx="108">
                  <c:v>58.16</c:v>
                </c:pt>
                <c:pt idx="109">
                  <c:v>58.46</c:v>
                </c:pt>
                <c:pt idx="110">
                  <c:v>58.79</c:v>
                </c:pt>
                <c:pt idx="111">
                  <c:v>59.26</c:v>
                </c:pt>
                <c:pt idx="112">
                  <c:v>61.03</c:v>
                </c:pt>
                <c:pt idx="113">
                  <c:v>62.49</c:v>
                </c:pt>
                <c:pt idx="114">
                  <c:v>63.4</c:v>
                </c:pt>
                <c:pt idx="115">
                  <c:v>64.319999999999993</c:v>
                </c:pt>
                <c:pt idx="116">
                  <c:v>65.12</c:v>
                </c:pt>
                <c:pt idx="117">
                  <c:v>65.75</c:v>
                </c:pt>
                <c:pt idx="118">
                  <c:v>66.28</c:v>
                </c:pt>
                <c:pt idx="119">
                  <c:v>67.06</c:v>
                </c:pt>
                <c:pt idx="120">
                  <c:v>68.31</c:v>
                </c:pt>
                <c:pt idx="121">
                  <c:v>70.430000000000007</c:v>
                </c:pt>
                <c:pt idx="122">
                  <c:v>75.69</c:v>
                </c:pt>
                <c:pt idx="123">
                  <c:v>80.010000000000005</c:v>
                </c:pt>
                <c:pt idx="124">
                  <c:v>81.95</c:v>
                </c:pt>
                <c:pt idx="125">
                  <c:v>83.5</c:v>
                </c:pt>
                <c:pt idx="126">
                  <c:v>85.08</c:v>
                </c:pt>
                <c:pt idx="127">
                  <c:v>86.61</c:v>
                </c:pt>
                <c:pt idx="128">
                  <c:v>87.41</c:v>
                </c:pt>
                <c:pt idx="129">
                  <c:v>88.09</c:v>
                </c:pt>
                <c:pt idx="130">
                  <c:v>88.67</c:v>
                </c:pt>
                <c:pt idx="131">
                  <c:v>88.89</c:v>
                </c:pt>
                <c:pt idx="132">
                  <c:v>88.79</c:v>
                </c:pt>
                <c:pt idx="133">
                  <c:v>89.12</c:v>
                </c:pt>
                <c:pt idx="134">
                  <c:v>89.26</c:v>
                </c:pt>
                <c:pt idx="135">
                  <c:v>89.2</c:v>
                </c:pt>
                <c:pt idx="136">
                  <c:v>89.17</c:v>
                </c:pt>
                <c:pt idx="137">
                  <c:v>89.11</c:v>
                </c:pt>
                <c:pt idx="138">
                  <c:v>89.03</c:v>
                </c:pt>
                <c:pt idx="139">
                  <c:v>88.9</c:v>
                </c:pt>
                <c:pt idx="140">
                  <c:v>88.95</c:v>
                </c:pt>
                <c:pt idx="141">
                  <c:v>89.1</c:v>
                </c:pt>
                <c:pt idx="142">
                  <c:v>88.93</c:v>
                </c:pt>
                <c:pt idx="143">
                  <c:v>88.63</c:v>
                </c:pt>
                <c:pt idx="144">
                  <c:v>88.2</c:v>
                </c:pt>
                <c:pt idx="145">
                  <c:v>88.04</c:v>
                </c:pt>
                <c:pt idx="146">
                  <c:v>87.66</c:v>
                </c:pt>
                <c:pt idx="147">
                  <c:v>87.48</c:v>
                </c:pt>
                <c:pt idx="148">
                  <c:v>89.17</c:v>
                </c:pt>
                <c:pt idx="149">
                  <c:v>90.12</c:v>
                </c:pt>
                <c:pt idx="150">
                  <c:v>90.27</c:v>
                </c:pt>
                <c:pt idx="151">
                  <c:v>90.35</c:v>
                </c:pt>
                <c:pt idx="152">
                  <c:v>90.43</c:v>
                </c:pt>
                <c:pt idx="153">
                  <c:v>90.51</c:v>
                </c:pt>
                <c:pt idx="154">
                  <c:v>91.14</c:v>
                </c:pt>
                <c:pt idx="155">
                  <c:v>91.66</c:v>
                </c:pt>
                <c:pt idx="156">
                  <c:v>92.24</c:v>
                </c:pt>
                <c:pt idx="157">
                  <c:v>92.42</c:v>
                </c:pt>
                <c:pt idx="158">
                  <c:v>92.79</c:v>
                </c:pt>
                <c:pt idx="159">
                  <c:v>93.07</c:v>
                </c:pt>
                <c:pt idx="160">
                  <c:v>93.39</c:v>
                </c:pt>
                <c:pt idx="161">
                  <c:v>93.63</c:v>
                </c:pt>
                <c:pt idx="162">
                  <c:v>93.72</c:v>
                </c:pt>
                <c:pt idx="163">
                  <c:v>93.82</c:v>
                </c:pt>
                <c:pt idx="164">
                  <c:v>94</c:v>
                </c:pt>
                <c:pt idx="165">
                  <c:v>93.96</c:v>
                </c:pt>
                <c:pt idx="166">
                  <c:v>94.09</c:v>
                </c:pt>
                <c:pt idx="167">
                  <c:v>94.55</c:v>
                </c:pt>
                <c:pt idx="168">
                  <c:v>94.35</c:v>
                </c:pt>
                <c:pt idx="169">
                  <c:v>94.46</c:v>
                </c:pt>
                <c:pt idx="170">
                  <c:v>94.69</c:v>
                </c:pt>
                <c:pt idx="171">
                  <c:v>94.89</c:v>
                </c:pt>
                <c:pt idx="172">
                  <c:v>95.44</c:v>
                </c:pt>
                <c:pt idx="173">
                  <c:v>95.88</c:v>
                </c:pt>
                <c:pt idx="174">
                  <c:v>96.04</c:v>
                </c:pt>
                <c:pt idx="175">
                  <c:v>95.62</c:v>
                </c:pt>
                <c:pt idx="176">
                  <c:v>95.93</c:v>
                </c:pt>
                <c:pt idx="177">
                  <c:v>95.8</c:v>
                </c:pt>
                <c:pt idx="178">
                  <c:v>95.55</c:v>
                </c:pt>
                <c:pt idx="179">
                  <c:v>95.29</c:v>
                </c:pt>
                <c:pt idx="180">
                  <c:v>94.88</c:v>
                </c:pt>
                <c:pt idx="181">
                  <c:v>94.5</c:v>
                </c:pt>
                <c:pt idx="182">
                  <c:v>94.17</c:v>
                </c:pt>
                <c:pt idx="183">
                  <c:v>94.21</c:v>
                </c:pt>
                <c:pt idx="184">
                  <c:v>93.76</c:v>
                </c:pt>
                <c:pt idx="185">
                  <c:v>93.19</c:v>
                </c:pt>
                <c:pt idx="186">
                  <c:v>92.54</c:v>
                </c:pt>
                <c:pt idx="187">
                  <c:v>91.85</c:v>
                </c:pt>
                <c:pt idx="188">
                  <c:v>91.09</c:v>
                </c:pt>
                <c:pt idx="189">
                  <c:v>90.58</c:v>
                </c:pt>
                <c:pt idx="190">
                  <c:v>90.29</c:v>
                </c:pt>
                <c:pt idx="191">
                  <c:v>89.51</c:v>
                </c:pt>
                <c:pt idx="192">
                  <c:v>88.91</c:v>
                </c:pt>
                <c:pt idx="193">
                  <c:v>88.1</c:v>
                </c:pt>
                <c:pt idx="194">
                  <c:v>87.4</c:v>
                </c:pt>
                <c:pt idx="195">
                  <c:v>86.72</c:v>
                </c:pt>
                <c:pt idx="196">
                  <c:v>86.14</c:v>
                </c:pt>
                <c:pt idx="197">
                  <c:v>86.03</c:v>
                </c:pt>
                <c:pt idx="198">
                  <c:v>85.38</c:v>
                </c:pt>
                <c:pt idx="199">
                  <c:v>84.71</c:v>
                </c:pt>
                <c:pt idx="200">
                  <c:v>84.11</c:v>
                </c:pt>
                <c:pt idx="201">
                  <c:v>83.33</c:v>
                </c:pt>
                <c:pt idx="202">
                  <c:v>82.42</c:v>
                </c:pt>
                <c:pt idx="203">
                  <c:v>81.650000000000006</c:v>
                </c:pt>
                <c:pt idx="204">
                  <c:v>81.36</c:v>
                </c:pt>
                <c:pt idx="205">
                  <c:v>80.599999999999994</c:v>
                </c:pt>
                <c:pt idx="206">
                  <c:v>79.53</c:v>
                </c:pt>
                <c:pt idx="207">
                  <c:v>78.52</c:v>
                </c:pt>
                <c:pt idx="208">
                  <c:v>77.53</c:v>
                </c:pt>
                <c:pt idx="209">
                  <c:v>76.56</c:v>
                </c:pt>
                <c:pt idx="210">
                  <c:v>75.489999999999995</c:v>
                </c:pt>
                <c:pt idx="211">
                  <c:v>75.14</c:v>
                </c:pt>
                <c:pt idx="212">
                  <c:v>74.36</c:v>
                </c:pt>
                <c:pt idx="213">
                  <c:v>73.27</c:v>
                </c:pt>
                <c:pt idx="214">
                  <c:v>72.099999999999994</c:v>
                </c:pt>
                <c:pt idx="215">
                  <c:v>70.989999999999995</c:v>
                </c:pt>
                <c:pt idx="216">
                  <c:v>69.94</c:v>
                </c:pt>
                <c:pt idx="217">
                  <c:v>69.349999999999994</c:v>
                </c:pt>
                <c:pt idx="218">
                  <c:v>69.64</c:v>
                </c:pt>
                <c:pt idx="219">
                  <c:v>69.62</c:v>
                </c:pt>
                <c:pt idx="220">
                  <c:v>69.55</c:v>
                </c:pt>
                <c:pt idx="221">
                  <c:v>70.16</c:v>
                </c:pt>
                <c:pt idx="222">
                  <c:v>71.040000000000006</c:v>
                </c:pt>
                <c:pt idx="223">
                  <c:v>72.069999999999993</c:v>
                </c:pt>
                <c:pt idx="224">
                  <c:v>73.09</c:v>
                </c:pt>
                <c:pt idx="225">
                  <c:v>73.989999999999995</c:v>
                </c:pt>
                <c:pt idx="226">
                  <c:v>74.510000000000005</c:v>
                </c:pt>
                <c:pt idx="227">
                  <c:v>74.989999999999995</c:v>
                </c:pt>
                <c:pt idx="228">
                  <c:v>75.489999999999995</c:v>
                </c:pt>
                <c:pt idx="229">
                  <c:v>78.040000000000006</c:v>
                </c:pt>
                <c:pt idx="230">
                  <c:v>79.98</c:v>
                </c:pt>
                <c:pt idx="231">
                  <c:v>81.87</c:v>
                </c:pt>
                <c:pt idx="232">
                  <c:v>83.52</c:v>
                </c:pt>
                <c:pt idx="233">
                  <c:v>84.53</c:v>
                </c:pt>
                <c:pt idx="234">
                  <c:v>85.2</c:v>
                </c:pt>
                <c:pt idx="235">
                  <c:v>85.6</c:v>
                </c:pt>
                <c:pt idx="236">
                  <c:v>85.89</c:v>
                </c:pt>
                <c:pt idx="237">
                  <c:v>86.02</c:v>
                </c:pt>
                <c:pt idx="238">
                  <c:v>86.86</c:v>
                </c:pt>
                <c:pt idx="239">
                  <c:v>87.26</c:v>
                </c:pt>
                <c:pt idx="240">
                  <c:v>86.99</c:v>
                </c:pt>
                <c:pt idx="241">
                  <c:v>86.62</c:v>
                </c:pt>
                <c:pt idx="242">
                  <c:v>86.16</c:v>
                </c:pt>
                <c:pt idx="243">
                  <c:v>85.67</c:v>
                </c:pt>
                <c:pt idx="244">
                  <c:v>85.25</c:v>
                </c:pt>
                <c:pt idx="245">
                  <c:v>84.99</c:v>
                </c:pt>
                <c:pt idx="246">
                  <c:v>85.03</c:v>
                </c:pt>
                <c:pt idx="247">
                  <c:v>84.57</c:v>
                </c:pt>
                <c:pt idx="248">
                  <c:v>84.15</c:v>
                </c:pt>
                <c:pt idx="249">
                  <c:v>84.17</c:v>
                </c:pt>
                <c:pt idx="250">
                  <c:v>83.92</c:v>
                </c:pt>
                <c:pt idx="251">
                  <c:v>83.38</c:v>
                </c:pt>
                <c:pt idx="252">
                  <c:v>83</c:v>
                </c:pt>
                <c:pt idx="253">
                  <c:v>82.89</c:v>
                </c:pt>
                <c:pt idx="254">
                  <c:v>82.88</c:v>
                </c:pt>
                <c:pt idx="255">
                  <c:v>83.38</c:v>
                </c:pt>
                <c:pt idx="256">
                  <c:v>83.53</c:v>
                </c:pt>
                <c:pt idx="257">
                  <c:v>83.47</c:v>
                </c:pt>
                <c:pt idx="258">
                  <c:v>83.52</c:v>
                </c:pt>
                <c:pt idx="259">
                  <c:v>83.73</c:v>
                </c:pt>
                <c:pt idx="260">
                  <c:v>84.24</c:v>
                </c:pt>
                <c:pt idx="261">
                  <c:v>84.33</c:v>
                </c:pt>
                <c:pt idx="262">
                  <c:v>84.29</c:v>
                </c:pt>
                <c:pt idx="263">
                  <c:v>84.11</c:v>
                </c:pt>
                <c:pt idx="264">
                  <c:v>83.83</c:v>
                </c:pt>
                <c:pt idx="265">
                  <c:v>83.5</c:v>
                </c:pt>
                <c:pt idx="266">
                  <c:v>83.27</c:v>
                </c:pt>
                <c:pt idx="267">
                  <c:v>83.67</c:v>
                </c:pt>
                <c:pt idx="268">
                  <c:v>83.53</c:v>
                </c:pt>
                <c:pt idx="269">
                  <c:v>83.26</c:v>
                </c:pt>
                <c:pt idx="270">
                  <c:v>83.08</c:v>
                </c:pt>
                <c:pt idx="271">
                  <c:v>83.04</c:v>
                </c:pt>
                <c:pt idx="272">
                  <c:v>83.18</c:v>
                </c:pt>
                <c:pt idx="273">
                  <c:v>83.48</c:v>
                </c:pt>
                <c:pt idx="274">
                  <c:v>83.84</c:v>
                </c:pt>
                <c:pt idx="275">
                  <c:v>83.68</c:v>
                </c:pt>
                <c:pt idx="276">
                  <c:v>83.55</c:v>
                </c:pt>
                <c:pt idx="277">
                  <c:v>83.41</c:v>
                </c:pt>
                <c:pt idx="278">
                  <c:v>83.59</c:v>
                </c:pt>
                <c:pt idx="279">
                  <c:v>83.71</c:v>
                </c:pt>
                <c:pt idx="280">
                  <c:v>83.48</c:v>
                </c:pt>
                <c:pt idx="281">
                  <c:v>83.73</c:v>
                </c:pt>
                <c:pt idx="282">
                  <c:v>84.36</c:v>
                </c:pt>
                <c:pt idx="283">
                  <c:v>87.98</c:v>
                </c:pt>
                <c:pt idx="284">
                  <c:v>90.16</c:v>
                </c:pt>
                <c:pt idx="285">
                  <c:v>90.37</c:v>
                </c:pt>
                <c:pt idx="286">
                  <c:v>90.62</c:v>
                </c:pt>
                <c:pt idx="287">
                  <c:v>91.03</c:v>
                </c:pt>
                <c:pt idx="288">
                  <c:v>91.45</c:v>
                </c:pt>
                <c:pt idx="289">
                  <c:v>91.51</c:v>
                </c:pt>
                <c:pt idx="290">
                  <c:v>91.59</c:v>
                </c:pt>
                <c:pt idx="291">
                  <c:v>91.52</c:v>
                </c:pt>
                <c:pt idx="292">
                  <c:v>91.77</c:v>
                </c:pt>
                <c:pt idx="293">
                  <c:v>91.74</c:v>
                </c:pt>
                <c:pt idx="294">
                  <c:v>91.91</c:v>
                </c:pt>
                <c:pt idx="295">
                  <c:v>92.05</c:v>
                </c:pt>
                <c:pt idx="296">
                  <c:v>92.07</c:v>
                </c:pt>
                <c:pt idx="297">
                  <c:v>92.22</c:v>
                </c:pt>
                <c:pt idx="298">
                  <c:v>92.21</c:v>
                </c:pt>
                <c:pt idx="299">
                  <c:v>92.06</c:v>
                </c:pt>
                <c:pt idx="300">
                  <c:v>91.43</c:v>
                </c:pt>
                <c:pt idx="301">
                  <c:v>91.41</c:v>
                </c:pt>
                <c:pt idx="302">
                  <c:v>91.59</c:v>
                </c:pt>
                <c:pt idx="303">
                  <c:v>91.65</c:v>
                </c:pt>
                <c:pt idx="304">
                  <c:v>91.59</c:v>
                </c:pt>
                <c:pt idx="305">
                  <c:v>91.89</c:v>
                </c:pt>
                <c:pt idx="306">
                  <c:v>91.8</c:v>
                </c:pt>
                <c:pt idx="307">
                  <c:v>91.64</c:v>
                </c:pt>
                <c:pt idx="308">
                  <c:v>91.69</c:v>
                </c:pt>
                <c:pt idx="309">
                  <c:v>91.7</c:v>
                </c:pt>
                <c:pt idx="310">
                  <c:v>91.72</c:v>
                </c:pt>
                <c:pt idx="311">
                  <c:v>91.35</c:v>
                </c:pt>
                <c:pt idx="312">
                  <c:v>90.73</c:v>
                </c:pt>
                <c:pt idx="313">
                  <c:v>90.04</c:v>
                </c:pt>
                <c:pt idx="314">
                  <c:v>89.32</c:v>
                </c:pt>
                <c:pt idx="315">
                  <c:v>88.86</c:v>
                </c:pt>
                <c:pt idx="316">
                  <c:v>89.02</c:v>
                </c:pt>
                <c:pt idx="317">
                  <c:v>88.57</c:v>
                </c:pt>
                <c:pt idx="318">
                  <c:v>88.22</c:v>
                </c:pt>
                <c:pt idx="319">
                  <c:v>87.61</c:v>
                </c:pt>
                <c:pt idx="320">
                  <c:v>87.09</c:v>
                </c:pt>
                <c:pt idx="321">
                  <c:v>86.25</c:v>
                </c:pt>
                <c:pt idx="322">
                  <c:v>85.82</c:v>
                </c:pt>
                <c:pt idx="323">
                  <c:v>85.34</c:v>
                </c:pt>
                <c:pt idx="324">
                  <c:v>84.56</c:v>
                </c:pt>
                <c:pt idx="325">
                  <c:v>83.73</c:v>
                </c:pt>
                <c:pt idx="326">
                  <c:v>82.68</c:v>
                </c:pt>
                <c:pt idx="327">
                  <c:v>81.94</c:v>
                </c:pt>
                <c:pt idx="328">
                  <c:v>81</c:v>
                </c:pt>
                <c:pt idx="329">
                  <c:v>80.13</c:v>
                </c:pt>
                <c:pt idx="330">
                  <c:v>79.61</c:v>
                </c:pt>
                <c:pt idx="331">
                  <c:v>79.13</c:v>
                </c:pt>
                <c:pt idx="332">
                  <c:v>78.62</c:v>
                </c:pt>
                <c:pt idx="333">
                  <c:v>78.09</c:v>
                </c:pt>
                <c:pt idx="334">
                  <c:v>77.64</c:v>
                </c:pt>
                <c:pt idx="335">
                  <c:v>77.319999999999993</c:v>
                </c:pt>
                <c:pt idx="336">
                  <c:v>77.739999999999995</c:v>
                </c:pt>
                <c:pt idx="337">
                  <c:v>77.94</c:v>
                </c:pt>
                <c:pt idx="338">
                  <c:v>78.44</c:v>
                </c:pt>
                <c:pt idx="339">
                  <c:v>78.59</c:v>
                </c:pt>
                <c:pt idx="340">
                  <c:v>78.81</c:v>
                </c:pt>
                <c:pt idx="341">
                  <c:v>78.89</c:v>
                </c:pt>
                <c:pt idx="342">
                  <c:v>78.83</c:v>
                </c:pt>
                <c:pt idx="343">
                  <c:v>78.86</c:v>
                </c:pt>
                <c:pt idx="344">
                  <c:v>79.11</c:v>
                </c:pt>
                <c:pt idx="345">
                  <c:v>78.94</c:v>
                </c:pt>
                <c:pt idx="346">
                  <c:v>79.33</c:v>
                </c:pt>
                <c:pt idx="347">
                  <c:v>79.55</c:v>
                </c:pt>
                <c:pt idx="348">
                  <c:v>79.650000000000006</c:v>
                </c:pt>
                <c:pt idx="349">
                  <c:v>79.67</c:v>
                </c:pt>
                <c:pt idx="350">
                  <c:v>79.72</c:v>
                </c:pt>
                <c:pt idx="351">
                  <c:v>80.33</c:v>
                </c:pt>
                <c:pt idx="352">
                  <c:v>80.819999999999993</c:v>
                </c:pt>
                <c:pt idx="353">
                  <c:v>81.22</c:v>
                </c:pt>
                <c:pt idx="354">
                  <c:v>81.45</c:v>
                </c:pt>
                <c:pt idx="355">
                  <c:v>81.52</c:v>
                </c:pt>
                <c:pt idx="356">
                  <c:v>81.33</c:v>
                </c:pt>
                <c:pt idx="357">
                  <c:v>81.36</c:v>
                </c:pt>
                <c:pt idx="358">
                  <c:v>81.569999999999993</c:v>
                </c:pt>
                <c:pt idx="359">
                  <c:v>81.5</c:v>
                </c:pt>
                <c:pt idx="360">
                  <c:v>81.89</c:v>
                </c:pt>
                <c:pt idx="361">
                  <c:v>82.36</c:v>
                </c:pt>
                <c:pt idx="362">
                  <c:v>82.74</c:v>
                </c:pt>
                <c:pt idx="363">
                  <c:v>83.36</c:v>
                </c:pt>
                <c:pt idx="364">
                  <c:v>83.88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24-4BDE-A1F3-F0E15CE04C45}"/>
            </c:ext>
          </c:extLst>
        </c:ser>
        <c:ser>
          <c:idx val="2"/>
          <c:order val="2"/>
          <c:tx>
            <c:strRef>
              <c:f>Armaz_SUBS!$P$6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Armaz_SUBS!$A$7:$A$372</c:f>
              <c:numCache>
                <c:formatCode>d\-mmm</c:formatCode>
                <c:ptCount val="366"/>
                <c:pt idx="0">
                  <c:v>44197</c:v>
                </c:pt>
                <c:pt idx="1">
                  <c:v>44198</c:v>
                </c:pt>
                <c:pt idx="2">
                  <c:v>44199</c:v>
                </c:pt>
                <c:pt idx="3">
                  <c:v>44200</c:v>
                </c:pt>
                <c:pt idx="4">
                  <c:v>44201</c:v>
                </c:pt>
                <c:pt idx="5">
                  <c:v>44202</c:v>
                </c:pt>
                <c:pt idx="6">
                  <c:v>44203</c:v>
                </c:pt>
                <c:pt idx="7">
                  <c:v>44204</c:v>
                </c:pt>
                <c:pt idx="8">
                  <c:v>44205</c:v>
                </c:pt>
                <c:pt idx="9">
                  <c:v>44206</c:v>
                </c:pt>
                <c:pt idx="10">
                  <c:v>44207</c:v>
                </c:pt>
                <c:pt idx="11">
                  <c:v>44208</c:v>
                </c:pt>
                <c:pt idx="12">
                  <c:v>44209</c:v>
                </c:pt>
                <c:pt idx="13">
                  <c:v>44210</c:v>
                </c:pt>
                <c:pt idx="14">
                  <c:v>44211</c:v>
                </c:pt>
                <c:pt idx="15">
                  <c:v>44212</c:v>
                </c:pt>
                <c:pt idx="16">
                  <c:v>44213</c:v>
                </c:pt>
                <c:pt idx="17">
                  <c:v>44214</c:v>
                </c:pt>
                <c:pt idx="18">
                  <c:v>44215</c:v>
                </c:pt>
                <c:pt idx="19">
                  <c:v>44216</c:v>
                </c:pt>
                <c:pt idx="20">
                  <c:v>44217</c:v>
                </c:pt>
                <c:pt idx="21">
                  <c:v>44218</c:v>
                </c:pt>
                <c:pt idx="22">
                  <c:v>44219</c:v>
                </c:pt>
                <c:pt idx="23">
                  <c:v>44220</c:v>
                </c:pt>
                <c:pt idx="24">
                  <c:v>44221</c:v>
                </c:pt>
                <c:pt idx="25">
                  <c:v>44222</c:v>
                </c:pt>
                <c:pt idx="26">
                  <c:v>44223</c:v>
                </c:pt>
                <c:pt idx="27">
                  <c:v>44224</c:v>
                </c:pt>
                <c:pt idx="28">
                  <c:v>44225</c:v>
                </c:pt>
                <c:pt idx="29">
                  <c:v>44226</c:v>
                </c:pt>
                <c:pt idx="30">
                  <c:v>44227</c:v>
                </c:pt>
                <c:pt idx="31">
                  <c:v>44228</c:v>
                </c:pt>
                <c:pt idx="32">
                  <c:v>44229</c:v>
                </c:pt>
                <c:pt idx="33">
                  <c:v>44230</c:v>
                </c:pt>
                <c:pt idx="34">
                  <c:v>44231</c:v>
                </c:pt>
                <c:pt idx="35">
                  <c:v>44232</c:v>
                </c:pt>
                <c:pt idx="36">
                  <c:v>44233</c:v>
                </c:pt>
                <c:pt idx="37">
                  <c:v>44234</c:v>
                </c:pt>
                <c:pt idx="38">
                  <c:v>44235</c:v>
                </c:pt>
                <c:pt idx="39">
                  <c:v>44236</c:v>
                </c:pt>
                <c:pt idx="40">
                  <c:v>44237</c:v>
                </c:pt>
                <c:pt idx="41">
                  <c:v>44238</c:v>
                </c:pt>
                <c:pt idx="42">
                  <c:v>44239</c:v>
                </c:pt>
                <c:pt idx="43">
                  <c:v>44240</c:v>
                </c:pt>
                <c:pt idx="44">
                  <c:v>44241</c:v>
                </c:pt>
                <c:pt idx="45">
                  <c:v>44242</c:v>
                </c:pt>
                <c:pt idx="46">
                  <c:v>44243</c:v>
                </c:pt>
                <c:pt idx="47">
                  <c:v>44244</c:v>
                </c:pt>
                <c:pt idx="48">
                  <c:v>44245</c:v>
                </c:pt>
                <c:pt idx="49">
                  <c:v>44246</c:v>
                </c:pt>
                <c:pt idx="50">
                  <c:v>44247</c:v>
                </c:pt>
                <c:pt idx="51">
                  <c:v>44248</c:v>
                </c:pt>
                <c:pt idx="52">
                  <c:v>44249</c:v>
                </c:pt>
                <c:pt idx="53">
                  <c:v>44250</c:v>
                </c:pt>
                <c:pt idx="54">
                  <c:v>44251</c:v>
                </c:pt>
                <c:pt idx="55">
                  <c:v>44252</c:v>
                </c:pt>
                <c:pt idx="56">
                  <c:v>44253</c:v>
                </c:pt>
                <c:pt idx="57">
                  <c:v>44254</c:v>
                </c:pt>
                <c:pt idx="58">
                  <c:v>44255</c:v>
                </c:pt>
                <c:pt idx="59">
                  <c:v>44256</c:v>
                </c:pt>
                <c:pt idx="60">
                  <c:v>44257</c:v>
                </c:pt>
                <c:pt idx="61">
                  <c:v>44258</c:v>
                </c:pt>
                <c:pt idx="62">
                  <c:v>44259</c:v>
                </c:pt>
                <c:pt idx="63">
                  <c:v>44260</c:v>
                </c:pt>
                <c:pt idx="64">
                  <c:v>44261</c:v>
                </c:pt>
                <c:pt idx="65">
                  <c:v>44262</c:v>
                </c:pt>
                <c:pt idx="66">
                  <c:v>44263</c:v>
                </c:pt>
                <c:pt idx="67">
                  <c:v>44264</c:v>
                </c:pt>
                <c:pt idx="68">
                  <c:v>44265</c:v>
                </c:pt>
                <c:pt idx="69">
                  <c:v>44266</c:v>
                </c:pt>
                <c:pt idx="70">
                  <c:v>44267</c:v>
                </c:pt>
                <c:pt idx="71">
                  <c:v>44268</c:v>
                </c:pt>
                <c:pt idx="72">
                  <c:v>44269</c:v>
                </c:pt>
                <c:pt idx="73">
                  <c:v>44270</c:v>
                </c:pt>
                <c:pt idx="74">
                  <c:v>44271</c:v>
                </c:pt>
                <c:pt idx="75">
                  <c:v>44272</c:v>
                </c:pt>
                <c:pt idx="76">
                  <c:v>44273</c:v>
                </c:pt>
                <c:pt idx="77">
                  <c:v>44274</c:v>
                </c:pt>
                <c:pt idx="78">
                  <c:v>44275</c:v>
                </c:pt>
                <c:pt idx="79">
                  <c:v>44276</c:v>
                </c:pt>
                <c:pt idx="80">
                  <c:v>44277</c:v>
                </c:pt>
                <c:pt idx="81">
                  <c:v>44278</c:v>
                </c:pt>
                <c:pt idx="82">
                  <c:v>44279</c:v>
                </c:pt>
                <c:pt idx="83">
                  <c:v>44280</c:v>
                </c:pt>
                <c:pt idx="84">
                  <c:v>44281</c:v>
                </c:pt>
                <c:pt idx="85">
                  <c:v>44282</c:v>
                </c:pt>
                <c:pt idx="86">
                  <c:v>44283</c:v>
                </c:pt>
                <c:pt idx="87">
                  <c:v>44284</c:v>
                </c:pt>
                <c:pt idx="88">
                  <c:v>44285</c:v>
                </c:pt>
                <c:pt idx="89">
                  <c:v>44286</c:v>
                </c:pt>
                <c:pt idx="90">
                  <c:v>44287</c:v>
                </c:pt>
                <c:pt idx="91">
                  <c:v>44288</c:v>
                </c:pt>
                <c:pt idx="92">
                  <c:v>44289</c:v>
                </c:pt>
                <c:pt idx="93">
                  <c:v>44290</c:v>
                </c:pt>
                <c:pt idx="94">
                  <c:v>44291</c:v>
                </c:pt>
                <c:pt idx="95">
                  <c:v>44292</c:v>
                </c:pt>
                <c:pt idx="96">
                  <c:v>44293</c:v>
                </c:pt>
                <c:pt idx="97">
                  <c:v>44294</c:v>
                </c:pt>
                <c:pt idx="98">
                  <c:v>44295</c:v>
                </c:pt>
                <c:pt idx="99">
                  <c:v>44296</c:v>
                </c:pt>
                <c:pt idx="100">
                  <c:v>44297</c:v>
                </c:pt>
                <c:pt idx="101">
                  <c:v>44298</c:v>
                </c:pt>
                <c:pt idx="102">
                  <c:v>44299</c:v>
                </c:pt>
                <c:pt idx="103">
                  <c:v>44300</c:v>
                </c:pt>
                <c:pt idx="104">
                  <c:v>44301</c:v>
                </c:pt>
                <c:pt idx="105">
                  <c:v>44302</c:v>
                </c:pt>
                <c:pt idx="106">
                  <c:v>44303</c:v>
                </c:pt>
                <c:pt idx="107">
                  <c:v>44304</c:v>
                </c:pt>
                <c:pt idx="108">
                  <c:v>44305</c:v>
                </c:pt>
                <c:pt idx="109">
                  <c:v>44306</c:v>
                </c:pt>
                <c:pt idx="110">
                  <c:v>44307</c:v>
                </c:pt>
                <c:pt idx="111">
                  <c:v>44308</c:v>
                </c:pt>
                <c:pt idx="112">
                  <c:v>44309</c:v>
                </c:pt>
                <c:pt idx="113">
                  <c:v>44310</c:v>
                </c:pt>
                <c:pt idx="114">
                  <c:v>44311</c:v>
                </c:pt>
                <c:pt idx="115">
                  <c:v>44312</c:v>
                </c:pt>
                <c:pt idx="116">
                  <c:v>44313</c:v>
                </c:pt>
                <c:pt idx="117">
                  <c:v>44314</c:v>
                </c:pt>
                <c:pt idx="118">
                  <c:v>44315</c:v>
                </c:pt>
                <c:pt idx="119">
                  <c:v>44316</c:v>
                </c:pt>
                <c:pt idx="120">
                  <c:v>44317</c:v>
                </c:pt>
                <c:pt idx="121">
                  <c:v>44318</c:v>
                </c:pt>
                <c:pt idx="122">
                  <c:v>44319</c:v>
                </c:pt>
                <c:pt idx="123">
                  <c:v>44320</c:v>
                </c:pt>
                <c:pt idx="124">
                  <c:v>44321</c:v>
                </c:pt>
                <c:pt idx="125">
                  <c:v>44322</c:v>
                </c:pt>
                <c:pt idx="126">
                  <c:v>44323</c:v>
                </c:pt>
                <c:pt idx="127">
                  <c:v>44324</c:v>
                </c:pt>
                <c:pt idx="128">
                  <c:v>44325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44331</c:v>
                </c:pt>
                <c:pt idx="135">
                  <c:v>44332</c:v>
                </c:pt>
                <c:pt idx="136">
                  <c:v>44333</c:v>
                </c:pt>
                <c:pt idx="137">
                  <c:v>44334</c:v>
                </c:pt>
                <c:pt idx="138">
                  <c:v>44335</c:v>
                </c:pt>
                <c:pt idx="139">
                  <c:v>44336</c:v>
                </c:pt>
                <c:pt idx="140">
                  <c:v>44337</c:v>
                </c:pt>
                <c:pt idx="141">
                  <c:v>44338</c:v>
                </c:pt>
                <c:pt idx="142">
                  <c:v>44339</c:v>
                </c:pt>
                <c:pt idx="143">
                  <c:v>44340</c:v>
                </c:pt>
                <c:pt idx="144">
                  <c:v>44341</c:v>
                </c:pt>
                <c:pt idx="145">
                  <c:v>44342</c:v>
                </c:pt>
                <c:pt idx="146">
                  <c:v>44343</c:v>
                </c:pt>
                <c:pt idx="147">
                  <c:v>44344</c:v>
                </c:pt>
                <c:pt idx="148">
                  <c:v>44345</c:v>
                </c:pt>
                <c:pt idx="149">
                  <c:v>44346</c:v>
                </c:pt>
                <c:pt idx="150">
                  <c:v>44347</c:v>
                </c:pt>
                <c:pt idx="151">
                  <c:v>44348</c:v>
                </c:pt>
                <c:pt idx="152">
                  <c:v>44349</c:v>
                </c:pt>
                <c:pt idx="153">
                  <c:v>44350</c:v>
                </c:pt>
                <c:pt idx="154">
                  <c:v>44351</c:v>
                </c:pt>
                <c:pt idx="155">
                  <c:v>44352</c:v>
                </c:pt>
                <c:pt idx="156">
                  <c:v>44353</c:v>
                </c:pt>
                <c:pt idx="157">
                  <c:v>44354</c:v>
                </c:pt>
                <c:pt idx="158">
                  <c:v>44355</c:v>
                </c:pt>
                <c:pt idx="159">
                  <c:v>44356</c:v>
                </c:pt>
                <c:pt idx="160">
                  <c:v>44357</c:v>
                </c:pt>
                <c:pt idx="161">
                  <c:v>44358</c:v>
                </c:pt>
                <c:pt idx="162">
                  <c:v>44359</c:v>
                </c:pt>
                <c:pt idx="163">
                  <c:v>44360</c:v>
                </c:pt>
                <c:pt idx="164">
                  <c:v>44361</c:v>
                </c:pt>
                <c:pt idx="165">
                  <c:v>44362</c:v>
                </c:pt>
                <c:pt idx="166">
                  <c:v>44363</c:v>
                </c:pt>
                <c:pt idx="167">
                  <c:v>44364</c:v>
                </c:pt>
                <c:pt idx="168">
                  <c:v>44365</c:v>
                </c:pt>
                <c:pt idx="169">
                  <c:v>44366</c:v>
                </c:pt>
                <c:pt idx="170">
                  <c:v>44367</c:v>
                </c:pt>
                <c:pt idx="171">
                  <c:v>44368</c:v>
                </c:pt>
                <c:pt idx="172">
                  <c:v>44369</c:v>
                </c:pt>
                <c:pt idx="173">
                  <c:v>44370</c:v>
                </c:pt>
                <c:pt idx="174">
                  <c:v>44371</c:v>
                </c:pt>
                <c:pt idx="175">
                  <c:v>44372</c:v>
                </c:pt>
                <c:pt idx="176">
                  <c:v>44373</c:v>
                </c:pt>
                <c:pt idx="177">
                  <c:v>44374</c:v>
                </c:pt>
                <c:pt idx="178">
                  <c:v>44375</c:v>
                </c:pt>
                <c:pt idx="179">
                  <c:v>44376</c:v>
                </c:pt>
                <c:pt idx="180">
                  <c:v>44377</c:v>
                </c:pt>
                <c:pt idx="181">
                  <c:v>44378</c:v>
                </c:pt>
                <c:pt idx="182">
                  <c:v>44379</c:v>
                </c:pt>
                <c:pt idx="183">
                  <c:v>44380</c:v>
                </c:pt>
                <c:pt idx="184">
                  <c:v>44381</c:v>
                </c:pt>
                <c:pt idx="185">
                  <c:v>44382</c:v>
                </c:pt>
                <c:pt idx="186">
                  <c:v>44383</c:v>
                </c:pt>
                <c:pt idx="187">
                  <c:v>44384</c:v>
                </c:pt>
                <c:pt idx="188">
                  <c:v>44385</c:v>
                </c:pt>
                <c:pt idx="189">
                  <c:v>44386</c:v>
                </c:pt>
                <c:pt idx="190">
                  <c:v>44387</c:v>
                </c:pt>
                <c:pt idx="191">
                  <c:v>44388</c:v>
                </c:pt>
                <c:pt idx="192">
                  <c:v>44389</c:v>
                </c:pt>
                <c:pt idx="193">
                  <c:v>44390</c:v>
                </c:pt>
                <c:pt idx="194">
                  <c:v>44391</c:v>
                </c:pt>
                <c:pt idx="195">
                  <c:v>44392</c:v>
                </c:pt>
                <c:pt idx="196">
                  <c:v>44393</c:v>
                </c:pt>
                <c:pt idx="197">
                  <c:v>44394</c:v>
                </c:pt>
                <c:pt idx="198">
                  <c:v>44395</c:v>
                </c:pt>
                <c:pt idx="199">
                  <c:v>44396</c:v>
                </c:pt>
                <c:pt idx="200">
                  <c:v>44397</c:v>
                </c:pt>
                <c:pt idx="201">
                  <c:v>44398</c:v>
                </c:pt>
                <c:pt idx="202">
                  <c:v>44399</c:v>
                </c:pt>
                <c:pt idx="203">
                  <c:v>44400</c:v>
                </c:pt>
                <c:pt idx="204">
                  <c:v>44401</c:v>
                </c:pt>
                <c:pt idx="205">
                  <c:v>44402</c:v>
                </c:pt>
                <c:pt idx="206">
                  <c:v>44403</c:v>
                </c:pt>
                <c:pt idx="207">
                  <c:v>44404</c:v>
                </c:pt>
                <c:pt idx="208">
                  <c:v>44405</c:v>
                </c:pt>
                <c:pt idx="209">
                  <c:v>44406</c:v>
                </c:pt>
                <c:pt idx="210">
                  <c:v>44407</c:v>
                </c:pt>
                <c:pt idx="211">
                  <c:v>44408</c:v>
                </c:pt>
                <c:pt idx="212">
                  <c:v>44409</c:v>
                </c:pt>
                <c:pt idx="213">
                  <c:v>44410</c:v>
                </c:pt>
                <c:pt idx="214">
                  <c:v>44411</c:v>
                </c:pt>
                <c:pt idx="215">
                  <c:v>44412</c:v>
                </c:pt>
                <c:pt idx="216">
                  <c:v>44413</c:v>
                </c:pt>
                <c:pt idx="217">
                  <c:v>44414</c:v>
                </c:pt>
                <c:pt idx="218">
                  <c:v>44415</c:v>
                </c:pt>
                <c:pt idx="219">
                  <c:v>44416</c:v>
                </c:pt>
                <c:pt idx="220">
                  <c:v>44417</c:v>
                </c:pt>
                <c:pt idx="221">
                  <c:v>44418</c:v>
                </c:pt>
                <c:pt idx="222">
                  <c:v>44419</c:v>
                </c:pt>
                <c:pt idx="223">
                  <c:v>44420</c:v>
                </c:pt>
                <c:pt idx="224">
                  <c:v>44421</c:v>
                </c:pt>
                <c:pt idx="225">
                  <c:v>44422</c:v>
                </c:pt>
                <c:pt idx="226">
                  <c:v>44423</c:v>
                </c:pt>
                <c:pt idx="227">
                  <c:v>44424</c:v>
                </c:pt>
                <c:pt idx="228">
                  <c:v>44425</c:v>
                </c:pt>
                <c:pt idx="229">
                  <c:v>44426</c:v>
                </c:pt>
                <c:pt idx="230">
                  <c:v>44427</c:v>
                </c:pt>
                <c:pt idx="231">
                  <c:v>44428</c:v>
                </c:pt>
                <c:pt idx="232">
                  <c:v>44429</c:v>
                </c:pt>
                <c:pt idx="233">
                  <c:v>44430</c:v>
                </c:pt>
                <c:pt idx="234">
                  <c:v>44431</c:v>
                </c:pt>
                <c:pt idx="235">
                  <c:v>44432</c:v>
                </c:pt>
                <c:pt idx="236">
                  <c:v>44433</c:v>
                </c:pt>
                <c:pt idx="237">
                  <c:v>44434</c:v>
                </c:pt>
                <c:pt idx="238">
                  <c:v>44435</c:v>
                </c:pt>
                <c:pt idx="239">
                  <c:v>44436</c:v>
                </c:pt>
                <c:pt idx="240">
                  <c:v>44437</c:v>
                </c:pt>
                <c:pt idx="241">
                  <c:v>44438</c:v>
                </c:pt>
                <c:pt idx="242">
                  <c:v>44439</c:v>
                </c:pt>
                <c:pt idx="243">
                  <c:v>44440</c:v>
                </c:pt>
                <c:pt idx="244">
                  <c:v>44441</c:v>
                </c:pt>
                <c:pt idx="245">
                  <c:v>44442</c:v>
                </c:pt>
                <c:pt idx="246">
                  <c:v>44443</c:v>
                </c:pt>
                <c:pt idx="247">
                  <c:v>44444</c:v>
                </c:pt>
                <c:pt idx="248">
                  <c:v>44445</c:v>
                </c:pt>
                <c:pt idx="249">
                  <c:v>44446</c:v>
                </c:pt>
                <c:pt idx="250">
                  <c:v>44447</c:v>
                </c:pt>
                <c:pt idx="251">
                  <c:v>44448</c:v>
                </c:pt>
                <c:pt idx="252">
                  <c:v>44449</c:v>
                </c:pt>
                <c:pt idx="253">
                  <c:v>44450</c:v>
                </c:pt>
                <c:pt idx="254">
                  <c:v>44451</c:v>
                </c:pt>
                <c:pt idx="255">
                  <c:v>44452</c:v>
                </c:pt>
                <c:pt idx="256">
                  <c:v>44453</c:v>
                </c:pt>
                <c:pt idx="257">
                  <c:v>44454</c:v>
                </c:pt>
                <c:pt idx="258">
                  <c:v>44455</c:v>
                </c:pt>
                <c:pt idx="259">
                  <c:v>44456</c:v>
                </c:pt>
                <c:pt idx="260">
                  <c:v>44457</c:v>
                </c:pt>
                <c:pt idx="261">
                  <c:v>44458</c:v>
                </c:pt>
                <c:pt idx="262">
                  <c:v>44459</c:v>
                </c:pt>
                <c:pt idx="263">
                  <c:v>44460</c:v>
                </c:pt>
                <c:pt idx="264">
                  <c:v>44461</c:v>
                </c:pt>
                <c:pt idx="265">
                  <c:v>44462</c:v>
                </c:pt>
                <c:pt idx="266">
                  <c:v>44463</c:v>
                </c:pt>
                <c:pt idx="267">
                  <c:v>44464</c:v>
                </c:pt>
                <c:pt idx="268">
                  <c:v>44465</c:v>
                </c:pt>
                <c:pt idx="269">
                  <c:v>44466</c:v>
                </c:pt>
                <c:pt idx="270">
                  <c:v>44467</c:v>
                </c:pt>
                <c:pt idx="271">
                  <c:v>44468</c:v>
                </c:pt>
                <c:pt idx="272">
                  <c:v>44469</c:v>
                </c:pt>
                <c:pt idx="273">
                  <c:v>44470</c:v>
                </c:pt>
                <c:pt idx="274">
                  <c:v>44471</c:v>
                </c:pt>
                <c:pt idx="275">
                  <c:v>44472</c:v>
                </c:pt>
                <c:pt idx="276">
                  <c:v>44473</c:v>
                </c:pt>
                <c:pt idx="277">
                  <c:v>44474</c:v>
                </c:pt>
                <c:pt idx="278">
                  <c:v>44475</c:v>
                </c:pt>
                <c:pt idx="279">
                  <c:v>44476</c:v>
                </c:pt>
                <c:pt idx="280">
                  <c:v>44477</c:v>
                </c:pt>
                <c:pt idx="281">
                  <c:v>44478</c:v>
                </c:pt>
                <c:pt idx="282">
                  <c:v>44479</c:v>
                </c:pt>
                <c:pt idx="283">
                  <c:v>44480</c:v>
                </c:pt>
                <c:pt idx="284">
                  <c:v>44481</c:v>
                </c:pt>
                <c:pt idx="285">
                  <c:v>44482</c:v>
                </c:pt>
                <c:pt idx="286">
                  <c:v>44483</c:v>
                </c:pt>
                <c:pt idx="287">
                  <c:v>44484</c:v>
                </c:pt>
                <c:pt idx="288">
                  <c:v>44485</c:v>
                </c:pt>
                <c:pt idx="289">
                  <c:v>44486</c:v>
                </c:pt>
                <c:pt idx="290">
                  <c:v>44487</c:v>
                </c:pt>
                <c:pt idx="291">
                  <c:v>44488</c:v>
                </c:pt>
                <c:pt idx="292">
                  <c:v>44489</c:v>
                </c:pt>
                <c:pt idx="293">
                  <c:v>44490</c:v>
                </c:pt>
                <c:pt idx="294">
                  <c:v>44491</c:v>
                </c:pt>
                <c:pt idx="295">
                  <c:v>44492</c:v>
                </c:pt>
                <c:pt idx="296">
                  <c:v>44493</c:v>
                </c:pt>
                <c:pt idx="297">
                  <c:v>44494</c:v>
                </c:pt>
                <c:pt idx="298">
                  <c:v>44495</c:v>
                </c:pt>
                <c:pt idx="299">
                  <c:v>44496</c:v>
                </c:pt>
                <c:pt idx="300">
                  <c:v>44497</c:v>
                </c:pt>
                <c:pt idx="301">
                  <c:v>44498</c:v>
                </c:pt>
                <c:pt idx="302">
                  <c:v>44499</c:v>
                </c:pt>
                <c:pt idx="303">
                  <c:v>44500</c:v>
                </c:pt>
                <c:pt idx="304">
                  <c:v>44501</c:v>
                </c:pt>
                <c:pt idx="305">
                  <c:v>44502</c:v>
                </c:pt>
                <c:pt idx="306">
                  <c:v>44503</c:v>
                </c:pt>
                <c:pt idx="307">
                  <c:v>44504</c:v>
                </c:pt>
                <c:pt idx="308">
                  <c:v>44505</c:v>
                </c:pt>
                <c:pt idx="309">
                  <c:v>44506</c:v>
                </c:pt>
                <c:pt idx="310">
                  <c:v>44507</c:v>
                </c:pt>
                <c:pt idx="311">
                  <c:v>44508</c:v>
                </c:pt>
                <c:pt idx="312">
                  <c:v>44509</c:v>
                </c:pt>
                <c:pt idx="313">
                  <c:v>44510</c:v>
                </c:pt>
                <c:pt idx="314">
                  <c:v>44511</c:v>
                </c:pt>
                <c:pt idx="315">
                  <c:v>44512</c:v>
                </c:pt>
                <c:pt idx="316">
                  <c:v>44513</c:v>
                </c:pt>
                <c:pt idx="317">
                  <c:v>44514</c:v>
                </c:pt>
                <c:pt idx="318">
                  <c:v>44515</c:v>
                </c:pt>
                <c:pt idx="319">
                  <c:v>44516</c:v>
                </c:pt>
                <c:pt idx="320">
                  <c:v>44517</c:v>
                </c:pt>
                <c:pt idx="321">
                  <c:v>44518</c:v>
                </c:pt>
                <c:pt idx="322">
                  <c:v>44519</c:v>
                </c:pt>
                <c:pt idx="323">
                  <c:v>44520</c:v>
                </c:pt>
                <c:pt idx="324">
                  <c:v>44521</c:v>
                </c:pt>
                <c:pt idx="325">
                  <c:v>44522</c:v>
                </c:pt>
                <c:pt idx="326">
                  <c:v>44523</c:v>
                </c:pt>
                <c:pt idx="327">
                  <c:v>44524</c:v>
                </c:pt>
                <c:pt idx="328">
                  <c:v>44525</c:v>
                </c:pt>
                <c:pt idx="329">
                  <c:v>44526</c:v>
                </c:pt>
                <c:pt idx="330">
                  <c:v>44527</c:v>
                </c:pt>
                <c:pt idx="331">
                  <c:v>44528</c:v>
                </c:pt>
                <c:pt idx="332">
                  <c:v>44529</c:v>
                </c:pt>
                <c:pt idx="333">
                  <c:v>44530</c:v>
                </c:pt>
                <c:pt idx="334">
                  <c:v>44531</c:v>
                </c:pt>
                <c:pt idx="335">
                  <c:v>44532</c:v>
                </c:pt>
                <c:pt idx="336">
                  <c:v>44533</c:v>
                </c:pt>
                <c:pt idx="337">
                  <c:v>44534</c:v>
                </c:pt>
                <c:pt idx="338">
                  <c:v>44535</c:v>
                </c:pt>
                <c:pt idx="339">
                  <c:v>44536</c:v>
                </c:pt>
                <c:pt idx="340">
                  <c:v>44537</c:v>
                </c:pt>
                <c:pt idx="341">
                  <c:v>44538</c:v>
                </c:pt>
                <c:pt idx="342">
                  <c:v>44539</c:v>
                </c:pt>
                <c:pt idx="343">
                  <c:v>44540</c:v>
                </c:pt>
                <c:pt idx="344">
                  <c:v>44541</c:v>
                </c:pt>
                <c:pt idx="345">
                  <c:v>44542</c:v>
                </c:pt>
                <c:pt idx="346">
                  <c:v>44543</c:v>
                </c:pt>
                <c:pt idx="347">
                  <c:v>44544</c:v>
                </c:pt>
                <c:pt idx="348">
                  <c:v>44545</c:v>
                </c:pt>
                <c:pt idx="349">
                  <c:v>44546</c:v>
                </c:pt>
                <c:pt idx="350">
                  <c:v>44547</c:v>
                </c:pt>
                <c:pt idx="351">
                  <c:v>44548</c:v>
                </c:pt>
                <c:pt idx="352">
                  <c:v>44549</c:v>
                </c:pt>
                <c:pt idx="353">
                  <c:v>44550</c:v>
                </c:pt>
                <c:pt idx="354">
                  <c:v>44551</c:v>
                </c:pt>
                <c:pt idx="355">
                  <c:v>44552</c:v>
                </c:pt>
                <c:pt idx="356">
                  <c:v>44553</c:v>
                </c:pt>
                <c:pt idx="357">
                  <c:v>44554</c:v>
                </c:pt>
                <c:pt idx="358">
                  <c:v>44555</c:v>
                </c:pt>
                <c:pt idx="359">
                  <c:v>44556</c:v>
                </c:pt>
                <c:pt idx="360">
                  <c:v>44557</c:v>
                </c:pt>
                <c:pt idx="361">
                  <c:v>44558</c:v>
                </c:pt>
                <c:pt idx="362">
                  <c:v>44559</c:v>
                </c:pt>
                <c:pt idx="363">
                  <c:v>44560</c:v>
                </c:pt>
                <c:pt idx="364">
                  <c:v>44561</c:v>
                </c:pt>
              </c:numCache>
            </c:numRef>
          </c:cat>
          <c:val>
            <c:numRef>
              <c:f>Armaz_SUBS!$P$7:$P$372</c:f>
              <c:numCache>
                <c:formatCode>0.00</c:formatCode>
                <c:ptCount val="366"/>
                <c:pt idx="0">
                  <c:v>84.31</c:v>
                </c:pt>
                <c:pt idx="1">
                  <c:v>84.38</c:v>
                </c:pt>
                <c:pt idx="2">
                  <c:v>84.37</c:v>
                </c:pt>
                <c:pt idx="3">
                  <c:v>84.7</c:v>
                </c:pt>
                <c:pt idx="4">
                  <c:v>85.13</c:v>
                </c:pt>
                <c:pt idx="5">
                  <c:v>85.2</c:v>
                </c:pt>
                <c:pt idx="6">
                  <c:v>85.39</c:v>
                </c:pt>
                <c:pt idx="7">
                  <c:v>85.22</c:v>
                </c:pt>
                <c:pt idx="8">
                  <c:v>85.15</c:v>
                </c:pt>
                <c:pt idx="9">
                  <c:v>84.92</c:v>
                </c:pt>
                <c:pt idx="10">
                  <c:v>84.72</c:v>
                </c:pt>
                <c:pt idx="11">
                  <c:v>84.52</c:v>
                </c:pt>
                <c:pt idx="12">
                  <c:v>84.51</c:v>
                </c:pt>
                <c:pt idx="13">
                  <c:v>84.78</c:v>
                </c:pt>
                <c:pt idx="14">
                  <c:v>84.97</c:v>
                </c:pt>
                <c:pt idx="15">
                  <c:v>85.12</c:v>
                </c:pt>
                <c:pt idx="16">
                  <c:v>85.55</c:v>
                </c:pt>
                <c:pt idx="17">
                  <c:v>85.7</c:v>
                </c:pt>
                <c:pt idx="18">
                  <c:v>86</c:v>
                </c:pt>
                <c:pt idx="19">
                  <c:v>86.28</c:v>
                </c:pt>
                <c:pt idx="20">
                  <c:v>86.21</c:v>
                </c:pt>
                <c:pt idx="21">
                  <c:v>86.32</c:v>
                </c:pt>
                <c:pt idx="22">
                  <c:v>86.54</c:v>
                </c:pt>
                <c:pt idx="23">
                  <c:v>86.71</c:v>
                </c:pt>
                <c:pt idx="24">
                  <c:v>86.94</c:v>
                </c:pt>
                <c:pt idx="25">
                  <c:v>86.93</c:v>
                </c:pt>
                <c:pt idx="26">
                  <c:v>86.97</c:v>
                </c:pt>
                <c:pt idx="27">
                  <c:v>87.04</c:v>
                </c:pt>
                <c:pt idx="28">
                  <c:v>87.04</c:v>
                </c:pt>
                <c:pt idx="29">
                  <c:v>86.79</c:v>
                </c:pt>
                <c:pt idx="30">
                  <c:v>86.86</c:v>
                </c:pt>
                <c:pt idx="31">
                  <c:v>86.78</c:v>
                </c:pt>
                <c:pt idx="32">
                  <c:v>86.66</c:v>
                </c:pt>
                <c:pt idx="33">
                  <c:v>86.6</c:v>
                </c:pt>
                <c:pt idx="34">
                  <c:v>86.99</c:v>
                </c:pt>
                <c:pt idx="35">
                  <c:v>87.19</c:v>
                </c:pt>
                <c:pt idx="36">
                  <c:v>87.09</c:v>
                </c:pt>
                <c:pt idx="37">
                  <c:v>87.1</c:v>
                </c:pt>
                <c:pt idx="38">
                  <c:v>87.12</c:v>
                </c:pt>
                <c:pt idx="39">
                  <c:v>86.96</c:v>
                </c:pt>
                <c:pt idx="40">
                  <c:v>86.75</c:v>
                </c:pt>
                <c:pt idx="41">
                  <c:v>86.86</c:v>
                </c:pt>
                <c:pt idx="42">
                  <c:v>86.9</c:v>
                </c:pt>
                <c:pt idx="43">
                  <c:v>86.52</c:v>
                </c:pt>
                <c:pt idx="44">
                  <c:v>86.07</c:v>
                </c:pt>
                <c:pt idx="45">
                  <c:v>85.79</c:v>
                </c:pt>
                <c:pt idx="46">
                  <c:v>85.71</c:v>
                </c:pt>
                <c:pt idx="47">
                  <c:v>85.63</c:v>
                </c:pt>
                <c:pt idx="48">
                  <c:v>85.91</c:v>
                </c:pt>
                <c:pt idx="49">
                  <c:v>86.23</c:v>
                </c:pt>
                <c:pt idx="50">
                  <c:v>86.31</c:v>
                </c:pt>
                <c:pt idx="51">
                  <c:v>86.27</c:v>
                </c:pt>
                <c:pt idx="52">
                  <c:v>86.22</c:v>
                </c:pt>
                <c:pt idx="53">
                  <c:v>86.24</c:v>
                </c:pt>
                <c:pt idx="54">
                  <c:v>86.47</c:v>
                </c:pt>
                <c:pt idx="55">
                  <c:v>86.3</c:v>
                </c:pt>
                <c:pt idx="56">
                  <c:v>86.19</c:v>
                </c:pt>
                <c:pt idx="57">
                  <c:v>86.14</c:v>
                </c:pt>
                <c:pt idx="58">
                  <c:v>85.96</c:v>
                </c:pt>
                <c:pt idx="59">
                  <c:v>85.89</c:v>
                </c:pt>
                <c:pt idx="60">
                  <c:v>85.56</c:v>
                </c:pt>
                <c:pt idx="61">
                  <c:v>85.27</c:v>
                </c:pt>
                <c:pt idx="62">
                  <c:v>85.24</c:v>
                </c:pt>
                <c:pt idx="63">
                  <c:v>85.34</c:v>
                </c:pt>
                <c:pt idx="64">
                  <c:v>85.54</c:v>
                </c:pt>
                <c:pt idx="65">
                  <c:v>85.45</c:v>
                </c:pt>
                <c:pt idx="66">
                  <c:v>85.3</c:v>
                </c:pt>
                <c:pt idx="67">
                  <c:v>85.42</c:v>
                </c:pt>
                <c:pt idx="68">
                  <c:v>85.17</c:v>
                </c:pt>
                <c:pt idx="69">
                  <c:v>85.13</c:v>
                </c:pt>
                <c:pt idx="70">
                  <c:v>85.27</c:v>
                </c:pt>
                <c:pt idx="71">
                  <c:v>85.07</c:v>
                </c:pt>
                <c:pt idx="72">
                  <c:v>84.72</c:v>
                </c:pt>
                <c:pt idx="73">
                  <c:v>84.53</c:v>
                </c:pt>
                <c:pt idx="74">
                  <c:v>84.45</c:v>
                </c:pt>
                <c:pt idx="75">
                  <c:v>84.15</c:v>
                </c:pt>
                <c:pt idx="76">
                  <c:v>84.13</c:v>
                </c:pt>
                <c:pt idx="77">
                  <c:v>84.15</c:v>
                </c:pt>
                <c:pt idx="78">
                  <c:v>83.89</c:v>
                </c:pt>
                <c:pt idx="79">
                  <c:v>83.55</c:v>
                </c:pt>
                <c:pt idx="80">
                  <c:v>83.55</c:v>
                </c:pt>
                <c:pt idx="81">
                  <c:v>83.5</c:v>
                </c:pt>
                <c:pt idx="82">
                  <c:v>83.44</c:v>
                </c:pt>
                <c:pt idx="83">
                  <c:v>83.32</c:v>
                </c:pt>
                <c:pt idx="84">
                  <c:v>83.55</c:v>
                </c:pt>
                <c:pt idx="85">
                  <c:v>83.47</c:v>
                </c:pt>
                <c:pt idx="86">
                  <c:v>83.33</c:v>
                </c:pt>
                <c:pt idx="87">
                  <c:v>83.04</c:v>
                </c:pt>
                <c:pt idx="88">
                  <c:v>82.99</c:v>
                </c:pt>
                <c:pt idx="89">
                  <c:v>82.93</c:v>
                </c:pt>
                <c:pt idx="90">
                  <c:v>83.02</c:v>
                </c:pt>
                <c:pt idx="91">
                  <c:v>83.06</c:v>
                </c:pt>
                <c:pt idx="92">
                  <c:v>82.88</c:v>
                </c:pt>
                <c:pt idx="93">
                  <c:v>82.92</c:v>
                </c:pt>
                <c:pt idx="94">
                  <c:v>82.79</c:v>
                </c:pt>
                <c:pt idx="95">
                  <c:v>82.87</c:v>
                </c:pt>
                <c:pt idx="96">
                  <c:v>83.31</c:v>
                </c:pt>
                <c:pt idx="97">
                  <c:v>83.87</c:v>
                </c:pt>
                <c:pt idx="98">
                  <c:v>84.25</c:v>
                </c:pt>
                <c:pt idx="99">
                  <c:v>84.17</c:v>
                </c:pt>
                <c:pt idx="100">
                  <c:v>84.18</c:v>
                </c:pt>
                <c:pt idx="101">
                  <c:v>84.12</c:v>
                </c:pt>
                <c:pt idx="102">
                  <c:v>84.04</c:v>
                </c:pt>
                <c:pt idx="103">
                  <c:v>83.92</c:v>
                </c:pt>
                <c:pt idx="104">
                  <c:v>84.06</c:v>
                </c:pt>
                <c:pt idx="105">
                  <c:v>84.34</c:v>
                </c:pt>
                <c:pt idx="106">
                  <c:v>84.77</c:v>
                </c:pt>
                <c:pt idx="107">
                  <c:v>84.82</c:v>
                </c:pt>
                <c:pt idx="108">
                  <c:v>85.01</c:v>
                </c:pt>
                <c:pt idx="109">
                  <c:v>84.89</c:v>
                </c:pt>
                <c:pt idx="110">
                  <c:v>84.94</c:v>
                </c:pt>
                <c:pt idx="111">
                  <c:v>84.96</c:v>
                </c:pt>
                <c:pt idx="112">
                  <c:v>84.83</c:v>
                </c:pt>
                <c:pt idx="113">
                  <c:v>84.97</c:v>
                </c:pt>
                <c:pt idx="114">
                  <c:v>84.72</c:v>
                </c:pt>
                <c:pt idx="115">
                  <c:v>84.53</c:v>
                </c:pt>
                <c:pt idx="116">
                  <c:v>84.26</c:v>
                </c:pt>
                <c:pt idx="117">
                  <c:v>83.99</c:v>
                </c:pt>
                <c:pt idx="118">
                  <c:v>84</c:v>
                </c:pt>
                <c:pt idx="119">
                  <c:v>84.01</c:v>
                </c:pt>
                <c:pt idx="120">
                  <c:v>83.93</c:v>
                </c:pt>
                <c:pt idx="121">
                  <c:v>83.63</c:v>
                </c:pt>
                <c:pt idx="122">
                  <c:v>83.58</c:v>
                </c:pt>
                <c:pt idx="123">
                  <c:v>83.97</c:v>
                </c:pt>
                <c:pt idx="124">
                  <c:v>84.51</c:v>
                </c:pt>
                <c:pt idx="125">
                  <c:v>85.09</c:v>
                </c:pt>
                <c:pt idx="126">
                  <c:v>85.38</c:v>
                </c:pt>
                <c:pt idx="127">
                  <c:v>85.67</c:v>
                </c:pt>
                <c:pt idx="128">
                  <c:v>85.89</c:v>
                </c:pt>
                <c:pt idx="129">
                  <c:v>85.96</c:v>
                </c:pt>
                <c:pt idx="130">
                  <c:v>85.75</c:v>
                </c:pt>
                <c:pt idx="131">
                  <c:v>85.36</c:v>
                </c:pt>
                <c:pt idx="132">
                  <c:v>85.22</c:v>
                </c:pt>
                <c:pt idx="133">
                  <c:v>85.21</c:v>
                </c:pt>
                <c:pt idx="134">
                  <c:v>85.06</c:v>
                </c:pt>
                <c:pt idx="135">
                  <c:v>84.93</c:v>
                </c:pt>
                <c:pt idx="136">
                  <c:v>84.48</c:v>
                </c:pt>
                <c:pt idx="137">
                  <c:v>84.18</c:v>
                </c:pt>
                <c:pt idx="138">
                  <c:v>83.86</c:v>
                </c:pt>
                <c:pt idx="139">
                  <c:v>83.86</c:v>
                </c:pt>
                <c:pt idx="140">
                  <c:v>83.85</c:v>
                </c:pt>
                <c:pt idx="141">
                  <c:v>83.61</c:v>
                </c:pt>
                <c:pt idx="142">
                  <c:v>83.42</c:v>
                </c:pt>
                <c:pt idx="143">
                  <c:v>83.12</c:v>
                </c:pt>
                <c:pt idx="144">
                  <c:v>82.83</c:v>
                </c:pt>
                <c:pt idx="145">
                  <c:v>82.55</c:v>
                </c:pt>
                <c:pt idx="146">
                  <c:v>82.68</c:v>
                </c:pt>
                <c:pt idx="147">
                  <c:v>82.78</c:v>
                </c:pt>
                <c:pt idx="148">
                  <c:v>82.6</c:v>
                </c:pt>
                <c:pt idx="149">
                  <c:v>82.31</c:v>
                </c:pt>
                <c:pt idx="150">
                  <c:v>81.91</c:v>
                </c:pt>
                <c:pt idx="151">
                  <c:v>81.39</c:v>
                </c:pt>
                <c:pt idx="152">
                  <c:v>81.19</c:v>
                </c:pt>
                <c:pt idx="153">
                  <c:v>81.34</c:v>
                </c:pt>
                <c:pt idx="154">
                  <c:v>81.430000000000007</c:v>
                </c:pt>
                <c:pt idx="155">
                  <c:v>81.09</c:v>
                </c:pt>
                <c:pt idx="156">
                  <c:v>80.67</c:v>
                </c:pt>
                <c:pt idx="157">
                  <c:v>80.39</c:v>
                </c:pt>
                <c:pt idx="158">
                  <c:v>80.42</c:v>
                </c:pt>
                <c:pt idx="159">
                  <c:v>80.3</c:v>
                </c:pt>
                <c:pt idx="160">
                  <c:v>80.290000000000006</c:v>
                </c:pt>
                <c:pt idx="161">
                  <c:v>80.39</c:v>
                </c:pt>
                <c:pt idx="162">
                  <c:v>80.42</c:v>
                </c:pt>
                <c:pt idx="163">
                  <c:v>80.38</c:v>
                </c:pt>
                <c:pt idx="164">
                  <c:v>80.430000000000007</c:v>
                </c:pt>
                <c:pt idx="165">
                  <c:v>81.33</c:v>
                </c:pt>
                <c:pt idx="166">
                  <c:v>82.92</c:v>
                </c:pt>
                <c:pt idx="167">
                  <c:v>84.11</c:v>
                </c:pt>
                <c:pt idx="168">
                  <c:v>84.9</c:v>
                </c:pt>
                <c:pt idx="169">
                  <c:v>85.13</c:v>
                </c:pt>
                <c:pt idx="170">
                  <c:v>85.69</c:v>
                </c:pt>
                <c:pt idx="171">
                  <c:v>85.77</c:v>
                </c:pt>
                <c:pt idx="172">
                  <c:v>86.02</c:v>
                </c:pt>
                <c:pt idx="173">
                  <c:v>87.33</c:v>
                </c:pt>
                <c:pt idx="174">
                  <c:v>88.5</c:v>
                </c:pt>
                <c:pt idx="175">
                  <c:v>88.89</c:v>
                </c:pt>
                <c:pt idx="176">
                  <c:v>88.74</c:v>
                </c:pt>
                <c:pt idx="177">
                  <c:v>88.76</c:v>
                </c:pt>
                <c:pt idx="178">
                  <c:v>88.92</c:v>
                </c:pt>
                <c:pt idx="179">
                  <c:v>88.69</c:v>
                </c:pt>
                <c:pt idx="180">
                  <c:v>88.34</c:v>
                </c:pt>
                <c:pt idx="181">
                  <c:v>88.44</c:v>
                </c:pt>
                <c:pt idx="182">
                  <c:v>88.38</c:v>
                </c:pt>
                <c:pt idx="183">
                  <c:v>87.93</c:v>
                </c:pt>
                <c:pt idx="184">
                  <c:v>87.95</c:v>
                </c:pt>
                <c:pt idx="185">
                  <c:v>87.92</c:v>
                </c:pt>
                <c:pt idx="186">
                  <c:v>87.42</c:v>
                </c:pt>
                <c:pt idx="187">
                  <c:v>86.46</c:v>
                </c:pt>
                <c:pt idx="188">
                  <c:v>86.67</c:v>
                </c:pt>
                <c:pt idx="189">
                  <c:v>87.4</c:v>
                </c:pt>
                <c:pt idx="190">
                  <c:v>87.9</c:v>
                </c:pt>
                <c:pt idx="191">
                  <c:v>88.99</c:v>
                </c:pt>
                <c:pt idx="192">
                  <c:v>90.04</c:v>
                </c:pt>
                <c:pt idx="193">
                  <c:v>90.59</c:v>
                </c:pt>
                <c:pt idx="194">
                  <c:v>91.11</c:v>
                </c:pt>
                <c:pt idx="195">
                  <c:v>91.37</c:v>
                </c:pt>
                <c:pt idx="196">
                  <c:v>91.55</c:v>
                </c:pt>
                <c:pt idx="197">
                  <c:v>91.71</c:v>
                </c:pt>
                <c:pt idx="198">
                  <c:v>91.89</c:v>
                </c:pt>
                <c:pt idx="199">
                  <c:v>92.16</c:v>
                </c:pt>
                <c:pt idx="200">
                  <c:v>92.56</c:v>
                </c:pt>
                <c:pt idx="201">
                  <c:v>92.92</c:v>
                </c:pt>
                <c:pt idx="202">
                  <c:v>93.56</c:v>
                </c:pt>
                <c:pt idx="203">
                  <c:v>94.04</c:v>
                </c:pt>
                <c:pt idx="204">
                  <c:v>94.1</c:v>
                </c:pt>
                <c:pt idx="205">
                  <c:v>94.1</c:v>
                </c:pt>
                <c:pt idx="206">
                  <c:v>94.08</c:v>
                </c:pt>
                <c:pt idx="207">
                  <c:v>93.81</c:v>
                </c:pt>
                <c:pt idx="208">
                  <c:v>93.69</c:v>
                </c:pt>
                <c:pt idx="209">
                  <c:v>93.61</c:v>
                </c:pt>
                <c:pt idx="210">
                  <c:v>93.8</c:v>
                </c:pt>
                <c:pt idx="211">
                  <c:v>93.72</c:v>
                </c:pt>
                <c:pt idx="212">
                  <c:v>93.22</c:v>
                </c:pt>
                <c:pt idx="213">
                  <c:v>92.86</c:v>
                </c:pt>
                <c:pt idx="214">
                  <c:v>92.23</c:v>
                </c:pt>
                <c:pt idx="215">
                  <c:v>91.4</c:v>
                </c:pt>
                <c:pt idx="216">
                  <c:v>91.15</c:v>
                </c:pt>
                <c:pt idx="217">
                  <c:v>91.07</c:v>
                </c:pt>
                <c:pt idx="218">
                  <c:v>90.49</c:v>
                </c:pt>
                <c:pt idx="219">
                  <c:v>89.67</c:v>
                </c:pt>
                <c:pt idx="220">
                  <c:v>89.15</c:v>
                </c:pt>
                <c:pt idx="221">
                  <c:v>88.56</c:v>
                </c:pt>
                <c:pt idx="222">
                  <c:v>88.94</c:v>
                </c:pt>
                <c:pt idx="223">
                  <c:v>90.45</c:v>
                </c:pt>
                <c:pt idx="224">
                  <c:v>91.53</c:v>
                </c:pt>
                <c:pt idx="225">
                  <c:v>92.48</c:v>
                </c:pt>
                <c:pt idx="226">
                  <c:v>92.66</c:v>
                </c:pt>
                <c:pt idx="227">
                  <c:v>92.56</c:v>
                </c:pt>
                <c:pt idx="228">
                  <c:v>92.29</c:v>
                </c:pt>
                <c:pt idx="229">
                  <c:v>91.96</c:v>
                </c:pt>
                <c:pt idx="230">
                  <c:v>91.82</c:v>
                </c:pt>
                <c:pt idx="231">
                  <c:v>91.91</c:v>
                </c:pt>
                <c:pt idx="232">
                  <c:v>91.64</c:v>
                </c:pt>
                <c:pt idx="233">
                  <c:v>91.04</c:v>
                </c:pt>
                <c:pt idx="234">
                  <c:v>90.34</c:v>
                </c:pt>
                <c:pt idx="235">
                  <c:v>89.53</c:v>
                </c:pt>
                <c:pt idx="236">
                  <c:v>88.71</c:v>
                </c:pt>
                <c:pt idx="237">
                  <c:v>87.92</c:v>
                </c:pt>
                <c:pt idx="238">
                  <c:v>87.54</c:v>
                </c:pt>
                <c:pt idx="239">
                  <c:v>86.51</c:v>
                </c:pt>
                <c:pt idx="240">
                  <c:v>85.58</c:v>
                </c:pt>
                <c:pt idx="241">
                  <c:v>84.61</c:v>
                </c:pt>
                <c:pt idx="242">
                  <c:v>83.55</c:v>
                </c:pt>
                <c:pt idx="243">
                  <c:v>82.82</c:v>
                </c:pt>
                <c:pt idx="244">
                  <c:v>82.63</c:v>
                </c:pt>
                <c:pt idx="245">
                  <c:v>83.5</c:v>
                </c:pt>
                <c:pt idx="246">
                  <c:v>87.16</c:v>
                </c:pt>
                <c:pt idx="247">
                  <c:v>88.78</c:v>
                </c:pt>
                <c:pt idx="248">
                  <c:v>89.41</c:v>
                </c:pt>
                <c:pt idx="249">
                  <c:v>89.9</c:v>
                </c:pt>
                <c:pt idx="250">
                  <c:v>90.45</c:v>
                </c:pt>
                <c:pt idx="251">
                  <c:v>91.28</c:v>
                </c:pt>
                <c:pt idx="252">
                  <c:v>92.18</c:v>
                </c:pt>
                <c:pt idx="253">
                  <c:v>92.61</c:v>
                </c:pt>
                <c:pt idx="254">
                  <c:v>92.37</c:v>
                </c:pt>
                <c:pt idx="255">
                  <c:v>92.25</c:v>
                </c:pt>
                <c:pt idx="256">
                  <c:v>92.48</c:v>
                </c:pt>
                <c:pt idx="257">
                  <c:v>92.2</c:v>
                </c:pt>
                <c:pt idx="258">
                  <c:v>92</c:v>
                </c:pt>
                <c:pt idx="259">
                  <c:v>91.93</c:v>
                </c:pt>
                <c:pt idx="260">
                  <c:v>91.4</c:v>
                </c:pt>
                <c:pt idx="261">
                  <c:v>91.25</c:v>
                </c:pt>
                <c:pt idx="262">
                  <c:v>91.31</c:v>
                </c:pt>
                <c:pt idx="263">
                  <c:v>91.13</c:v>
                </c:pt>
                <c:pt idx="264">
                  <c:v>90.75</c:v>
                </c:pt>
                <c:pt idx="265">
                  <c:v>90.76</c:v>
                </c:pt>
                <c:pt idx="266">
                  <c:v>90.61</c:v>
                </c:pt>
                <c:pt idx="267">
                  <c:v>90.28</c:v>
                </c:pt>
                <c:pt idx="268">
                  <c:v>90.05</c:v>
                </c:pt>
                <c:pt idx="269">
                  <c:v>90.25</c:v>
                </c:pt>
                <c:pt idx="270">
                  <c:v>90.36</c:v>
                </c:pt>
                <c:pt idx="271">
                  <c:v>90.18</c:v>
                </c:pt>
                <c:pt idx="272">
                  <c:v>90.2</c:v>
                </c:pt>
                <c:pt idx="273">
                  <c:v>90.19</c:v>
                </c:pt>
                <c:pt idx="274">
                  <c:v>89.61</c:v>
                </c:pt>
                <c:pt idx="275">
                  <c:v>88.49</c:v>
                </c:pt>
                <c:pt idx="276">
                  <c:v>90.12</c:v>
                </c:pt>
                <c:pt idx="277">
                  <c:v>90.7</c:v>
                </c:pt>
                <c:pt idx="278">
                  <c:v>90.44</c:v>
                </c:pt>
                <c:pt idx="279">
                  <c:v>91.98</c:v>
                </c:pt>
                <c:pt idx="280">
                  <c:v>91.78</c:v>
                </c:pt>
                <c:pt idx="281">
                  <c:v>91.57</c:v>
                </c:pt>
                <c:pt idx="282">
                  <c:v>90.32</c:v>
                </c:pt>
                <c:pt idx="283">
                  <c:v>89.35</c:v>
                </c:pt>
                <c:pt idx="284">
                  <c:v>90.81</c:v>
                </c:pt>
                <c:pt idx="285">
                  <c:v>91.26</c:v>
                </c:pt>
                <c:pt idx="286">
                  <c:v>90.84</c:v>
                </c:pt>
                <c:pt idx="287">
                  <c:v>89.87</c:v>
                </c:pt>
                <c:pt idx="288">
                  <c:v>89.14</c:v>
                </c:pt>
                <c:pt idx="289">
                  <c:v>89.96</c:v>
                </c:pt>
                <c:pt idx="290">
                  <c:v>89.66</c:v>
                </c:pt>
                <c:pt idx="291">
                  <c:v>88.95</c:v>
                </c:pt>
                <c:pt idx="292">
                  <c:v>88.8</c:v>
                </c:pt>
                <c:pt idx="293">
                  <c:v>88.3</c:v>
                </c:pt>
                <c:pt idx="294">
                  <c:v>88.15</c:v>
                </c:pt>
                <c:pt idx="295">
                  <c:v>87.96</c:v>
                </c:pt>
                <c:pt idx="296">
                  <c:v>87.28</c:v>
                </c:pt>
                <c:pt idx="297">
                  <c:v>86.65</c:v>
                </c:pt>
                <c:pt idx="298">
                  <c:v>86.06</c:v>
                </c:pt>
                <c:pt idx="299">
                  <c:v>85.17</c:v>
                </c:pt>
                <c:pt idx="300">
                  <c:v>85.94</c:v>
                </c:pt>
                <c:pt idx="301">
                  <c:v>88.16</c:v>
                </c:pt>
                <c:pt idx="302">
                  <c:v>88.77</c:v>
                </c:pt>
                <c:pt idx="303">
                  <c:v>88.48</c:v>
                </c:pt>
                <c:pt idx="304">
                  <c:v>87.63</c:v>
                </c:pt>
                <c:pt idx="305">
                  <c:v>87.36</c:v>
                </c:pt>
                <c:pt idx="306">
                  <c:v>89.51</c:v>
                </c:pt>
                <c:pt idx="307">
                  <c:v>90.8</c:v>
                </c:pt>
                <c:pt idx="308">
                  <c:v>90.97</c:v>
                </c:pt>
                <c:pt idx="309">
                  <c:v>90.95</c:v>
                </c:pt>
                <c:pt idx="310">
                  <c:v>90.67</c:v>
                </c:pt>
                <c:pt idx="311">
                  <c:v>90.03</c:v>
                </c:pt>
                <c:pt idx="312">
                  <c:v>88.88</c:v>
                </c:pt>
                <c:pt idx="313">
                  <c:v>88.2</c:v>
                </c:pt>
                <c:pt idx="314">
                  <c:v>87.91</c:v>
                </c:pt>
                <c:pt idx="315">
                  <c:v>87.52</c:v>
                </c:pt>
                <c:pt idx="316">
                  <c:v>87.04</c:v>
                </c:pt>
                <c:pt idx="317">
                  <c:v>86.76</c:v>
                </c:pt>
                <c:pt idx="318">
                  <c:v>87.12</c:v>
                </c:pt>
                <c:pt idx="319">
                  <c:v>89.22</c:v>
                </c:pt>
                <c:pt idx="320">
                  <c:v>91.35</c:v>
                </c:pt>
                <c:pt idx="321">
                  <c:v>92.55</c:v>
                </c:pt>
                <c:pt idx="322">
                  <c:v>93.42</c:v>
                </c:pt>
                <c:pt idx="323">
                  <c:v>93.81</c:v>
                </c:pt>
                <c:pt idx="324">
                  <c:v>93.85</c:v>
                </c:pt>
                <c:pt idx="325">
                  <c:v>94.17</c:v>
                </c:pt>
                <c:pt idx="326">
                  <c:v>94.27</c:v>
                </c:pt>
                <c:pt idx="327">
                  <c:v>93.99</c:v>
                </c:pt>
                <c:pt idx="328">
                  <c:v>93.97</c:v>
                </c:pt>
                <c:pt idx="329">
                  <c:v>94.54</c:v>
                </c:pt>
                <c:pt idx="330">
                  <c:v>94.51</c:v>
                </c:pt>
                <c:pt idx="331">
                  <c:v>95.27</c:v>
                </c:pt>
                <c:pt idx="332">
                  <c:v>96.54</c:v>
                </c:pt>
                <c:pt idx="333">
                  <c:v>96.84</c:v>
                </c:pt>
                <c:pt idx="334">
                  <c:v>96.83</c:v>
                </c:pt>
                <c:pt idx="335">
                  <c:v>96.98</c:v>
                </c:pt>
                <c:pt idx="336">
                  <c:v>97.67</c:v>
                </c:pt>
                <c:pt idx="337">
                  <c:v>97.64</c:v>
                </c:pt>
                <c:pt idx="338">
                  <c:v>97.81</c:v>
                </c:pt>
                <c:pt idx="339">
                  <c:v>97.86</c:v>
                </c:pt>
                <c:pt idx="340">
                  <c:v>97.69</c:v>
                </c:pt>
                <c:pt idx="341">
                  <c:v>97.51</c:v>
                </c:pt>
                <c:pt idx="342">
                  <c:v>97.68</c:v>
                </c:pt>
                <c:pt idx="343">
                  <c:v>97.73</c:v>
                </c:pt>
                <c:pt idx="344">
                  <c:v>97</c:v>
                </c:pt>
                <c:pt idx="345">
                  <c:v>96.97</c:v>
                </c:pt>
                <c:pt idx="346">
                  <c:v>97.12</c:v>
                </c:pt>
                <c:pt idx="347">
                  <c:v>97.09</c:v>
                </c:pt>
                <c:pt idx="348">
                  <c:v>96.87</c:v>
                </c:pt>
                <c:pt idx="349">
                  <c:v>96.63</c:v>
                </c:pt>
                <c:pt idx="350">
                  <c:v>96.68</c:v>
                </c:pt>
                <c:pt idx="351">
                  <c:v>96.46</c:v>
                </c:pt>
                <c:pt idx="352">
                  <c:v>96.13</c:v>
                </c:pt>
                <c:pt idx="353">
                  <c:v>95.76</c:v>
                </c:pt>
                <c:pt idx="354">
                  <c:v>95.18</c:v>
                </c:pt>
                <c:pt idx="355">
                  <c:v>94.49</c:v>
                </c:pt>
                <c:pt idx="356">
                  <c:v>94.58</c:v>
                </c:pt>
                <c:pt idx="357">
                  <c:v>94.98</c:v>
                </c:pt>
                <c:pt idx="358">
                  <c:v>95.12</c:v>
                </c:pt>
                <c:pt idx="359">
                  <c:v>94.65</c:v>
                </c:pt>
                <c:pt idx="360">
                  <c:v>94.08</c:v>
                </c:pt>
                <c:pt idx="361">
                  <c:v>93.44</c:v>
                </c:pt>
                <c:pt idx="362">
                  <c:v>92.72</c:v>
                </c:pt>
                <c:pt idx="363">
                  <c:v>92.06</c:v>
                </c:pt>
                <c:pt idx="364">
                  <c:v>91.25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24-4BDE-A1F3-F0E15CE04C45}"/>
            </c:ext>
          </c:extLst>
        </c:ser>
        <c:ser>
          <c:idx val="3"/>
          <c:order val="3"/>
          <c:tx>
            <c:strRef>
              <c:f>Armaz_SUBS!$Q$6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Armaz_SUBS!$A$7:$A$372</c:f>
              <c:numCache>
                <c:formatCode>d\-mmm</c:formatCode>
                <c:ptCount val="366"/>
                <c:pt idx="0">
                  <c:v>44197</c:v>
                </c:pt>
                <c:pt idx="1">
                  <c:v>44198</c:v>
                </c:pt>
                <c:pt idx="2">
                  <c:v>44199</c:v>
                </c:pt>
                <c:pt idx="3">
                  <c:v>44200</c:v>
                </c:pt>
                <c:pt idx="4">
                  <c:v>44201</c:v>
                </c:pt>
                <c:pt idx="5">
                  <c:v>44202</c:v>
                </c:pt>
                <c:pt idx="6">
                  <c:v>44203</c:v>
                </c:pt>
                <c:pt idx="7">
                  <c:v>44204</c:v>
                </c:pt>
                <c:pt idx="8">
                  <c:v>44205</c:v>
                </c:pt>
                <c:pt idx="9">
                  <c:v>44206</c:v>
                </c:pt>
                <c:pt idx="10">
                  <c:v>44207</c:v>
                </c:pt>
                <c:pt idx="11">
                  <c:v>44208</c:v>
                </c:pt>
                <c:pt idx="12">
                  <c:v>44209</c:v>
                </c:pt>
                <c:pt idx="13">
                  <c:v>44210</c:v>
                </c:pt>
                <c:pt idx="14">
                  <c:v>44211</c:v>
                </c:pt>
                <c:pt idx="15">
                  <c:v>44212</c:v>
                </c:pt>
                <c:pt idx="16">
                  <c:v>44213</c:v>
                </c:pt>
                <c:pt idx="17">
                  <c:v>44214</c:v>
                </c:pt>
                <c:pt idx="18">
                  <c:v>44215</c:v>
                </c:pt>
                <c:pt idx="19">
                  <c:v>44216</c:v>
                </c:pt>
                <c:pt idx="20">
                  <c:v>44217</c:v>
                </c:pt>
                <c:pt idx="21">
                  <c:v>44218</c:v>
                </c:pt>
                <c:pt idx="22">
                  <c:v>44219</c:v>
                </c:pt>
                <c:pt idx="23">
                  <c:v>44220</c:v>
                </c:pt>
                <c:pt idx="24">
                  <c:v>44221</c:v>
                </c:pt>
                <c:pt idx="25">
                  <c:v>44222</c:v>
                </c:pt>
                <c:pt idx="26">
                  <c:v>44223</c:v>
                </c:pt>
                <c:pt idx="27">
                  <c:v>44224</c:v>
                </c:pt>
                <c:pt idx="28">
                  <c:v>44225</c:v>
                </c:pt>
                <c:pt idx="29">
                  <c:v>44226</c:v>
                </c:pt>
                <c:pt idx="30">
                  <c:v>44227</c:v>
                </c:pt>
                <c:pt idx="31">
                  <c:v>44228</c:v>
                </c:pt>
                <c:pt idx="32">
                  <c:v>44229</c:v>
                </c:pt>
                <c:pt idx="33">
                  <c:v>44230</c:v>
                </c:pt>
                <c:pt idx="34">
                  <c:v>44231</c:v>
                </c:pt>
                <c:pt idx="35">
                  <c:v>44232</c:v>
                </c:pt>
                <c:pt idx="36">
                  <c:v>44233</c:v>
                </c:pt>
                <c:pt idx="37">
                  <c:v>44234</c:v>
                </c:pt>
                <c:pt idx="38">
                  <c:v>44235</c:v>
                </c:pt>
                <c:pt idx="39">
                  <c:v>44236</c:v>
                </c:pt>
                <c:pt idx="40">
                  <c:v>44237</c:v>
                </c:pt>
                <c:pt idx="41">
                  <c:v>44238</c:v>
                </c:pt>
                <c:pt idx="42">
                  <c:v>44239</c:v>
                </c:pt>
                <c:pt idx="43">
                  <c:v>44240</c:v>
                </c:pt>
                <c:pt idx="44">
                  <c:v>44241</c:v>
                </c:pt>
                <c:pt idx="45">
                  <c:v>44242</c:v>
                </c:pt>
                <c:pt idx="46">
                  <c:v>44243</c:v>
                </c:pt>
                <c:pt idx="47">
                  <c:v>44244</c:v>
                </c:pt>
                <c:pt idx="48">
                  <c:v>44245</c:v>
                </c:pt>
                <c:pt idx="49">
                  <c:v>44246</c:v>
                </c:pt>
                <c:pt idx="50">
                  <c:v>44247</c:v>
                </c:pt>
                <c:pt idx="51">
                  <c:v>44248</c:v>
                </c:pt>
                <c:pt idx="52">
                  <c:v>44249</c:v>
                </c:pt>
                <c:pt idx="53">
                  <c:v>44250</c:v>
                </c:pt>
                <c:pt idx="54">
                  <c:v>44251</c:v>
                </c:pt>
                <c:pt idx="55">
                  <c:v>44252</c:v>
                </c:pt>
                <c:pt idx="56">
                  <c:v>44253</c:v>
                </c:pt>
                <c:pt idx="57">
                  <c:v>44254</c:v>
                </c:pt>
                <c:pt idx="58">
                  <c:v>44255</c:v>
                </c:pt>
                <c:pt idx="59">
                  <c:v>44256</c:v>
                </c:pt>
                <c:pt idx="60">
                  <c:v>44257</c:v>
                </c:pt>
                <c:pt idx="61">
                  <c:v>44258</c:v>
                </c:pt>
                <c:pt idx="62">
                  <c:v>44259</c:v>
                </c:pt>
                <c:pt idx="63">
                  <c:v>44260</c:v>
                </c:pt>
                <c:pt idx="64">
                  <c:v>44261</c:v>
                </c:pt>
                <c:pt idx="65">
                  <c:v>44262</c:v>
                </c:pt>
                <c:pt idx="66">
                  <c:v>44263</c:v>
                </c:pt>
                <c:pt idx="67">
                  <c:v>44264</c:v>
                </c:pt>
                <c:pt idx="68">
                  <c:v>44265</c:v>
                </c:pt>
                <c:pt idx="69">
                  <c:v>44266</c:v>
                </c:pt>
                <c:pt idx="70">
                  <c:v>44267</c:v>
                </c:pt>
                <c:pt idx="71">
                  <c:v>44268</c:v>
                </c:pt>
                <c:pt idx="72">
                  <c:v>44269</c:v>
                </c:pt>
                <c:pt idx="73">
                  <c:v>44270</c:v>
                </c:pt>
                <c:pt idx="74">
                  <c:v>44271</c:v>
                </c:pt>
                <c:pt idx="75">
                  <c:v>44272</c:v>
                </c:pt>
                <c:pt idx="76">
                  <c:v>44273</c:v>
                </c:pt>
                <c:pt idx="77">
                  <c:v>44274</c:v>
                </c:pt>
                <c:pt idx="78">
                  <c:v>44275</c:v>
                </c:pt>
                <c:pt idx="79">
                  <c:v>44276</c:v>
                </c:pt>
                <c:pt idx="80">
                  <c:v>44277</c:v>
                </c:pt>
                <c:pt idx="81">
                  <c:v>44278</c:v>
                </c:pt>
                <c:pt idx="82">
                  <c:v>44279</c:v>
                </c:pt>
                <c:pt idx="83">
                  <c:v>44280</c:v>
                </c:pt>
                <c:pt idx="84">
                  <c:v>44281</c:v>
                </c:pt>
                <c:pt idx="85">
                  <c:v>44282</c:v>
                </c:pt>
                <c:pt idx="86">
                  <c:v>44283</c:v>
                </c:pt>
                <c:pt idx="87">
                  <c:v>44284</c:v>
                </c:pt>
                <c:pt idx="88">
                  <c:v>44285</c:v>
                </c:pt>
                <c:pt idx="89">
                  <c:v>44286</c:v>
                </c:pt>
                <c:pt idx="90">
                  <c:v>44287</c:v>
                </c:pt>
                <c:pt idx="91">
                  <c:v>44288</c:v>
                </c:pt>
                <c:pt idx="92">
                  <c:v>44289</c:v>
                </c:pt>
                <c:pt idx="93">
                  <c:v>44290</c:v>
                </c:pt>
                <c:pt idx="94">
                  <c:v>44291</c:v>
                </c:pt>
                <c:pt idx="95">
                  <c:v>44292</c:v>
                </c:pt>
                <c:pt idx="96">
                  <c:v>44293</c:v>
                </c:pt>
                <c:pt idx="97">
                  <c:v>44294</c:v>
                </c:pt>
                <c:pt idx="98">
                  <c:v>44295</c:v>
                </c:pt>
                <c:pt idx="99">
                  <c:v>44296</c:v>
                </c:pt>
                <c:pt idx="100">
                  <c:v>44297</c:v>
                </c:pt>
                <c:pt idx="101">
                  <c:v>44298</c:v>
                </c:pt>
                <c:pt idx="102">
                  <c:v>44299</c:v>
                </c:pt>
                <c:pt idx="103">
                  <c:v>44300</c:v>
                </c:pt>
                <c:pt idx="104">
                  <c:v>44301</c:v>
                </c:pt>
                <c:pt idx="105">
                  <c:v>44302</c:v>
                </c:pt>
                <c:pt idx="106">
                  <c:v>44303</c:v>
                </c:pt>
                <c:pt idx="107">
                  <c:v>44304</c:v>
                </c:pt>
                <c:pt idx="108">
                  <c:v>44305</c:v>
                </c:pt>
                <c:pt idx="109">
                  <c:v>44306</c:v>
                </c:pt>
                <c:pt idx="110">
                  <c:v>44307</c:v>
                </c:pt>
                <c:pt idx="111">
                  <c:v>44308</c:v>
                </c:pt>
                <c:pt idx="112">
                  <c:v>44309</c:v>
                </c:pt>
                <c:pt idx="113">
                  <c:v>44310</c:v>
                </c:pt>
                <c:pt idx="114">
                  <c:v>44311</c:v>
                </c:pt>
                <c:pt idx="115">
                  <c:v>44312</c:v>
                </c:pt>
                <c:pt idx="116">
                  <c:v>44313</c:v>
                </c:pt>
                <c:pt idx="117">
                  <c:v>44314</c:v>
                </c:pt>
                <c:pt idx="118">
                  <c:v>44315</c:v>
                </c:pt>
                <c:pt idx="119">
                  <c:v>44316</c:v>
                </c:pt>
                <c:pt idx="120">
                  <c:v>44317</c:v>
                </c:pt>
                <c:pt idx="121">
                  <c:v>44318</c:v>
                </c:pt>
                <c:pt idx="122">
                  <c:v>44319</c:v>
                </c:pt>
                <c:pt idx="123">
                  <c:v>44320</c:v>
                </c:pt>
                <c:pt idx="124">
                  <c:v>44321</c:v>
                </c:pt>
                <c:pt idx="125">
                  <c:v>44322</c:v>
                </c:pt>
                <c:pt idx="126">
                  <c:v>44323</c:v>
                </c:pt>
                <c:pt idx="127">
                  <c:v>44324</c:v>
                </c:pt>
                <c:pt idx="128">
                  <c:v>44325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44331</c:v>
                </c:pt>
                <c:pt idx="135">
                  <c:v>44332</c:v>
                </c:pt>
                <c:pt idx="136">
                  <c:v>44333</c:v>
                </c:pt>
                <c:pt idx="137">
                  <c:v>44334</c:v>
                </c:pt>
                <c:pt idx="138">
                  <c:v>44335</c:v>
                </c:pt>
                <c:pt idx="139">
                  <c:v>44336</c:v>
                </c:pt>
                <c:pt idx="140">
                  <c:v>44337</c:v>
                </c:pt>
                <c:pt idx="141">
                  <c:v>44338</c:v>
                </c:pt>
                <c:pt idx="142">
                  <c:v>44339</c:v>
                </c:pt>
                <c:pt idx="143">
                  <c:v>44340</c:v>
                </c:pt>
                <c:pt idx="144">
                  <c:v>44341</c:v>
                </c:pt>
                <c:pt idx="145">
                  <c:v>44342</c:v>
                </c:pt>
                <c:pt idx="146">
                  <c:v>44343</c:v>
                </c:pt>
                <c:pt idx="147">
                  <c:v>44344</c:v>
                </c:pt>
                <c:pt idx="148">
                  <c:v>44345</c:v>
                </c:pt>
                <c:pt idx="149">
                  <c:v>44346</c:v>
                </c:pt>
                <c:pt idx="150">
                  <c:v>44347</c:v>
                </c:pt>
                <c:pt idx="151">
                  <c:v>44348</c:v>
                </c:pt>
                <c:pt idx="152">
                  <c:v>44349</c:v>
                </c:pt>
                <c:pt idx="153">
                  <c:v>44350</c:v>
                </c:pt>
                <c:pt idx="154">
                  <c:v>44351</c:v>
                </c:pt>
                <c:pt idx="155">
                  <c:v>44352</c:v>
                </c:pt>
                <c:pt idx="156">
                  <c:v>44353</c:v>
                </c:pt>
                <c:pt idx="157">
                  <c:v>44354</c:v>
                </c:pt>
                <c:pt idx="158">
                  <c:v>44355</c:v>
                </c:pt>
                <c:pt idx="159">
                  <c:v>44356</c:v>
                </c:pt>
                <c:pt idx="160">
                  <c:v>44357</c:v>
                </c:pt>
                <c:pt idx="161">
                  <c:v>44358</c:v>
                </c:pt>
                <c:pt idx="162">
                  <c:v>44359</c:v>
                </c:pt>
                <c:pt idx="163">
                  <c:v>44360</c:v>
                </c:pt>
                <c:pt idx="164">
                  <c:v>44361</c:v>
                </c:pt>
                <c:pt idx="165">
                  <c:v>44362</c:v>
                </c:pt>
                <c:pt idx="166">
                  <c:v>44363</c:v>
                </c:pt>
                <c:pt idx="167">
                  <c:v>44364</c:v>
                </c:pt>
                <c:pt idx="168">
                  <c:v>44365</c:v>
                </c:pt>
                <c:pt idx="169">
                  <c:v>44366</c:v>
                </c:pt>
                <c:pt idx="170">
                  <c:v>44367</c:v>
                </c:pt>
                <c:pt idx="171">
                  <c:v>44368</c:v>
                </c:pt>
                <c:pt idx="172">
                  <c:v>44369</c:v>
                </c:pt>
                <c:pt idx="173">
                  <c:v>44370</c:v>
                </c:pt>
                <c:pt idx="174">
                  <c:v>44371</c:v>
                </c:pt>
                <c:pt idx="175">
                  <c:v>44372</c:v>
                </c:pt>
                <c:pt idx="176">
                  <c:v>44373</c:v>
                </c:pt>
                <c:pt idx="177">
                  <c:v>44374</c:v>
                </c:pt>
                <c:pt idx="178">
                  <c:v>44375</c:v>
                </c:pt>
                <c:pt idx="179">
                  <c:v>44376</c:v>
                </c:pt>
                <c:pt idx="180">
                  <c:v>44377</c:v>
                </c:pt>
                <c:pt idx="181">
                  <c:v>44378</c:v>
                </c:pt>
                <c:pt idx="182">
                  <c:v>44379</c:v>
                </c:pt>
                <c:pt idx="183">
                  <c:v>44380</c:v>
                </c:pt>
                <c:pt idx="184">
                  <c:v>44381</c:v>
                </c:pt>
                <c:pt idx="185">
                  <c:v>44382</c:v>
                </c:pt>
                <c:pt idx="186">
                  <c:v>44383</c:v>
                </c:pt>
                <c:pt idx="187">
                  <c:v>44384</c:v>
                </c:pt>
                <c:pt idx="188">
                  <c:v>44385</c:v>
                </c:pt>
                <c:pt idx="189">
                  <c:v>44386</c:v>
                </c:pt>
                <c:pt idx="190">
                  <c:v>44387</c:v>
                </c:pt>
                <c:pt idx="191">
                  <c:v>44388</c:v>
                </c:pt>
                <c:pt idx="192">
                  <c:v>44389</c:v>
                </c:pt>
                <c:pt idx="193">
                  <c:v>44390</c:v>
                </c:pt>
                <c:pt idx="194">
                  <c:v>44391</c:v>
                </c:pt>
                <c:pt idx="195">
                  <c:v>44392</c:v>
                </c:pt>
                <c:pt idx="196">
                  <c:v>44393</c:v>
                </c:pt>
                <c:pt idx="197">
                  <c:v>44394</c:v>
                </c:pt>
                <c:pt idx="198">
                  <c:v>44395</c:v>
                </c:pt>
                <c:pt idx="199">
                  <c:v>44396</c:v>
                </c:pt>
                <c:pt idx="200">
                  <c:v>44397</c:v>
                </c:pt>
                <c:pt idx="201">
                  <c:v>44398</c:v>
                </c:pt>
                <c:pt idx="202">
                  <c:v>44399</c:v>
                </c:pt>
                <c:pt idx="203">
                  <c:v>44400</c:v>
                </c:pt>
                <c:pt idx="204">
                  <c:v>44401</c:v>
                </c:pt>
                <c:pt idx="205">
                  <c:v>44402</c:v>
                </c:pt>
                <c:pt idx="206">
                  <c:v>44403</c:v>
                </c:pt>
                <c:pt idx="207">
                  <c:v>44404</c:v>
                </c:pt>
                <c:pt idx="208">
                  <c:v>44405</c:v>
                </c:pt>
                <c:pt idx="209">
                  <c:v>44406</c:v>
                </c:pt>
                <c:pt idx="210">
                  <c:v>44407</c:v>
                </c:pt>
                <c:pt idx="211">
                  <c:v>44408</c:v>
                </c:pt>
                <c:pt idx="212">
                  <c:v>44409</c:v>
                </c:pt>
                <c:pt idx="213">
                  <c:v>44410</c:v>
                </c:pt>
                <c:pt idx="214">
                  <c:v>44411</c:v>
                </c:pt>
                <c:pt idx="215">
                  <c:v>44412</c:v>
                </c:pt>
                <c:pt idx="216">
                  <c:v>44413</c:v>
                </c:pt>
                <c:pt idx="217">
                  <c:v>44414</c:v>
                </c:pt>
                <c:pt idx="218">
                  <c:v>44415</c:v>
                </c:pt>
                <c:pt idx="219">
                  <c:v>44416</c:v>
                </c:pt>
                <c:pt idx="220">
                  <c:v>44417</c:v>
                </c:pt>
                <c:pt idx="221">
                  <c:v>44418</c:v>
                </c:pt>
                <c:pt idx="222">
                  <c:v>44419</c:v>
                </c:pt>
                <c:pt idx="223">
                  <c:v>44420</c:v>
                </c:pt>
                <c:pt idx="224">
                  <c:v>44421</c:v>
                </c:pt>
                <c:pt idx="225">
                  <c:v>44422</c:v>
                </c:pt>
                <c:pt idx="226">
                  <c:v>44423</c:v>
                </c:pt>
                <c:pt idx="227">
                  <c:v>44424</c:v>
                </c:pt>
                <c:pt idx="228">
                  <c:v>44425</c:v>
                </c:pt>
                <c:pt idx="229">
                  <c:v>44426</c:v>
                </c:pt>
                <c:pt idx="230">
                  <c:v>44427</c:v>
                </c:pt>
                <c:pt idx="231">
                  <c:v>44428</c:v>
                </c:pt>
                <c:pt idx="232">
                  <c:v>44429</c:v>
                </c:pt>
                <c:pt idx="233">
                  <c:v>44430</c:v>
                </c:pt>
                <c:pt idx="234">
                  <c:v>44431</c:v>
                </c:pt>
                <c:pt idx="235">
                  <c:v>44432</c:v>
                </c:pt>
                <c:pt idx="236">
                  <c:v>44433</c:v>
                </c:pt>
                <c:pt idx="237">
                  <c:v>44434</c:v>
                </c:pt>
                <c:pt idx="238">
                  <c:v>44435</c:v>
                </c:pt>
                <c:pt idx="239">
                  <c:v>44436</c:v>
                </c:pt>
                <c:pt idx="240">
                  <c:v>44437</c:v>
                </c:pt>
                <c:pt idx="241">
                  <c:v>44438</c:v>
                </c:pt>
                <c:pt idx="242">
                  <c:v>44439</c:v>
                </c:pt>
                <c:pt idx="243">
                  <c:v>44440</c:v>
                </c:pt>
                <c:pt idx="244">
                  <c:v>44441</c:v>
                </c:pt>
                <c:pt idx="245">
                  <c:v>44442</c:v>
                </c:pt>
                <c:pt idx="246">
                  <c:v>44443</c:v>
                </c:pt>
                <c:pt idx="247">
                  <c:v>44444</c:v>
                </c:pt>
                <c:pt idx="248">
                  <c:v>44445</c:v>
                </c:pt>
                <c:pt idx="249">
                  <c:v>44446</c:v>
                </c:pt>
                <c:pt idx="250">
                  <c:v>44447</c:v>
                </c:pt>
                <c:pt idx="251">
                  <c:v>44448</c:v>
                </c:pt>
                <c:pt idx="252">
                  <c:v>44449</c:v>
                </c:pt>
                <c:pt idx="253">
                  <c:v>44450</c:v>
                </c:pt>
                <c:pt idx="254">
                  <c:v>44451</c:v>
                </c:pt>
                <c:pt idx="255">
                  <c:v>44452</c:v>
                </c:pt>
                <c:pt idx="256">
                  <c:v>44453</c:v>
                </c:pt>
                <c:pt idx="257">
                  <c:v>44454</c:v>
                </c:pt>
                <c:pt idx="258">
                  <c:v>44455</c:v>
                </c:pt>
                <c:pt idx="259">
                  <c:v>44456</c:v>
                </c:pt>
                <c:pt idx="260">
                  <c:v>44457</c:v>
                </c:pt>
                <c:pt idx="261">
                  <c:v>44458</c:v>
                </c:pt>
                <c:pt idx="262">
                  <c:v>44459</c:v>
                </c:pt>
                <c:pt idx="263">
                  <c:v>44460</c:v>
                </c:pt>
                <c:pt idx="264">
                  <c:v>44461</c:v>
                </c:pt>
                <c:pt idx="265">
                  <c:v>44462</c:v>
                </c:pt>
                <c:pt idx="266">
                  <c:v>44463</c:v>
                </c:pt>
                <c:pt idx="267">
                  <c:v>44464</c:v>
                </c:pt>
                <c:pt idx="268">
                  <c:v>44465</c:v>
                </c:pt>
                <c:pt idx="269">
                  <c:v>44466</c:v>
                </c:pt>
                <c:pt idx="270">
                  <c:v>44467</c:v>
                </c:pt>
                <c:pt idx="271">
                  <c:v>44468</c:v>
                </c:pt>
                <c:pt idx="272">
                  <c:v>44469</c:v>
                </c:pt>
                <c:pt idx="273">
                  <c:v>44470</c:v>
                </c:pt>
                <c:pt idx="274">
                  <c:v>44471</c:v>
                </c:pt>
                <c:pt idx="275">
                  <c:v>44472</c:v>
                </c:pt>
                <c:pt idx="276">
                  <c:v>44473</c:v>
                </c:pt>
                <c:pt idx="277">
                  <c:v>44474</c:v>
                </c:pt>
                <c:pt idx="278">
                  <c:v>44475</c:v>
                </c:pt>
                <c:pt idx="279">
                  <c:v>44476</c:v>
                </c:pt>
                <c:pt idx="280">
                  <c:v>44477</c:v>
                </c:pt>
                <c:pt idx="281">
                  <c:v>44478</c:v>
                </c:pt>
                <c:pt idx="282">
                  <c:v>44479</c:v>
                </c:pt>
                <c:pt idx="283">
                  <c:v>44480</c:v>
                </c:pt>
                <c:pt idx="284">
                  <c:v>44481</c:v>
                </c:pt>
                <c:pt idx="285">
                  <c:v>44482</c:v>
                </c:pt>
                <c:pt idx="286">
                  <c:v>44483</c:v>
                </c:pt>
                <c:pt idx="287">
                  <c:v>44484</c:v>
                </c:pt>
                <c:pt idx="288">
                  <c:v>44485</c:v>
                </c:pt>
                <c:pt idx="289">
                  <c:v>44486</c:v>
                </c:pt>
                <c:pt idx="290">
                  <c:v>44487</c:v>
                </c:pt>
                <c:pt idx="291">
                  <c:v>44488</c:v>
                </c:pt>
                <c:pt idx="292">
                  <c:v>44489</c:v>
                </c:pt>
                <c:pt idx="293">
                  <c:v>44490</c:v>
                </c:pt>
                <c:pt idx="294">
                  <c:v>44491</c:v>
                </c:pt>
                <c:pt idx="295">
                  <c:v>44492</c:v>
                </c:pt>
                <c:pt idx="296">
                  <c:v>44493</c:v>
                </c:pt>
                <c:pt idx="297">
                  <c:v>44494</c:v>
                </c:pt>
                <c:pt idx="298">
                  <c:v>44495</c:v>
                </c:pt>
                <c:pt idx="299">
                  <c:v>44496</c:v>
                </c:pt>
                <c:pt idx="300">
                  <c:v>44497</c:v>
                </c:pt>
                <c:pt idx="301">
                  <c:v>44498</c:v>
                </c:pt>
                <c:pt idx="302">
                  <c:v>44499</c:v>
                </c:pt>
                <c:pt idx="303">
                  <c:v>44500</c:v>
                </c:pt>
                <c:pt idx="304">
                  <c:v>44501</c:v>
                </c:pt>
                <c:pt idx="305">
                  <c:v>44502</c:v>
                </c:pt>
                <c:pt idx="306">
                  <c:v>44503</c:v>
                </c:pt>
                <c:pt idx="307">
                  <c:v>44504</c:v>
                </c:pt>
                <c:pt idx="308">
                  <c:v>44505</c:v>
                </c:pt>
                <c:pt idx="309">
                  <c:v>44506</c:v>
                </c:pt>
                <c:pt idx="310">
                  <c:v>44507</c:v>
                </c:pt>
                <c:pt idx="311">
                  <c:v>44508</c:v>
                </c:pt>
                <c:pt idx="312">
                  <c:v>44509</c:v>
                </c:pt>
                <c:pt idx="313">
                  <c:v>44510</c:v>
                </c:pt>
                <c:pt idx="314">
                  <c:v>44511</c:v>
                </c:pt>
                <c:pt idx="315">
                  <c:v>44512</c:v>
                </c:pt>
                <c:pt idx="316">
                  <c:v>44513</c:v>
                </c:pt>
                <c:pt idx="317">
                  <c:v>44514</c:v>
                </c:pt>
                <c:pt idx="318">
                  <c:v>44515</c:v>
                </c:pt>
                <c:pt idx="319">
                  <c:v>44516</c:v>
                </c:pt>
                <c:pt idx="320">
                  <c:v>44517</c:v>
                </c:pt>
                <c:pt idx="321">
                  <c:v>44518</c:v>
                </c:pt>
                <c:pt idx="322">
                  <c:v>44519</c:v>
                </c:pt>
                <c:pt idx="323">
                  <c:v>44520</c:v>
                </c:pt>
                <c:pt idx="324">
                  <c:v>44521</c:v>
                </c:pt>
                <c:pt idx="325">
                  <c:v>44522</c:v>
                </c:pt>
                <c:pt idx="326">
                  <c:v>44523</c:v>
                </c:pt>
                <c:pt idx="327">
                  <c:v>44524</c:v>
                </c:pt>
                <c:pt idx="328">
                  <c:v>44525</c:v>
                </c:pt>
                <c:pt idx="329">
                  <c:v>44526</c:v>
                </c:pt>
                <c:pt idx="330">
                  <c:v>44527</c:v>
                </c:pt>
                <c:pt idx="331">
                  <c:v>44528</c:v>
                </c:pt>
                <c:pt idx="332">
                  <c:v>44529</c:v>
                </c:pt>
                <c:pt idx="333">
                  <c:v>44530</c:v>
                </c:pt>
                <c:pt idx="334">
                  <c:v>44531</c:v>
                </c:pt>
                <c:pt idx="335">
                  <c:v>44532</c:v>
                </c:pt>
                <c:pt idx="336">
                  <c:v>44533</c:v>
                </c:pt>
                <c:pt idx="337">
                  <c:v>44534</c:v>
                </c:pt>
                <c:pt idx="338">
                  <c:v>44535</c:v>
                </c:pt>
                <c:pt idx="339">
                  <c:v>44536</c:v>
                </c:pt>
                <c:pt idx="340">
                  <c:v>44537</c:v>
                </c:pt>
                <c:pt idx="341">
                  <c:v>44538</c:v>
                </c:pt>
                <c:pt idx="342">
                  <c:v>44539</c:v>
                </c:pt>
                <c:pt idx="343">
                  <c:v>44540</c:v>
                </c:pt>
                <c:pt idx="344">
                  <c:v>44541</c:v>
                </c:pt>
                <c:pt idx="345">
                  <c:v>44542</c:v>
                </c:pt>
                <c:pt idx="346">
                  <c:v>44543</c:v>
                </c:pt>
                <c:pt idx="347">
                  <c:v>44544</c:v>
                </c:pt>
                <c:pt idx="348">
                  <c:v>44545</c:v>
                </c:pt>
                <c:pt idx="349">
                  <c:v>44546</c:v>
                </c:pt>
                <c:pt idx="350">
                  <c:v>44547</c:v>
                </c:pt>
                <c:pt idx="351">
                  <c:v>44548</c:v>
                </c:pt>
                <c:pt idx="352">
                  <c:v>44549</c:v>
                </c:pt>
                <c:pt idx="353">
                  <c:v>44550</c:v>
                </c:pt>
                <c:pt idx="354">
                  <c:v>44551</c:v>
                </c:pt>
                <c:pt idx="355">
                  <c:v>44552</c:v>
                </c:pt>
                <c:pt idx="356">
                  <c:v>44553</c:v>
                </c:pt>
                <c:pt idx="357">
                  <c:v>44554</c:v>
                </c:pt>
                <c:pt idx="358">
                  <c:v>44555</c:v>
                </c:pt>
                <c:pt idx="359">
                  <c:v>44556</c:v>
                </c:pt>
                <c:pt idx="360">
                  <c:v>44557</c:v>
                </c:pt>
                <c:pt idx="361">
                  <c:v>44558</c:v>
                </c:pt>
                <c:pt idx="362">
                  <c:v>44559</c:v>
                </c:pt>
                <c:pt idx="363">
                  <c:v>44560</c:v>
                </c:pt>
                <c:pt idx="364">
                  <c:v>44561</c:v>
                </c:pt>
              </c:numCache>
            </c:numRef>
          </c:cat>
          <c:val>
            <c:numRef>
              <c:f>Armaz_SUBS!$Q$7:$Q$372</c:f>
              <c:numCache>
                <c:formatCode>0.00</c:formatCode>
                <c:ptCount val="366"/>
                <c:pt idx="0">
                  <c:v>90.63</c:v>
                </c:pt>
                <c:pt idx="1">
                  <c:v>89.57</c:v>
                </c:pt>
                <c:pt idx="2">
                  <c:v>88.55</c:v>
                </c:pt>
                <c:pt idx="3">
                  <c:v>87.74</c:v>
                </c:pt>
                <c:pt idx="4">
                  <c:v>86.73</c:v>
                </c:pt>
                <c:pt idx="5">
                  <c:v>86</c:v>
                </c:pt>
                <c:pt idx="6">
                  <c:v>85.22</c:v>
                </c:pt>
                <c:pt idx="7">
                  <c:v>84.05</c:v>
                </c:pt>
                <c:pt idx="8">
                  <c:v>83.03</c:v>
                </c:pt>
                <c:pt idx="9">
                  <c:v>82.19</c:v>
                </c:pt>
                <c:pt idx="10">
                  <c:v>81.22</c:v>
                </c:pt>
                <c:pt idx="11">
                  <c:v>80.510000000000005</c:v>
                </c:pt>
                <c:pt idx="12">
                  <c:v>79.78</c:v>
                </c:pt>
                <c:pt idx="13">
                  <c:v>79.5</c:v>
                </c:pt>
                <c:pt idx="14">
                  <c:v>78.67</c:v>
                </c:pt>
                <c:pt idx="15">
                  <c:v>77.8</c:v>
                </c:pt>
                <c:pt idx="16">
                  <c:v>77.5</c:v>
                </c:pt>
                <c:pt idx="17">
                  <c:v>79.81</c:v>
                </c:pt>
                <c:pt idx="18">
                  <c:v>81.760000000000005</c:v>
                </c:pt>
                <c:pt idx="19">
                  <c:v>82.57</c:v>
                </c:pt>
                <c:pt idx="20">
                  <c:v>83.08</c:v>
                </c:pt>
                <c:pt idx="21">
                  <c:v>83</c:v>
                </c:pt>
                <c:pt idx="22">
                  <c:v>82.87</c:v>
                </c:pt>
                <c:pt idx="23">
                  <c:v>82.76</c:v>
                </c:pt>
                <c:pt idx="24">
                  <c:v>82.64</c:v>
                </c:pt>
                <c:pt idx="25">
                  <c:v>82.37</c:v>
                </c:pt>
                <c:pt idx="26">
                  <c:v>82.58</c:v>
                </c:pt>
                <c:pt idx="27">
                  <c:v>82.92</c:v>
                </c:pt>
                <c:pt idx="28">
                  <c:v>82.87</c:v>
                </c:pt>
                <c:pt idx="29">
                  <c:v>82.46</c:v>
                </c:pt>
                <c:pt idx="30">
                  <c:v>81.88</c:v>
                </c:pt>
                <c:pt idx="31">
                  <c:v>81.760000000000005</c:v>
                </c:pt>
                <c:pt idx="32">
                  <c:v>81.22</c:v>
                </c:pt>
                <c:pt idx="33">
                  <c:v>81.09</c:v>
                </c:pt>
                <c:pt idx="34">
                  <c:v>81.13</c:v>
                </c:pt>
                <c:pt idx="35">
                  <c:v>80.459999999999994</c:v>
                </c:pt>
                <c:pt idx="36">
                  <c:v>79.41</c:v>
                </c:pt>
                <c:pt idx="37">
                  <c:v>78.37</c:v>
                </c:pt>
                <c:pt idx="38">
                  <c:v>77.19</c:v>
                </c:pt>
                <c:pt idx="39">
                  <c:v>76.2</c:v>
                </c:pt>
                <c:pt idx="40">
                  <c:v>75.760000000000005</c:v>
                </c:pt>
                <c:pt idx="41">
                  <c:v>75.349999999999994</c:v>
                </c:pt>
                <c:pt idx="42">
                  <c:v>74.59</c:v>
                </c:pt>
                <c:pt idx="43">
                  <c:v>73.930000000000007</c:v>
                </c:pt>
                <c:pt idx="44">
                  <c:v>73.06</c:v>
                </c:pt>
                <c:pt idx="45">
                  <c:v>72.569999999999993</c:v>
                </c:pt>
                <c:pt idx="46">
                  <c:v>72.150000000000006</c:v>
                </c:pt>
                <c:pt idx="47">
                  <c:v>71.92</c:v>
                </c:pt>
                <c:pt idx="48">
                  <c:v>71.989999999999995</c:v>
                </c:pt>
                <c:pt idx="49">
                  <c:v>71.56</c:v>
                </c:pt>
                <c:pt idx="50">
                  <c:v>71.2</c:v>
                </c:pt>
                <c:pt idx="51">
                  <c:v>70.69</c:v>
                </c:pt>
                <c:pt idx="52">
                  <c:v>69.91</c:v>
                </c:pt>
                <c:pt idx="53">
                  <c:v>68.989999999999995</c:v>
                </c:pt>
                <c:pt idx="54">
                  <c:v>68.91</c:v>
                </c:pt>
                <c:pt idx="55">
                  <c:v>68.87</c:v>
                </c:pt>
                <c:pt idx="56">
                  <c:v>68.489999999999995</c:v>
                </c:pt>
                <c:pt idx="57">
                  <c:v>68.33</c:v>
                </c:pt>
                <c:pt idx="58">
                  <c:v>67.87</c:v>
                </c:pt>
                <c:pt idx="59">
                  <c:v>67.11</c:v>
                </c:pt>
                <c:pt idx="60">
                  <c:v>66.97</c:v>
                </c:pt>
                <c:pt idx="61">
                  <c:v>67</c:v>
                </c:pt>
                <c:pt idx="62">
                  <c:v>66.53</c:v>
                </c:pt>
                <c:pt idx="63">
                  <c:v>66.650000000000006</c:v>
                </c:pt>
                <c:pt idx="64">
                  <c:v>66.94</c:v>
                </c:pt>
                <c:pt idx="65">
                  <c:v>66.989999999999995</c:v>
                </c:pt>
                <c:pt idx="66">
                  <c:v>67.760000000000005</c:v>
                </c:pt>
                <c:pt idx="67">
                  <c:v>69.23</c:v>
                </c:pt>
                <c:pt idx="68">
                  <c:v>70.569999999999993</c:v>
                </c:pt>
                <c:pt idx="69">
                  <c:v>71.09</c:v>
                </c:pt>
                <c:pt idx="70">
                  <c:v>71.17</c:v>
                </c:pt>
                <c:pt idx="71">
                  <c:v>70.94</c:v>
                </c:pt>
                <c:pt idx="72">
                  <c:v>70.5</c:v>
                </c:pt>
                <c:pt idx="73">
                  <c:v>69.900000000000006</c:v>
                </c:pt>
                <c:pt idx="74">
                  <c:v>69.709999999999994</c:v>
                </c:pt>
                <c:pt idx="75">
                  <c:v>69.94</c:v>
                </c:pt>
                <c:pt idx="76">
                  <c:v>69.709999999999994</c:v>
                </c:pt>
                <c:pt idx="77">
                  <c:v>69.22</c:v>
                </c:pt>
                <c:pt idx="78">
                  <c:v>68.760000000000005</c:v>
                </c:pt>
                <c:pt idx="79">
                  <c:v>68.349999999999994</c:v>
                </c:pt>
                <c:pt idx="80">
                  <c:v>67.95</c:v>
                </c:pt>
                <c:pt idx="81">
                  <c:v>68.040000000000006</c:v>
                </c:pt>
                <c:pt idx="82">
                  <c:v>68.36</c:v>
                </c:pt>
                <c:pt idx="83">
                  <c:v>68.180000000000007</c:v>
                </c:pt>
                <c:pt idx="84">
                  <c:v>67.61</c:v>
                </c:pt>
                <c:pt idx="85">
                  <c:v>67.22</c:v>
                </c:pt>
                <c:pt idx="86">
                  <c:v>66.88</c:v>
                </c:pt>
                <c:pt idx="87">
                  <c:v>67.11</c:v>
                </c:pt>
                <c:pt idx="88">
                  <c:v>67.150000000000006</c:v>
                </c:pt>
                <c:pt idx="89">
                  <c:v>67.239999999999995</c:v>
                </c:pt>
                <c:pt idx="90">
                  <c:v>66.36</c:v>
                </c:pt>
                <c:pt idx="91">
                  <c:v>65.11</c:v>
                </c:pt>
                <c:pt idx="92">
                  <c:v>63.8</c:v>
                </c:pt>
                <c:pt idx="93">
                  <c:v>62.52</c:v>
                </c:pt>
                <c:pt idx="94">
                  <c:v>61.43</c:v>
                </c:pt>
                <c:pt idx="95">
                  <c:v>60.98</c:v>
                </c:pt>
                <c:pt idx="96">
                  <c:v>60.98</c:v>
                </c:pt>
                <c:pt idx="97">
                  <c:v>60.44</c:v>
                </c:pt>
                <c:pt idx="98">
                  <c:v>59.74</c:v>
                </c:pt>
                <c:pt idx="99">
                  <c:v>58.64</c:v>
                </c:pt>
                <c:pt idx="100">
                  <c:v>57.42</c:v>
                </c:pt>
                <c:pt idx="101">
                  <c:v>56.38</c:v>
                </c:pt>
                <c:pt idx="102">
                  <c:v>56.18</c:v>
                </c:pt>
                <c:pt idx="103">
                  <c:v>57.14</c:v>
                </c:pt>
                <c:pt idx="104">
                  <c:v>57.56</c:v>
                </c:pt>
                <c:pt idx="105">
                  <c:v>58.34</c:v>
                </c:pt>
                <c:pt idx="106">
                  <c:v>60.09</c:v>
                </c:pt>
                <c:pt idx="107">
                  <c:v>61.68</c:v>
                </c:pt>
                <c:pt idx="108">
                  <c:v>63</c:v>
                </c:pt>
                <c:pt idx="109">
                  <c:v>64.25</c:v>
                </c:pt>
                <c:pt idx="110">
                  <c:v>65.38</c:v>
                </c:pt>
                <c:pt idx="111">
                  <c:v>66.14</c:v>
                </c:pt>
                <c:pt idx="112">
                  <c:v>66.739999999999995</c:v>
                </c:pt>
                <c:pt idx="113">
                  <c:v>67.2</c:v>
                </c:pt>
                <c:pt idx="114">
                  <c:v>67.59</c:v>
                </c:pt>
                <c:pt idx="115">
                  <c:v>67.83</c:v>
                </c:pt>
                <c:pt idx="116">
                  <c:v>68.33</c:v>
                </c:pt>
                <c:pt idx="117">
                  <c:v>69.540000000000006</c:v>
                </c:pt>
                <c:pt idx="118">
                  <c:v>70.790000000000006</c:v>
                </c:pt>
                <c:pt idx="119">
                  <c:v>71.5</c:v>
                </c:pt>
                <c:pt idx="120">
                  <c:v>73.11</c:v>
                </c:pt>
                <c:pt idx="121">
                  <c:v>77.400000000000006</c:v>
                </c:pt>
                <c:pt idx="122">
                  <c:v>80.83</c:v>
                </c:pt>
                <c:pt idx="123">
                  <c:v>83.5</c:v>
                </c:pt>
                <c:pt idx="124">
                  <c:v>84.36</c:v>
                </c:pt>
                <c:pt idx="125">
                  <c:v>85.12</c:v>
                </c:pt>
                <c:pt idx="126">
                  <c:v>85.45</c:v>
                </c:pt>
                <c:pt idx="127">
                  <c:v>85.59</c:v>
                </c:pt>
                <c:pt idx="128">
                  <c:v>85.27</c:v>
                </c:pt>
                <c:pt idx="129">
                  <c:v>85.4</c:v>
                </c:pt>
                <c:pt idx="130">
                  <c:v>85.81</c:v>
                </c:pt>
                <c:pt idx="131">
                  <c:v>86.07</c:v>
                </c:pt>
                <c:pt idx="132">
                  <c:v>85.99</c:v>
                </c:pt>
                <c:pt idx="133">
                  <c:v>86.04</c:v>
                </c:pt>
                <c:pt idx="134">
                  <c:v>86.62</c:v>
                </c:pt>
                <c:pt idx="135">
                  <c:v>86.72</c:v>
                </c:pt>
                <c:pt idx="136">
                  <c:v>86.62</c:v>
                </c:pt>
                <c:pt idx="137">
                  <c:v>86.71</c:v>
                </c:pt>
                <c:pt idx="138">
                  <c:v>88.16</c:v>
                </c:pt>
                <c:pt idx="139">
                  <c:v>88.91</c:v>
                </c:pt>
                <c:pt idx="140">
                  <c:v>89.78</c:v>
                </c:pt>
                <c:pt idx="141">
                  <c:v>89.94</c:v>
                </c:pt>
                <c:pt idx="142">
                  <c:v>90.4</c:v>
                </c:pt>
                <c:pt idx="143">
                  <c:v>92.3</c:v>
                </c:pt>
                <c:pt idx="144">
                  <c:v>93.23</c:v>
                </c:pt>
                <c:pt idx="145">
                  <c:v>93.97</c:v>
                </c:pt>
                <c:pt idx="146">
                  <c:v>94.24</c:v>
                </c:pt>
                <c:pt idx="147">
                  <c:v>94.06</c:v>
                </c:pt>
                <c:pt idx="148">
                  <c:v>93.98</c:v>
                </c:pt>
                <c:pt idx="149">
                  <c:v>94.27</c:v>
                </c:pt>
                <c:pt idx="150">
                  <c:v>94.56</c:v>
                </c:pt>
                <c:pt idx="151">
                  <c:v>94.63</c:v>
                </c:pt>
                <c:pt idx="152">
                  <c:v>94.65</c:v>
                </c:pt>
                <c:pt idx="153">
                  <c:v>94.29</c:v>
                </c:pt>
                <c:pt idx="154">
                  <c:v>94.19</c:v>
                </c:pt>
                <c:pt idx="155">
                  <c:v>94.12</c:v>
                </c:pt>
                <c:pt idx="156">
                  <c:v>94.06</c:v>
                </c:pt>
                <c:pt idx="157">
                  <c:v>93.72</c:v>
                </c:pt>
                <c:pt idx="158">
                  <c:v>93.53</c:v>
                </c:pt>
                <c:pt idx="159">
                  <c:v>93.43</c:v>
                </c:pt>
                <c:pt idx="160">
                  <c:v>92.91</c:v>
                </c:pt>
                <c:pt idx="161">
                  <c:v>92.19</c:v>
                </c:pt>
                <c:pt idx="162">
                  <c:v>91.19</c:v>
                </c:pt>
                <c:pt idx="163">
                  <c:v>90.22</c:v>
                </c:pt>
                <c:pt idx="164">
                  <c:v>89.19</c:v>
                </c:pt>
                <c:pt idx="165">
                  <c:v>88.4</c:v>
                </c:pt>
                <c:pt idx="166">
                  <c:v>88.33</c:v>
                </c:pt>
                <c:pt idx="167">
                  <c:v>88.42</c:v>
                </c:pt>
                <c:pt idx="168">
                  <c:v>88.9</c:v>
                </c:pt>
                <c:pt idx="169">
                  <c:v>89.17</c:v>
                </c:pt>
                <c:pt idx="170">
                  <c:v>89.2</c:v>
                </c:pt>
                <c:pt idx="171">
                  <c:v>89.15</c:v>
                </c:pt>
                <c:pt idx="172">
                  <c:v>88.37</c:v>
                </c:pt>
                <c:pt idx="173">
                  <c:v>87.78</c:v>
                </c:pt>
                <c:pt idx="174">
                  <c:v>87.67</c:v>
                </c:pt>
                <c:pt idx="175">
                  <c:v>87.63</c:v>
                </c:pt>
                <c:pt idx="176">
                  <c:v>87.94</c:v>
                </c:pt>
                <c:pt idx="177">
                  <c:v>88.14</c:v>
                </c:pt>
                <c:pt idx="178">
                  <c:v>88</c:v>
                </c:pt>
                <c:pt idx="179">
                  <c:v>87.88</c:v>
                </c:pt>
                <c:pt idx="180">
                  <c:v>88.15</c:v>
                </c:pt>
                <c:pt idx="181">
                  <c:v>88.05</c:v>
                </c:pt>
                <c:pt idx="182">
                  <c:v>87.71</c:v>
                </c:pt>
                <c:pt idx="183">
                  <c:v>87.28</c:v>
                </c:pt>
                <c:pt idx="184">
                  <c:v>86.64</c:v>
                </c:pt>
                <c:pt idx="185">
                  <c:v>85.56</c:v>
                </c:pt>
                <c:pt idx="186">
                  <c:v>84.48</c:v>
                </c:pt>
                <c:pt idx="187">
                  <c:v>85</c:v>
                </c:pt>
                <c:pt idx="188">
                  <c:v>84.37</c:v>
                </c:pt>
                <c:pt idx="189">
                  <c:v>83.61</c:v>
                </c:pt>
                <c:pt idx="190">
                  <c:v>82.83</c:v>
                </c:pt>
                <c:pt idx="191">
                  <c:v>82.76</c:v>
                </c:pt>
                <c:pt idx="192">
                  <c:v>82.63</c:v>
                </c:pt>
                <c:pt idx="193">
                  <c:v>83.14</c:v>
                </c:pt>
                <c:pt idx="194">
                  <c:v>84.9</c:v>
                </c:pt>
                <c:pt idx="195">
                  <c:v>86.04</c:v>
                </c:pt>
                <c:pt idx="196">
                  <c:v>86.98</c:v>
                </c:pt>
                <c:pt idx="197">
                  <c:v>87.86</c:v>
                </c:pt>
                <c:pt idx="198">
                  <c:v>88.51</c:v>
                </c:pt>
                <c:pt idx="199">
                  <c:v>88.91</c:v>
                </c:pt>
                <c:pt idx="200">
                  <c:v>89.37</c:v>
                </c:pt>
                <c:pt idx="201">
                  <c:v>90.39</c:v>
                </c:pt>
                <c:pt idx="202">
                  <c:v>90.7</c:v>
                </c:pt>
                <c:pt idx="203">
                  <c:v>90.89</c:v>
                </c:pt>
                <c:pt idx="204">
                  <c:v>91.16</c:v>
                </c:pt>
                <c:pt idx="205">
                  <c:v>91.08</c:v>
                </c:pt>
                <c:pt idx="206">
                  <c:v>91.14</c:v>
                </c:pt>
                <c:pt idx="207">
                  <c:v>90.86</c:v>
                </c:pt>
                <c:pt idx="208">
                  <c:v>91.21</c:v>
                </c:pt>
                <c:pt idx="209">
                  <c:v>91.3</c:v>
                </c:pt>
                <c:pt idx="210">
                  <c:v>90.77</c:v>
                </c:pt>
                <c:pt idx="211">
                  <c:v>90.3</c:v>
                </c:pt>
                <c:pt idx="212">
                  <c:v>89.72</c:v>
                </c:pt>
                <c:pt idx="213">
                  <c:v>89.1</c:v>
                </c:pt>
                <c:pt idx="214">
                  <c:v>88.59</c:v>
                </c:pt>
                <c:pt idx="215">
                  <c:v>88.37</c:v>
                </c:pt>
                <c:pt idx="216">
                  <c:v>87.72</c:v>
                </c:pt>
                <c:pt idx="217">
                  <c:v>87.08</c:v>
                </c:pt>
                <c:pt idx="218">
                  <c:v>86.39</c:v>
                </c:pt>
                <c:pt idx="219">
                  <c:v>85.69</c:v>
                </c:pt>
                <c:pt idx="220">
                  <c:v>84.75</c:v>
                </c:pt>
                <c:pt idx="221">
                  <c:v>83.73</c:v>
                </c:pt>
                <c:pt idx="222">
                  <c:v>83.06</c:v>
                </c:pt>
                <c:pt idx="223">
                  <c:v>82.4</c:v>
                </c:pt>
                <c:pt idx="224">
                  <c:v>81.52</c:v>
                </c:pt>
                <c:pt idx="225">
                  <c:v>80.64</c:v>
                </c:pt>
                <c:pt idx="226">
                  <c:v>79.69</c:v>
                </c:pt>
                <c:pt idx="227">
                  <c:v>78.739999999999995</c:v>
                </c:pt>
                <c:pt idx="228">
                  <c:v>77.849999999999994</c:v>
                </c:pt>
                <c:pt idx="229">
                  <c:v>76.900000000000006</c:v>
                </c:pt>
                <c:pt idx="230">
                  <c:v>75.819999999999993</c:v>
                </c:pt>
                <c:pt idx="231">
                  <c:v>74.650000000000006</c:v>
                </c:pt>
                <c:pt idx="232">
                  <c:v>73.489999999999995</c:v>
                </c:pt>
                <c:pt idx="233">
                  <c:v>72.430000000000007</c:v>
                </c:pt>
                <c:pt idx="234">
                  <c:v>71.53</c:v>
                </c:pt>
                <c:pt idx="235">
                  <c:v>70.62</c:v>
                </c:pt>
                <c:pt idx="236">
                  <c:v>70.08</c:v>
                </c:pt>
                <c:pt idx="237">
                  <c:v>69.41</c:v>
                </c:pt>
                <c:pt idx="238">
                  <c:v>68.62</c:v>
                </c:pt>
                <c:pt idx="239">
                  <c:v>67.790000000000006</c:v>
                </c:pt>
                <c:pt idx="240">
                  <c:v>67.03</c:v>
                </c:pt>
                <c:pt idx="241">
                  <c:v>66.22</c:v>
                </c:pt>
                <c:pt idx="242">
                  <c:v>65.48</c:v>
                </c:pt>
                <c:pt idx="243">
                  <c:v>64.989999999999995</c:v>
                </c:pt>
                <c:pt idx="244">
                  <c:v>64.27</c:v>
                </c:pt>
                <c:pt idx="245">
                  <c:v>63.31</c:v>
                </c:pt>
                <c:pt idx="246">
                  <c:v>62.27</c:v>
                </c:pt>
                <c:pt idx="247">
                  <c:v>61.41</c:v>
                </c:pt>
                <c:pt idx="248">
                  <c:v>60.8</c:v>
                </c:pt>
                <c:pt idx="249">
                  <c:v>60.4</c:v>
                </c:pt>
                <c:pt idx="250">
                  <c:v>59.73</c:v>
                </c:pt>
                <c:pt idx="251">
                  <c:v>58.66</c:v>
                </c:pt>
                <c:pt idx="252">
                  <c:v>57.63</c:v>
                </c:pt>
                <c:pt idx="253">
                  <c:v>56.66</c:v>
                </c:pt>
                <c:pt idx="254">
                  <c:v>55.62</c:v>
                </c:pt>
                <c:pt idx="255">
                  <c:v>54.86</c:v>
                </c:pt>
                <c:pt idx="256">
                  <c:v>54.98</c:v>
                </c:pt>
                <c:pt idx="257">
                  <c:v>55.25</c:v>
                </c:pt>
                <c:pt idx="258">
                  <c:v>55.33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6B24-4BDE-A1F3-F0E15CE04C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083631"/>
        <c:axId val="2040834111"/>
      </c:lineChart>
      <c:dateAx>
        <c:axId val="3710836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  <a:alpha val="20000"/>
                </a:schemeClr>
              </a:solidFill>
              <a:round/>
            </a:ln>
            <a:effectLst/>
          </c:spPr>
        </c:majorGridlines>
        <c:numFmt formatCode="[$-416]mmm;@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40834111"/>
        <c:crosses val="autoZero"/>
        <c:auto val="1"/>
        <c:lblOffset val="100"/>
        <c:baseTimeUnit val="days"/>
        <c:majorUnit val="1"/>
        <c:majorTimeUnit val="months"/>
      </c:dateAx>
      <c:valAx>
        <c:axId val="20408341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  <a:alpha val="2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 b="1">
                    <a:solidFill>
                      <a:sysClr val="windowText" lastClr="000000"/>
                    </a:solidFill>
                  </a:rPr>
                  <a:t>%EAR</a:t>
                </a:r>
              </a:p>
            </c:rich>
          </c:tx>
          <c:layout>
            <c:manualLayout>
              <c:xMode val="edge"/>
              <c:yMode val="edge"/>
              <c:x val="1.1785613223560865E-2"/>
              <c:y val="0.39613969415648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108363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25160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16182872902327"/>
          <c:y val="0.14088467157372964"/>
          <c:w val="0.79460341232832044"/>
          <c:h val="0.70348519713044166"/>
        </c:manualLayout>
      </c:layout>
      <c:lineChart>
        <c:grouping val="standard"/>
        <c:varyColors val="0"/>
        <c:ser>
          <c:idx val="0"/>
          <c:order val="0"/>
          <c:tx>
            <c:strRef>
              <c:f>Armaz_SUBS!$J$6</c:f>
              <c:strCache>
                <c:ptCount val="1"/>
                <c:pt idx="0">
                  <c:v>2021</c:v>
                </c:pt>
              </c:strCache>
            </c:strRef>
          </c:tx>
          <c:spPr>
            <a:ln w="254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Armaz_SUBS!$A$7:$A$372</c:f>
              <c:numCache>
                <c:formatCode>d\-mmm</c:formatCode>
                <c:ptCount val="366"/>
                <c:pt idx="0">
                  <c:v>44197</c:v>
                </c:pt>
                <c:pt idx="1">
                  <c:v>44198</c:v>
                </c:pt>
                <c:pt idx="2">
                  <c:v>44199</c:v>
                </c:pt>
                <c:pt idx="3">
                  <c:v>44200</c:v>
                </c:pt>
                <c:pt idx="4">
                  <c:v>44201</c:v>
                </c:pt>
                <c:pt idx="5">
                  <c:v>44202</c:v>
                </c:pt>
                <c:pt idx="6">
                  <c:v>44203</c:v>
                </c:pt>
                <c:pt idx="7">
                  <c:v>44204</c:v>
                </c:pt>
                <c:pt idx="8">
                  <c:v>44205</c:v>
                </c:pt>
                <c:pt idx="9">
                  <c:v>44206</c:v>
                </c:pt>
                <c:pt idx="10">
                  <c:v>44207</c:v>
                </c:pt>
                <c:pt idx="11">
                  <c:v>44208</c:v>
                </c:pt>
                <c:pt idx="12">
                  <c:v>44209</c:v>
                </c:pt>
                <c:pt idx="13">
                  <c:v>44210</c:v>
                </c:pt>
                <c:pt idx="14">
                  <c:v>44211</c:v>
                </c:pt>
                <c:pt idx="15">
                  <c:v>44212</c:v>
                </c:pt>
                <c:pt idx="16">
                  <c:v>44213</c:v>
                </c:pt>
                <c:pt idx="17">
                  <c:v>44214</c:v>
                </c:pt>
                <c:pt idx="18">
                  <c:v>44215</c:v>
                </c:pt>
                <c:pt idx="19">
                  <c:v>44216</c:v>
                </c:pt>
                <c:pt idx="20">
                  <c:v>44217</c:v>
                </c:pt>
                <c:pt idx="21">
                  <c:v>44218</c:v>
                </c:pt>
                <c:pt idx="22">
                  <c:v>44219</c:v>
                </c:pt>
                <c:pt idx="23">
                  <c:v>44220</c:v>
                </c:pt>
                <c:pt idx="24">
                  <c:v>44221</c:v>
                </c:pt>
                <c:pt idx="25">
                  <c:v>44222</c:v>
                </c:pt>
                <c:pt idx="26">
                  <c:v>44223</c:v>
                </c:pt>
                <c:pt idx="27">
                  <c:v>44224</c:v>
                </c:pt>
                <c:pt idx="28">
                  <c:v>44225</c:v>
                </c:pt>
                <c:pt idx="29">
                  <c:v>44226</c:v>
                </c:pt>
                <c:pt idx="30">
                  <c:v>44227</c:v>
                </c:pt>
                <c:pt idx="31">
                  <c:v>44228</c:v>
                </c:pt>
                <c:pt idx="32">
                  <c:v>44229</c:v>
                </c:pt>
                <c:pt idx="33">
                  <c:v>44230</c:v>
                </c:pt>
                <c:pt idx="34">
                  <c:v>44231</c:v>
                </c:pt>
                <c:pt idx="35">
                  <c:v>44232</c:v>
                </c:pt>
                <c:pt idx="36">
                  <c:v>44233</c:v>
                </c:pt>
                <c:pt idx="37">
                  <c:v>44234</c:v>
                </c:pt>
                <c:pt idx="38">
                  <c:v>44235</c:v>
                </c:pt>
                <c:pt idx="39">
                  <c:v>44236</c:v>
                </c:pt>
                <c:pt idx="40">
                  <c:v>44237</c:v>
                </c:pt>
                <c:pt idx="41">
                  <c:v>44238</c:v>
                </c:pt>
                <c:pt idx="42">
                  <c:v>44239</c:v>
                </c:pt>
                <c:pt idx="43">
                  <c:v>44240</c:v>
                </c:pt>
                <c:pt idx="44">
                  <c:v>44241</c:v>
                </c:pt>
                <c:pt idx="45">
                  <c:v>44242</c:v>
                </c:pt>
                <c:pt idx="46">
                  <c:v>44243</c:v>
                </c:pt>
                <c:pt idx="47">
                  <c:v>44244</c:v>
                </c:pt>
                <c:pt idx="48">
                  <c:v>44245</c:v>
                </c:pt>
                <c:pt idx="49">
                  <c:v>44246</c:v>
                </c:pt>
                <c:pt idx="50">
                  <c:v>44247</c:v>
                </c:pt>
                <c:pt idx="51">
                  <c:v>44248</c:v>
                </c:pt>
                <c:pt idx="52">
                  <c:v>44249</c:v>
                </c:pt>
                <c:pt idx="53">
                  <c:v>44250</c:v>
                </c:pt>
                <c:pt idx="54">
                  <c:v>44251</c:v>
                </c:pt>
                <c:pt idx="55">
                  <c:v>44252</c:v>
                </c:pt>
                <c:pt idx="56">
                  <c:v>44253</c:v>
                </c:pt>
                <c:pt idx="57">
                  <c:v>44254</c:v>
                </c:pt>
                <c:pt idx="58">
                  <c:v>44255</c:v>
                </c:pt>
                <c:pt idx="59">
                  <c:v>44256</c:v>
                </c:pt>
                <c:pt idx="60">
                  <c:v>44257</c:v>
                </c:pt>
                <c:pt idx="61">
                  <c:v>44258</c:v>
                </c:pt>
                <c:pt idx="62">
                  <c:v>44259</c:v>
                </c:pt>
                <c:pt idx="63">
                  <c:v>44260</c:v>
                </c:pt>
                <c:pt idx="64">
                  <c:v>44261</c:v>
                </c:pt>
                <c:pt idx="65">
                  <c:v>44262</c:v>
                </c:pt>
                <c:pt idx="66">
                  <c:v>44263</c:v>
                </c:pt>
                <c:pt idx="67">
                  <c:v>44264</c:v>
                </c:pt>
                <c:pt idx="68">
                  <c:v>44265</c:v>
                </c:pt>
                <c:pt idx="69">
                  <c:v>44266</c:v>
                </c:pt>
                <c:pt idx="70">
                  <c:v>44267</c:v>
                </c:pt>
                <c:pt idx="71">
                  <c:v>44268</c:v>
                </c:pt>
                <c:pt idx="72">
                  <c:v>44269</c:v>
                </c:pt>
                <c:pt idx="73">
                  <c:v>44270</c:v>
                </c:pt>
                <c:pt idx="74">
                  <c:v>44271</c:v>
                </c:pt>
                <c:pt idx="75">
                  <c:v>44272</c:v>
                </c:pt>
                <c:pt idx="76">
                  <c:v>44273</c:v>
                </c:pt>
                <c:pt idx="77">
                  <c:v>44274</c:v>
                </c:pt>
                <c:pt idx="78">
                  <c:v>44275</c:v>
                </c:pt>
                <c:pt idx="79">
                  <c:v>44276</c:v>
                </c:pt>
                <c:pt idx="80">
                  <c:v>44277</c:v>
                </c:pt>
                <c:pt idx="81">
                  <c:v>44278</c:v>
                </c:pt>
                <c:pt idx="82">
                  <c:v>44279</c:v>
                </c:pt>
                <c:pt idx="83">
                  <c:v>44280</c:v>
                </c:pt>
                <c:pt idx="84">
                  <c:v>44281</c:v>
                </c:pt>
                <c:pt idx="85">
                  <c:v>44282</c:v>
                </c:pt>
                <c:pt idx="86">
                  <c:v>44283</c:v>
                </c:pt>
                <c:pt idx="87">
                  <c:v>44284</c:v>
                </c:pt>
                <c:pt idx="88">
                  <c:v>44285</c:v>
                </c:pt>
                <c:pt idx="89">
                  <c:v>44286</c:v>
                </c:pt>
                <c:pt idx="90">
                  <c:v>44287</c:v>
                </c:pt>
                <c:pt idx="91">
                  <c:v>44288</c:v>
                </c:pt>
                <c:pt idx="92">
                  <c:v>44289</c:v>
                </c:pt>
                <c:pt idx="93">
                  <c:v>44290</c:v>
                </c:pt>
                <c:pt idx="94">
                  <c:v>44291</c:v>
                </c:pt>
                <c:pt idx="95">
                  <c:v>44292</c:v>
                </c:pt>
                <c:pt idx="96">
                  <c:v>44293</c:v>
                </c:pt>
                <c:pt idx="97">
                  <c:v>44294</c:v>
                </c:pt>
                <c:pt idx="98">
                  <c:v>44295</c:v>
                </c:pt>
                <c:pt idx="99">
                  <c:v>44296</c:v>
                </c:pt>
                <c:pt idx="100">
                  <c:v>44297</c:v>
                </c:pt>
                <c:pt idx="101">
                  <c:v>44298</c:v>
                </c:pt>
                <c:pt idx="102">
                  <c:v>44299</c:v>
                </c:pt>
                <c:pt idx="103">
                  <c:v>44300</c:v>
                </c:pt>
                <c:pt idx="104">
                  <c:v>44301</c:v>
                </c:pt>
                <c:pt idx="105">
                  <c:v>44302</c:v>
                </c:pt>
                <c:pt idx="106">
                  <c:v>44303</c:v>
                </c:pt>
                <c:pt idx="107">
                  <c:v>44304</c:v>
                </c:pt>
                <c:pt idx="108">
                  <c:v>44305</c:v>
                </c:pt>
                <c:pt idx="109">
                  <c:v>44306</c:v>
                </c:pt>
                <c:pt idx="110">
                  <c:v>44307</c:v>
                </c:pt>
                <c:pt idx="111">
                  <c:v>44308</c:v>
                </c:pt>
                <c:pt idx="112">
                  <c:v>44309</c:v>
                </c:pt>
                <c:pt idx="113">
                  <c:v>44310</c:v>
                </c:pt>
                <c:pt idx="114">
                  <c:v>44311</c:v>
                </c:pt>
                <c:pt idx="115">
                  <c:v>44312</c:v>
                </c:pt>
                <c:pt idx="116">
                  <c:v>44313</c:v>
                </c:pt>
                <c:pt idx="117">
                  <c:v>44314</c:v>
                </c:pt>
                <c:pt idx="118">
                  <c:v>44315</c:v>
                </c:pt>
                <c:pt idx="119">
                  <c:v>44316</c:v>
                </c:pt>
                <c:pt idx="120">
                  <c:v>44317</c:v>
                </c:pt>
                <c:pt idx="121">
                  <c:v>44318</c:v>
                </c:pt>
                <c:pt idx="122">
                  <c:v>44319</c:v>
                </c:pt>
                <c:pt idx="123">
                  <c:v>44320</c:v>
                </c:pt>
                <c:pt idx="124">
                  <c:v>44321</c:v>
                </c:pt>
                <c:pt idx="125">
                  <c:v>44322</c:v>
                </c:pt>
                <c:pt idx="126">
                  <c:v>44323</c:v>
                </c:pt>
                <c:pt idx="127">
                  <c:v>44324</c:v>
                </c:pt>
                <c:pt idx="128">
                  <c:v>44325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44331</c:v>
                </c:pt>
                <c:pt idx="135">
                  <c:v>44332</c:v>
                </c:pt>
                <c:pt idx="136">
                  <c:v>44333</c:v>
                </c:pt>
                <c:pt idx="137">
                  <c:v>44334</c:v>
                </c:pt>
                <c:pt idx="138">
                  <c:v>44335</c:v>
                </c:pt>
                <c:pt idx="139">
                  <c:v>44336</c:v>
                </c:pt>
                <c:pt idx="140">
                  <c:v>44337</c:v>
                </c:pt>
                <c:pt idx="141">
                  <c:v>44338</c:v>
                </c:pt>
                <c:pt idx="142">
                  <c:v>44339</c:v>
                </c:pt>
                <c:pt idx="143">
                  <c:v>44340</c:v>
                </c:pt>
                <c:pt idx="144">
                  <c:v>44341</c:v>
                </c:pt>
                <c:pt idx="145">
                  <c:v>44342</c:v>
                </c:pt>
                <c:pt idx="146">
                  <c:v>44343</c:v>
                </c:pt>
                <c:pt idx="147">
                  <c:v>44344</c:v>
                </c:pt>
                <c:pt idx="148">
                  <c:v>44345</c:v>
                </c:pt>
                <c:pt idx="149">
                  <c:v>44346</c:v>
                </c:pt>
                <c:pt idx="150">
                  <c:v>44347</c:v>
                </c:pt>
                <c:pt idx="151">
                  <c:v>44348</c:v>
                </c:pt>
                <c:pt idx="152">
                  <c:v>44349</c:v>
                </c:pt>
                <c:pt idx="153">
                  <c:v>44350</c:v>
                </c:pt>
                <c:pt idx="154">
                  <c:v>44351</c:v>
                </c:pt>
                <c:pt idx="155">
                  <c:v>44352</c:v>
                </c:pt>
                <c:pt idx="156">
                  <c:v>44353</c:v>
                </c:pt>
                <c:pt idx="157">
                  <c:v>44354</c:v>
                </c:pt>
                <c:pt idx="158">
                  <c:v>44355</c:v>
                </c:pt>
                <c:pt idx="159">
                  <c:v>44356</c:v>
                </c:pt>
                <c:pt idx="160">
                  <c:v>44357</c:v>
                </c:pt>
                <c:pt idx="161">
                  <c:v>44358</c:v>
                </c:pt>
                <c:pt idx="162">
                  <c:v>44359</c:v>
                </c:pt>
                <c:pt idx="163">
                  <c:v>44360</c:v>
                </c:pt>
                <c:pt idx="164">
                  <c:v>44361</c:v>
                </c:pt>
                <c:pt idx="165">
                  <c:v>44362</c:v>
                </c:pt>
                <c:pt idx="166">
                  <c:v>44363</c:v>
                </c:pt>
                <c:pt idx="167">
                  <c:v>44364</c:v>
                </c:pt>
                <c:pt idx="168">
                  <c:v>44365</c:v>
                </c:pt>
                <c:pt idx="169">
                  <c:v>44366</c:v>
                </c:pt>
                <c:pt idx="170">
                  <c:v>44367</c:v>
                </c:pt>
                <c:pt idx="171">
                  <c:v>44368</c:v>
                </c:pt>
                <c:pt idx="172">
                  <c:v>44369</c:v>
                </c:pt>
                <c:pt idx="173">
                  <c:v>44370</c:v>
                </c:pt>
                <c:pt idx="174">
                  <c:v>44371</c:v>
                </c:pt>
                <c:pt idx="175">
                  <c:v>44372</c:v>
                </c:pt>
                <c:pt idx="176">
                  <c:v>44373</c:v>
                </c:pt>
                <c:pt idx="177">
                  <c:v>44374</c:v>
                </c:pt>
                <c:pt idx="178">
                  <c:v>44375</c:v>
                </c:pt>
                <c:pt idx="179">
                  <c:v>44376</c:v>
                </c:pt>
                <c:pt idx="180">
                  <c:v>44377</c:v>
                </c:pt>
                <c:pt idx="181">
                  <c:v>44378</c:v>
                </c:pt>
                <c:pt idx="182">
                  <c:v>44379</c:v>
                </c:pt>
                <c:pt idx="183">
                  <c:v>44380</c:v>
                </c:pt>
                <c:pt idx="184">
                  <c:v>44381</c:v>
                </c:pt>
                <c:pt idx="185">
                  <c:v>44382</c:v>
                </c:pt>
                <c:pt idx="186">
                  <c:v>44383</c:v>
                </c:pt>
                <c:pt idx="187">
                  <c:v>44384</c:v>
                </c:pt>
                <c:pt idx="188">
                  <c:v>44385</c:v>
                </c:pt>
                <c:pt idx="189">
                  <c:v>44386</c:v>
                </c:pt>
                <c:pt idx="190">
                  <c:v>44387</c:v>
                </c:pt>
                <c:pt idx="191">
                  <c:v>44388</c:v>
                </c:pt>
                <c:pt idx="192">
                  <c:v>44389</c:v>
                </c:pt>
                <c:pt idx="193">
                  <c:v>44390</c:v>
                </c:pt>
                <c:pt idx="194">
                  <c:v>44391</c:v>
                </c:pt>
                <c:pt idx="195">
                  <c:v>44392</c:v>
                </c:pt>
                <c:pt idx="196">
                  <c:v>44393</c:v>
                </c:pt>
                <c:pt idx="197">
                  <c:v>44394</c:v>
                </c:pt>
                <c:pt idx="198">
                  <c:v>44395</c:v>
                </c:pt>
                <c:pt idx="199">
                  <c:v>44396</c:v>
                </c:pt>
                <c:pt idx="200">
                  <c:v>44397</c:v>
                </c:pt>
                <c:pt idx="201">
                  <c:v>44398</c:v>
                </c:pt>
                <c:pt idx="202">
                  <c:v>44399</c:v>
                </c:pt>
                <c:pt idx="203">
                  <c:v>44400</c:v>
                </c:pt>
                <c:pt idx="204">
                  <c:v>44401</c:v>
                </c:pt>
                <c:pt idx="205">
                  <c:v>44402</c:v>
                </c:pt>
                <c:pt idx="206">
                  <c:v>44403</c:v>
                </c:pt>
                <c:pt idx="207">
                  <c:v>44404</c:v>
                </c:pt>
                <c:pt idx="208">
                  <c:v>44405</c:v>
                </c:pt>
                <c:pt idx="209">
                  <c:v>44406</c:v>
                </c:pt>
                <c:pt idx="210">
                  <c:v>44407</c:v>
                </c:pt>
                <c:pt idx="211">
                  <c:v>44408</c:v>
                </c:pt>
                <c:pt idx="212">
                  <c:v>44409</c:v>
                </c:pt>
                <c:pt idx="213">
                  <c:v>44410</c:v>
                </c:pt>
                <c:pt idx="214">
                  <c:v>44411</c:v>
                </c:pt>
                <c:pt idx="215">
                  <c:v>44412</c:v>
                </c:pt>
                <c:pt idx="216">
                  <c:v>44413</c:v>
                </c:pt>
                <c:pt idx="217">
                  <c:v>44414</c:v>
                </c:pt>
                <c:pt idx="218">
                  <c:v>44415</c:v>
                </c:pt>
                <c:pt idx="219">
                  <c:v>44416</c:v>
                </c:pt>
                <c:pt idx="220">
                  <c:v>44417</c:v>
                </c:pt>
                <c:pt idx="221">
                  <c:v>44418</c:v>
                </c:pt>
                <c:pt idx="222">
                  <c:v>44419</c:v>
                </c:pt>
                <c:pt idx="223">
                  <c:v>44420</c:v>
                </c:pt>
                <c:pt idx="224">
                  <c:v>44421</c:v>
                </c:pt>
                <c:pt idx="225">
                  <c:v>44422</c:v>
                </c:pt>
                <c:pt idx="226">
                  <c:v>44423</c:v>
                </c:pt>
                <c:pt idx="227">
                  <c:v>44424</c:v>
                </c:pt>
                <c:pt idx="228">
                  <c:v>44425</c:v>
                </c:pt>
                <c:pt idx="229">
                  <c:v>44426</c:v>
                </c:pt>
                <c:pt idx="230">
                  <c:v>44427</c:v>
                </c:pt>
                <c:pt idx="231">
                  <c:v>44428</c:v>
                </c:pt>
                <c:pt idx="232">
                  <c:v>44429</c:v>
                </c:pt>
                <c:pt idx="233">
                  <c:v>44430</c:v>
                </c:pt>
                <c:pt idx="234">
                  <c:v>44431</c:v>
                </c:pt>
                <c:pt idx="235">
                  <c:v>44432</c:v>
                </c:pt>
                <c:pt idx="236">
                  <c:v>44433</c:v>
                </c:pt>
                <c:pt idx="237">
                  <c:v>44434</c:v>
                </c:pt>
                <c:pt idx="238">
                  <c:v>44435</c:v>
                </c:pt>
                <c:pt idx="239">
                  <c:v>44436</c:v>
                </c:pt>
                <c:pt idx="240">
                  <c:v>44437</c:v>
                </c:pt>
                <c:pt idx="241">
                  <c:v>44438</c:v>
                </c:pt>
                <c:pt idx="242">
                  <c:v>44439</c:v>
                </c:pt>
                <c:pt idx="243">
                  <c:v>44440</c:v>
                </c:pt>
                <c:pt idx="244">
                  <c:v>44441</c:v>
                </c:pt>
                <c:pt idx="245">
                  <c:v>44442</c:v>
                </c:pt>
                <c:pt idx="246">
                  <c:v>44443</c:v>
                </c:pt>
                <c:pt idx="247">
                  <c:v>44444</c:v>
                </c:pt>
                <c:pt idx="248">
                  <c:v>44445</c:v>
                </c:pt>
                <c:pt idx="249">
                  <c:v>44446</c:v>
                </c:pt>
                <c:pt idx="250">
                  <c:v>44447</c:v>
                </c:pt>
                <c:pt idx="251">
                  <c:v>44448</c:v>
                </c:pt>
                <c:pt idx="252">
                  <c:v>44449</c:v>
                </c:pt>
                <c:pt idx="253">
                  <c:v>44450</c:v>
                </c:pt>
                <c:pt idx="254">
                  <c:v>44451</c:v>
                </c:pt>
                <c:pt idx="255">
                  <c:v>44452</c:v>
                </c:pt>
                <c:pt idx="256">
                  <c:v>44453</c:v>
                </c:pt>
                <c:pt idx="257">
                  <c:v>44454</c:v>
                </c:pt>
                <c:pt idx="258">
                  <c:v>44455</c:v>
                </c:pt>
                <c:pt idx="259">
                  <c:v>44456</c:v>
                </c:pt>
                <c:pt idx="260">
                  <c:v>44457</c:v>
                </c:pt>
                <c:pt idx="261">
                  <c:v>44458</c:v>
                </c:pt>
                <c:pt idx="262">
                  <c:v>44459</c:v>
                </c:pt>
                <c:pt idx="263">
                  <c:v>44460</c:v>
                </c:pt>
                <c:pt idx="264">
                  <c:v>44461</c:v>
                </c:pt>
                <c:pt idx="265">
                  <c:v>44462</c:v>
                </c:pt>
                <c:pt idx="266">
                  <c:v>44463</c:v>
                </c:pt>
                <c:pt idx="267">
                  <c:v>44464</c:v>
                </c:pt>
                <c:pt idx="268">
                  <c:v>44465</c:v>
                </c:pt>
                <c:pt idx="269">
                  <c:v>44466</c:v>
                </c:pt>
                <c:pt idx="270">
                  <c:v>44467</c:v>
                </c:pt>
                <c:pt idx="271">
                  <c:v>44468</c:v>
                </c:pt>
                <c:pt idx="272">
                  <c:v>44469</c:v>
                </c:pt>
                <c:pt idx="273">
                  <c:v>44470</c:v>
                </c:pt>
                <c:pt idx="274">
                  <c:v>44471</c:v>
                </c:pt>
                <c:pt idx="275">
                  <c:v>44472</c:v>
                </c:pt>
                <c:pt idx="276">
                  <c:v>44473</c:v>
                </c:pt>
                <c:pt idx="277">
                  <c:v>44474</c:v>
                </c:pt>
                <c:pt idx="278">
                  <c:v>44475</c:v>
                </c:pt>
                <c:pt idx="279">
                  <c:v>44476</c:v>
                </c:pt>
                <c:pt idx="280">
                  <c:v>44477</c:v>
                </c:pt>
                <c:pt idx="281">
                  <c:v>44478</c:v>
                </c:pt>
                <c:pt idx="282">
                  <c:v>44479</c:v>
                </c:pt>
                <c:pt idx="283">
                  <c:v>44480</c:v>
                </c:pt>
                <c:pt idx="284">
                  <c:v>44481</c:v>
                </c:pt>
                <c:pt idx="285">
                  <c:v>44482</c:v>
                </c:pt>
                <c:pt idx="286">
                  <c:v>44483</c:v>
                </c:pt>
                <c:pt idx="287">
                  <c:v>44484</c:v>
                </c:pt>
                <c:pt idx="288">
                  <c:v>44485</c:v>
                </c:pt>
                <c:pt idx="289">
                  <c:v>44486</c:v>
                </c:pt>
                <c:pt idx="290">
                  <c:v>44487</c:v>
                </c:pt>
                <c:pt idx="291">
                  <c:v>44488</c:v>
                </c:pt>
                <c:pt idx="292">
                  <c:v>44489</c:v>
                </c:pt>
                <c:pt idx="293">
                  <c:v>44490</c:v>
                </c:pt>
                <c:pt idx="294">
                  <c:v>44491</c:v>
                </c:pt>
                <c:pt idx="295">
                  <c:v>44492</c:v>
                </c:pt>
                <c:pt idx="296">
                  <c:v>44493</c:v>
                </c:pt>
                <c:pt idx="297">
                  <c:v>44494</c:v>
                </c:pt>
                <c:pt idx="298">
                  <c:v>44495</c:v>
                </c:pt>
                <c:pt idx="299">
                  <c:v>44496</c:v>
                </c:pt>
                <c:pt idx="300">
                  <c:v>44497</c:v>
                </c:pt>
                <c:pt idx="301">
                  <c:v>44498</c:v>
                </c:pt>
                <c:pt idx="302">
                  <c:v>44499</c:v>
                </c:pt>
                <c:pt idx="303">
                  <c:v>44500</c:v>
                </c:pt>
                <c:pt idx="304">
                  <c:v>44501</c:v>
                </c:pt>
                <c:pt idx="305">
                  <c:v>44502</c:v>
                </c:pt>
                <c:pt idx="306">
                  <c:v>44503</c:v>
                </c:pt>
                <c:pt idx="307">
                  <c:v>44504</c:v>
                </c:pt>
                <c:pt idx="308">
                  <c:v>44505</c:v>
                </c:pt>
                <c:pt idx="309">
                  <c:v>44506</c:v>
                </c:pt>
                <c:pt idx="310">
                  <c:v>44507</c:v>
                </c:pt>
                <c:pt idx="311">
                  <c:v>44508</c:v>
                </c:pt>
                <c:pt idx="312">
                  <c:v>44509</c:v>
                </c:pt>
                <c:pt idx="313">
                  <c:v>44510</c:v>
                </c:pt>
                <c:pt idx="314">
                  <c:v>44511</c:v>
                </c:pt>
                <c:pt idx="315">
                  <c:v>44512</c:v>
                </c:pt>
                <c:pt idx="316">
                  <c:v>44513</c:v>
                </c:pt>
                <c:pt idx="317">
                  <c:v>44514</c:v>
                </c:pt>
                <c:pt idx="318">
                  <c:v>44515</c:v>
                </c:pt>
                <c:pt idx="319">
                  <c:v>44516</c:v>
                </c:pt>
                <c:pt idx="320">
                  <c:v>44517</c:v>
                </c:pt>
                <c:pt idx="321">
                  <c:v>44518</c:v>
                </c:pt>
                <c:pt idx="322">
                  <c:v>44519</c:v>
                </c:pt>
                <c:pt idx="323">
                  <c:v>44520</c:v>
                </c:pt>
                <c:pt idx="324">
                  <c:v>44521</c:v>
                </c:pt>
                <c:pt idx="325">
                  <c:v>44522</c:v>
                </c:pt>
                <c:pt idx="326">
                  <c:v>44523</c:v>
                </c:pt>
                <c:pt idx="327">
                  <c:v>44524</c:v>
                </c:pt>
                <c:pt idx="328">
                  <c:v>44525</c:v>
                </c:pt>
                <c:pt idx="329">
                  <c:v>44526</c:v>
                </c:pt>
                <c:pt idx="330">
                  <c:v>44527</c:v>
                </c:pt>
                <c:pt idx="331">
                  <c:v>44528</c:v>
                </c:pt>
                <c:pt idx="332">
                  <c:v>44529</c:v>
                </c:pt>
                <c:pt idx="333">
                  <c:v>44530</c:v>
                </c:pt>
                <c:pt idx="334">
                  <c:v>44531</c:v>
                </c:pt>
                <c:pt idx="335">
                  <c:v>44532</c:v>
                </c:pt>
                <c:pt idx="336">
                  <c:v>44533</c:v>
                </c:pt>
                <c:pt idx="337">
                  <c:v>44534</c:v>
                </c:pt>
                <c:pt idx="338">
                  <c:v>44535</c:v>
                </c:pt>
                <c:pt idx="339">
                  <c:v>44536</c:v>
                </c:pt>
                <c:pt idx="340">
                  <c:v>44537</c:v>
                </c:pt>
                <c:pt idx="341">
                  <c:v>44538</c:v>
                </c:pt>
                <c:pt idx="342">
                  <c:v>44539</c:v>
                </c:pt>
                <c:pt idx="343">
                  <c:v>44540</c:v>
                </c:pt>
                <c:pt idx="344">
                  <c:v>44541</c:v>
                </c:pt>
                <c:pt idx="345">
                  <c:v>44542</c:v>
                </c:pt>
                <c:pt idx="346">
                  <c:v>44543</c:v>
                </c:pt>
                <c:pt idx="347">
                  <c:v>44544</c:v>
                </c:pt>
                <c:pt idx="348">
                  <c:v>44545</c:v>
                </c:pt>
                <c:pt idx="349">
                  <c:v>44546</c:v>
                </c:pt>
                <c:pt idx="350">
                  <c:v>44547</c:v>
                </c:pt>
                <c:pt idx="351">
                  <c:v>44548</c:v>
                </c:pt>
                <c:pt idx="352">
                  <c:v>44549</c:v>
                </c:pt>
                <c:pt idx="353">
                  <c:v>44550</c:v>
                </c:pt>
                <c:pt idx="354">
                  <c:v>44551</c:v>
                </c:pt>
                <c:pt idx="355">
                  <c:v>44552</c:v>
                </c:pt>
                <c:pt idx="356">
                  <c:v>44553</c:v>
                </c:pt>
                <c:pt idx="357">
                  <c:v>44554</c:v>
                </c:pt>
                <c:pt idx="358">
                  <c:v>44555</c:v>
                </c:pt>
                <c:pt idx="359">
                  <c:v>44556</c:v>
                </c:pt>
                <c:pt idx="360">
                  <c:v>44557</c:v>
                </c:pt>
                <c:pt idx="361">
                  <c:v>44558</c:v>
                </c:pt>
                <c:pt idx="362">
                  <c:v>44559</c:v>
                </c:pt>
                <c:pt idx="363">
                  <c:v>44560</c:v>
                </c:pt>
                <c:pt idx="364">
                  <c:v>44561</c:v>
                </c:pt>
              </c:numCache>
            </c:numRef>
          </c:cat>
          <c:val>
            <c:numRef>
              <c:f>Armaz_SUBS!$J$7:$J$372</c:f>
              <c:numCache>
                <c:formatCode>0.00</c:formatCode>
                <c:ptCount val="366"/>
                <c:pt idx="0">
                  <c:v>28.6</c:v>
                </c:pt>
                <c:pt idx="1">
                  <c:v>28.66</c:v>
                </c:pt>
                <c:pt idx="2">
                  <c:v>29.19</c:v>
                </c:pt>
                <c:pt idx="3">
                  <c:v>29.15</c:v>
                </c:pt>
                <c:pt idx="4">
                  <c:v>29.33</c:v>
                </c:pt>
                <c:pt idx="5">
                  <c:v>29.44</c:v>
                </c:pt>
                <c:pt idx="6">
                  <c:v>29.43</c:v>
                </c:pt>
                <c:pt idx="7">
                  <c:v>29.69</c:v>
                </c:pt>
                <c:pt idx="8">
                  <c:v>29.33</c:v>
                </c:pt>
                <c:pt idx="9">
                  <c:v>29.29</c:v>
                </c:pt>
                <c:pt idx="10">
                  <c:v>29.11</c:v>
                </c:pt>
                <c:pt idx="11">
                  <c:v>28.82</c:v>
                </c:pt>
                <c:pt idx="12">
                  <c:v>28.86</c:v>
                </c:pt>
                <c:pt idx="13">
                  <c:v>28.8</c:v>
                </c:pt>
                <c:pt idx="14">
                  <c:v>29</c:v>
                </c:pt>
                <c:pt idx="15">
                  <c:v>29.11</c:v>
                </c:pt>
                <c:pt idx="16">
                  <c:v>29.13</c:v>
                </c:pt>
                <c:pt idx="17">
                  <c:v>29.37</c:v>
                </c:pt>
                <c:pt idx="18">
                  <c:v>29.61</c:v>
                </c:pt>
                <c:pt idx="19">
                  <c:v>29.96</c:v>
                </c:pt>
                <c:pt idx="20">
                  <c:v>30.37</c:v>
                </c:pt>
                <c:pt idx="21">
                  <c:v>30.49</c:v>
                </c:pt>
                <c:pt idx="22">
                  <c:v>30.82</c:v>
                </c:pt>
                <c:pt idx="23">
                  <c:v>31.27</c:v>
                </c:pt>
                <c:pt idx="24">
                  <c:v>31.43</c:v>
                </c:pt>
                <c:pt idx="25">
                  <c:v>31.48</c:v>
                </c:pt>
                <c:pt idx="26">
                  <c:v>31.46</c:v>
                </c:pt>
                <c:pt idx="27">
                  <c:v>31.58</c:v>
                </c:pt>
                <c:pt idx="28">
                  <c:v>31.91</c:v>
                </c:pt>
                <c:pt idx="29">
                  <c:v>32.19</c:v>
                </c:pt>
                <c:pt idx="30">
                  <c:v>32.42</c:v>
                </c:pt>
                <c:pt idx="31">
                  <c:v>32.68</c:v>
                </c:pt>
                <c:pt idx="32">
                  <c:v>32.630000000000003</c:v>
                </c:pt>
                <c:pt idx="33">
                  <c:v>32.549999999999997</c:v>
                </c:pt>
                <c:pt idx="34">
                  <c:v>32.369999999999997</c:v>
                </c:pt>
                <c:pt idx="35">
                  <c:v>32.159999999999997</c:v>
                </c:pt>
                <c:pt idx="36">
                  <c:v>32.06</c:v>
                </c:pt>
                <c:pt idx="37">
                  <c:v>32.39</c:v>
                </c:pt>
                <c:pt idx="38">
                  <c:v>32.31</c:v>
                </c:pt>
                <c:pt idx="39">
                  <c:v>32.479999999999997</c:v>
                </c:pt>
                <c:pt idx="40">
                  <c:v>32.700000000000003</c:v>
                </c:pt>
                <c:pt idx="41">
                  <c:v>32.79</c:v>
                </c:pt>
                <c:pt idx="42">
                  <c:v>33.340000000000003</c:v>
                </c:pt>
                <c:pt idx="43">
                  <c:v>33.33</c:v>
                </c:pt>
                <c:pt idx="44">
                  <c:v>34.090000000000003</c:v>
                </c:pt>
                <c:pt idx="45">
                  <c:v>34.11</c:v>
                </c:pt>
                <c:pt idx="46">
                  <c:v>34.590000000000003</c:v>
                </c:pt>
                <c:pt idx="47">
                  <c:v>35.75</c:v>
                </c:pt>
                <c:pt idx="48">
                  <c:v>36.24</c:v>
                </c:pt>
                <c:pt idx="49">
                  <c:v>37.159999999999997</c:v>
                </c:pt>
                <c:pt idx="50">
                  <c:v>37.72</c:v>
                </c:pt>
                <c:pt idx="51">
                  <c:v>39.22</c:v>
                </c:pt>
                <c:pt idx="52">
                  <c:v>40.79</c:v>
                </c:pt>
                <c:pt idx="53">
                  <c:v>41.85</c:v>
                </c:pt>
                <c:pt idx="54">
                  <c:v>43.79</c:v>
                </c:pt>
                <c:pt idx="55">
                  <c:v>45.47</c:v>
                </c:pt>
                <c:pt idx="56">
                  <c:v>47.6</c:v>
                </c:pt>
                <c:pt idx="57">
                  <c:v>49.85</c:v>
                </c:pt>
                <c:pt idx="58">
                  <c:v>52.26</c:v>
                </c:pt>
                <c:pt idx="59">
                  <c:v>55</c:v>
                </c:pt>
                <c:pt idx="60">
                  <c:v>57.71</c:v>
                </c:pt>
                <c:pt idx="61">
                  <c:v>60.33</c:v>
                </c:pt>
                <c:pt idx="62">
                  <c:v>61.89</c:v>
                </c:pt>
                <c:pt idx="63">
                  <c:v>63.26</c:v>
                </c:pt>
                <c:pt idx="64">
                  <c:v>64.680000000000007</c:v>
                </c:pt>
                <c:pt idx="65">
                  <c:v>65.97</c:v>
                </c:pt>
                <c:pt idx="66">
                  <c:v>67.040000000000006</c:v>
                </c:pt>
                <c:pt idx="67">
                  <c:v>67.78</c:v>
                </c:pt>
                <c:pt idx="68">
                  <c:v>68.45</c:v>
                </c:pt>
                <c:pt idx="69">
                  <c:v>68.989999999999995</c:v>
                </c:pt>
                <c:pt idx="70">
                  <c:v>69.3</c:v>
                </c:pt>
                <c:pt idx="71">
                  <c:v>69.87</c:v>
                </c:pt>
                <c:pt idx="72">
                  <c:v>70.38</c:v>
                </c:pt>
                <c:pt idx="73">
                  <c:v>70.72</c:v>
                </c:pt>
                <c:pt idx="74">
                  <c:v>71.48</c:v>
                </c:pt>
                <c:pt idx="75">
                  <c:v>72.599999999999994</c:v>
                </c:pt>
                <c:pt idx="76">
                  <c:v>73.72</c:v>
                </c:pt>
                <c:pt idx="77">
                  <c:v>74.98</c:v>
                </c:pt>
                <c:pt idx="78">
                  <c:v>76.2</c:v>
                </c:pt>
                <c:pt idx="79">
                  <c:v>77.39</c:v>
                </c:pt>
                <c:pt idx="80">
                  <c:v>78.02</c:v>
                </c:pt>
                <c:pt idx="81">
                  <c:v>78.489999999999995</c:v>
                </c:pt>
                <c:pt idx="82">
                  <c:v>78.650000000000006</c:v>
                </c:pt>
                <c:pt idx="83">
                  <c:v>78.69</c:v>
                </c:pt>
                <c:pt idx="84">
                  <c:v>78.41</c:v>
                </c:pt>
                <c:pt idx="85">
                  <c:v>78.06</c:v>
                </c:pt>
                <c:pt idx="86">
                  <c:v>77.77</c:v>
                </c:pt>
                <c:pt idx="87">
                  <c:v>77.42</c:v>
                </c:pt>
                <c:pt idx="88">
                  <c:v>77.349999999999994</c:v>
                </c:pt>
                <c:pt idx="89">
                  <c:v>77.52</c:v>
                </c:pt>
                <c:pt idx="90">
                  <c:v>77.760000000000005</c:v>
                </c:pt>
                <c:pt idx="91">
                  <c:v>77.87</c:v>
                </c:pt>
                <c:pt idx="92">
                  <c:v>78</c:v>
                </c:pt>
                <c:pt idx="93">
                  <c:v>78.239999999999995</c:v>
                </c:pt>
                <c:pt idx="94">
                  <c:v>78.37</c:v>
                </c:pt>
                <c:pt idx="95">
                  <c:v>79.290000000000006</c:v>
                </c:pt>
                <c:pt idx="96">
                  <c:v>79.84</c:v>
                </c:pt>
                <c:pt idx="97">
                  <c:v>79.88</c:v>
                </c:pt>
                <c:pt idx="98">
                  <c:v>79.66</c:v>
                </c:pt>
                <c:pt idx="99">
                  <c:v>79.709999999999994</c:v>
                </c:pt>
                <c:pt idx="100">
                  <c:v>79.69</c:v>
                </c:pt>
                <c:pt idx="101">
                  <c:v>79.52</c:v>
                </c:pt>
                <c:pt idx="102">
                  <c:v>79.790000000000006</c:v>
                </c:pt>
                <c:pt idx="103">
                  <c:v>80.2</c:v>
                </c:pt>
                <c:pt idx="104">
                  <c:v>80.790000000000006</c:v>
                </c:pt>
                <c:pt idx="105">
                  <c:v>81.03</c:v>
                </c:pt>
                <c:pt idx="106">
                  <c:v>81.180000000000007</c:v>
                </c:pt>
                <c:pt idx="107">
                  <c:v>81.53</c:v>
                </c:pt>
                <c:pt idx="108">
                  <c:v>81.540000000000006</c:v>
                </c:pt>
                <c:pt idx="109">
                  <c:v>81.44</c:v>
                </c:pt>
                <c:pt idx="110">
                  <c:v>81.39</c:v>
                </c:pt>
                <c:pt idx="111">
                  <c:v>81.33</c:v>
                </c:pt>
                <c:pt idx="112">
                  <c:v>81.41</c:v>
                </c:pt>
                <c:pt idx="113">
                  <c:v>81.599999999999994</c:v>
                </c:pt>
                <c:pt idx="114">
                  <c:v>82.01</c:v>
                </c:pt>
                <c:pt idx="115">
                  <c:v>82</c:v>
                </c:pt>
                <c:pt idx="116">
                  <c:v>81.84</c:v>
                </c:pt>
                <c:pt idx="117">
                  <c:v>81.77</c:v>
                </c:pt>
                <c:pt idx="118">
                  <c:v>82.01</c:v>
                </c:pt>
                <c:pt idx="119">
                  <c:v>82.48</c:v>
                </c:pt>
                <c:pt idx="120">
                  <c:v>82.47</c:v>
                </c:pt>
                <c:pt idx="121">
                  <c:v>82.11</c:v>
                </c:pt>
                <c:pt idx="122">
                  <c:v>82.11</c:v>
                </c:pt>
                <c:pt idx="123">
                  <c:v>82.3</c:v>
                </c:pt>
                <c:pt idx="124">
                  <c:v>82.43</c:v>
                </c:pt>
                <c:pt idx="125">
                  <c:v>82.67</c:v>
                </c:pt>
                <c:pt idx="126">
                  <c:v>83.05</c:v>
                </c:pt>
                <c:pt idx="127">
                  <c:v>83.42</c:v>
                </c:pt>
                <c:pt idx="128">
                  <c:v>83.66</c:v>
                </c:pt>
                <c:pt idx="129">
                  <c:v>83.44</c:v>
                </c:pt>
                <c:pt idx="130">
                  <c:v>83.29</c:v>
                </c:pt>
                <c:pt idx="131">
                  <c:v>83.12</c:v>
                </c:pt>
                <c:pt idx="132">
                  <c:v>83.1</c:v>
                </c:pt>
                <c:pt idx="133">
                  <c:v>83.34</c:v>
                </c:pt>
                <c:pt idx="134">
                  <c:v>83.48</c:v>
                </c:pt>
                <c:pt idx="135">
                  <c:v>83.56</c:v>
                </c:pt>
                <c:pt idx="136">
                  <c:v>83.35</c:v>
                </c:pt>
                <c:pt idx="137">
                  <c:v>83.1</c:v>
                </c:pt>
                <c:pt idx="138">
                  <c:v>82.95</c:v>
                </c:pt>
                <c:pt idx="139">
                  <c:v>83.01</c:v>
                </c:pt>
                <c:pt idx="140">
                  <c:v>82.97</c:v>
                </c:pt>
                <c:pt idx="141">
                  <c:v>83.12</c:v>
                </c:pt>
                <c:pt idx="142">
                  <c:v>83.54</c:v>
                </c:pt>
                <c:pt idx="143">
                  <c:v>83.64</c:v>
                </c:pt>
                <c:pt idx="144">
                  <c:v>83.83</c:v>
                </c:pt>
                <c:pt idx="145">
                  <c:v>83.84</c:v>
                </c:pt>
                <c:pt idx="146">
                  <c:v>83.84</c:v>
                </c:pt>
                <c:pt idx="147">
                  <c:v>83.79</c:v>
                </c:pt>
                <c:pt idx="148">
                  <c:v>83.84</c:v>
                </c:pt>
                <c:pt idx="149">
                  <c:v>84.02</c:v>
                </c:pt>
                <c:pt idx="150">
                  <c:v>84.02</c:v>
                </c:pt>
                <c:pt idx="151">
                  <c:v>83.99</c:v>
                </c:pt>
                <c:pt idx="152">
                  <c:v>84.1</c:v>
                </c:pt>
                <c:pt idx="153">
                  <c:v>84.13</c:v>
                </c:pt>
                <c:pt idx="154">
                  <c:v>84.28</c:v>
                </c:pt>
                <c:pt idx="155">
                  <c:v>84.43</c:v>
                </c:pt>
                <c:pt idx="156">
                  <c:v>84.43</c:v>
                </c:pt>
                <c:pt idx="157">
                  <c:v>84.36</c:v>
                </c:pt>
                <c:pt idx="158">
                  <c:v>84.21</c:v>
                </c:pt>
                <c:pt idx="159">
                  <c:v>84.24</c:v>
                </c:pt>
                <c:pt idx="160">
                  <c:v>84.24</c:v>
                </c:pt>
                <c:pt idx="161">
                  <c:v>84.25</c:v>
                </c:pt>
                <c:pt idx="162">
                  <c:v>84.35</c:v>
                </c:pt>
                <c:pt idx="163">
                  <c:v>84.48</c:v>
                </c:pt>
                <c:pt idx="164">
                  <c:v>84.24</c:v>
                </c:pt>
                <c:pt idx="165">
                  <c:v>84.1</c:v>
                </c:pt>
                <c:pt idx="166">
                  <c:v>83.9</c:v>
                </c:pt>
                <c:pt idx="167">
                  <c:v>83.75</c:v>
                </c:pt>
                <c:pt idx="168">
                  <c:v>83.66</c:v>
                </c:pt>
                <c:pt idx="169">
                  <c:v>83.62</c:v>
                </c:pt>
                <c:pt idx="170">
                  <c:v>83.58</c:v>
                </c:pt>
                <c:pt idx="171">
                  <c:v>83.41</c:v>
                </c:pt>
                <c:pt idx="172">
                  <c:v>83.24</c:v>
                </c:pt>
                <c:pt idx="173">
                  <c:v>83.19</c:v>
                </c:pt>
                <c:pt idx="174">
                  <c:v>83.23</c:v>
                </c:pt>
                <c:pt idx="175">
                  <c:v>83.14</c:v>
                </c:pt>
                <c:pt idx="176">
                  <c:v>83.14</c:v>
                </c:pt>
                <c:pt idx="177">
                  <c:v>82.94</c:v>
                </c:pt>
                <c:pt idx="178">
                  <c:v>82.88</c:v>
                </c:pt>
                <c:pt idx="179">
                  <c:v>82.83</c:v>
                </c:pt>
                <c:pt idx="180">
                  <c:v>82.5</c:v>
                </c:pt>
                <c:pt idx="181">
                  <c:v>82.44</c:v>
                </c:pt>
                <c:pt idx="182">
                  <c:v>82.54</c:v>
                </c:pt>
                <c:pt idx="183">
                  <c:v>82.7</c:v>
                </c:pt>
                <c:pt idx="184">
                  <c:v>82.72</c:v>
                </c:pt>
                <c:pt idx="185">
                  <c:v>82.63</c:v>
                </c:pt>
                <c:pt idx="186">
                  <c:v>82.51</c:v>
                </c:pt>
                <c:pt idx="187">
                  <c:v>82.39</c:v>
                </c:pt>
                <c:pt idx="188">
                  <c:v>82.28</c:v>
                </c:pt>
                <c:pt idx="189">
                  <c:v>82.1</c:v>
                </c:pt>
                <c:pt idx="190">
                  <c:v>82.04</c:v>
                </c:pt>
                <c:pt idx="191">
                  <c:v>82.02</c:v>
                </c:pt>
                <c:pt idx="192">
                  <c:v>81.86</c:v>
                </c:pt>
                <c:pt idx="193">
                  <c:v>81.73</c:v>
                </c:pt>
                <c:pt idx="194">
                  <c:v>81.52</c:v>
                </c:pt>
                <c:pt idx="195">
                  <c:v>81.349999999999994</c:v>
                </c:pt>
                <c:pt idx="196">
                  <c:v>81.069999999999993</c:v>
                </c:pt>
                <c:pt idx="197">
                  <c:v>80.84</c:v>
                </c:pt>
                <c:pt idx="198">
                  <c:v>80.760000000000005</c:v>
                </c:pt>
                <c:pt idx="199">
                  <c:v>80.67</c:v>
                </c:pt>
                <c:pt idx="200">
                  <c:v>80.61</c:v>
                </c:pt>
                <c:pt idx="201">
                  <c:v>80.5</c:v>
                </c:pt>
                <c:pt idx="202">
                  <c:v>80.31</c:v>
                </c:pt>
                <c:pt idx="203">
                  <c:v>80.16</c:v>
                </c:pt>
                <c:pt idx="204">
                  <c:v>80.08</c:v>
                </c:pt>
                <c:pt idx="205">
                  <c:v>79.959999999999994</c:v>
                </c:pt>
                <c:pt idx="206">
                  <c:v>79.86</c:v>
                </c:pt>
                <c:pt idx="207">
                  <c:v>79.64</c:v>
                </c:pt>
                <c:pt idx="208">
                  <c:v>79.41</c:v>
                </c:pt>
                <c:pt idx="209">
                  <c:v>79.13</c:v>
                </c:pt>
                <c:pt idx="210">
                  <c:v>78.94</c:v>
                </c:pt>
                <c:pt idx="211">
                  <c:v>78.819999999999993</c:v>
                </c:pt>
                <c:pt idx="212">
                  <c:v>78.61</c:v>
                </c:pt>
                <c:pt idx="213">
                  <c:v>78.45</c:v>
                </c:pt>
                <c:pt idx="214">
                  <c:v>78.31</c:v>
                </c:pt>
                <c:pt idx="215">
                  <c:v>78.06</c:v>
                </c:pt>
                <c:pt idx="216">
                  <c:v>77.819999999999993</c:v>
                </c:pt>
                <c:pt idx="217">
                  <c:v>77.650000000000006</c:v>
                </c:pt>
                <c:pt idx="218">
                  <c:v>77.52</c:v>
                </c:pt>
                <c:pt idx="219">
                  <c:v>77.42</c:v>
                </c:pt>
                <c:pt idx="220">
                  <c:v>77.2</c:v>
                </c:pt>
                <c:pt idx="221">
                  <c:v>76.900000000000006</c:v>
                </c:pt>
                <c:pt idx="222">
                  <c:v>76.61</c:v>
                </c:pt>
                <c:pt idx="223">
                  <c:v>76.349999999999994</c:v>
                </c:pt>
                <c:pt idx="224">
                  <c:v>76.09</c:v>
                </c:pt>
                <c:pt idx="225">
                  <c:v>75.77</c:v>
                </c:pt>
                <c:pt idx="226">
                  <c:v>75.52</c:v>
                </c:pt>
                <c:pt idx="227">
                  <c:v>75.239999999999995</c:v>
                </c:pt>
                <c:pt idx="228">
                  <c:v>75.040000000000006</c:v>
                </c:pt>
                <c:pt idx="229">
                  <c:v>74.75</c:v>
                </c:pt>
                <c:pt idx="230">
                  <c:v>74.42</c:v>
                </c:pt>
                <c:pt idx="231">
                  <c:v>74.11</c:v>
                </c:pt>
                <c:pt idx="232">
                  <c:v>73.81</c:v>
                </c:pt>
                <c:pt idx="233">
                  <c:v>73.64</c:v>
                </c:pt>
                <c:pt idx="234">
                  <c:v>73.14</c:v>
                </c:pt>
                <c:pt idx="235">
                  <c:v>72.62</c:v>
                </c:pt>
                <c:pt idx="236">
                  <c:v>72.16</c:v>
                </c:pt>
                <c:pt idx="237">
                  <c:v>71.760000000000005</c:v>
                </c:pt>
                <c:pt idx="238">
                  <c:v>71.459999999999994</c:v>
                </c:pt>
                <c:pt idx="239">
                  <c:v>71.13</c:v>
                </c:pt>
                <c:pt idx="240">
                  <c:v>70.86</c:v>
                </c:pt>
                <c:pt idx="241">
                  <c:v>70.48</c:v>
                </c:pt>
                <c:pt idx="242">
                  <c:v>70.22</c:v>
                </c:pt>
                <c:pt idx="243">
                  <c:v>70.040000000000006</c:v>
                </c:pt>
                <c:pt idx="244">
                  <c:v>69.760000000000005</c:v>
                </c:pt>
                <c:pt idx="245">
                  <c:v>69.36</c:v>
                </c:pt>
                <c:pt idx="246">
                  <c:v>69.16</c:v>
                </c:pt>
                <c:pt idx="247">
                  <c:v>69.05</c:v>
                </c:pt>
                <c:pt idx="248">
                  <c:v>68.78</c:v>
                </c:pt>
                <c:pt idx="249">
                  <c:v>68.48</c:v>
                </c:pt>
                <c:pt idx="250">
                  <c:v>68.180000000000007</c:v>
                </c:pt>
                <c:pt idx="251">
                  <c:v>67.75</c:v>
                </c:pt>
                <c:pt idx="252">
                  <c:v>67.290000000000006</c:v>
                </c:pt>
                <c:pt idx="253">
                  <c:v>66.88</c:v>
                </c:pt>
                <c:pt idx="254">
                  <c:v>66.64</c:v>
                </c:pt>
                <c:pt idx="255">
                  <c:v>66.12</c:v>
                </c:pt>
                <c:pt idx="256">
                  <c:v>65.569999999999993</c:v>
                </c:pt>
                <c:pt idx="257">
                  <c:v>65.23</c:v>
                </c:pt>
                <c:pt idx="258">
                  <c:v>65.14</c:v>
                </c:pt>
                <c:pt idx="259">
                  <c:v>64.89</c:v>
                </c:pt>
                <c:pt idx="260">
                  <c:v>64.540000000000006</c:v>
                </c:pt>
                <c:pt idx="261">
                  <c:v>64.47</c:v>
                </c:pt>
                <c:pt idx="262">
                  <c:v>63.98</c:v>
                </c:pt>
                <c:pt idx="263">
                  <c:v>63.67</c:v>
                </c:pt>
                <c:pt idx="264">
                  <c:v>63.47</c:v>
                </c:pt>
                <c:pt idx="265">
                  <c:v>63.18</c:v>
                </c:pt>
                <c:pt idx="266">
                  <c:v>62.79</c:v>
                </c:pt>
                <c:pt idx="267">
                  <c:v>62.61</c:v>
                </c:pt>
                <c:pt idx="268">
                  <c:v>62.45</c:v>
                </c:pt>
                <c:pt idx="269">
                  <c:v>62</c:v>
                </c:pt>
                <c:pt idx="270">
                  <c:v>61.6</c:v>
                </c:pt>
                <c:pt idx="271">
                  <c:v>61.12</c:v>
                </c:pt>
                <c:pt idx="272">
                  <c:v>60.81</c:v>
                </c:pt>
                <c:pt idx="273">
                  <c:v>60.51</c:v>
                </c:pt>
                <c:pt idx="274">
                  <c:v>60.18</c:v>
                </c:pt>
                <c:pt idx="275">
                  <c:v>59.92</c:v>
                </c:pt>
                <c:pt idx="276">
                  <c:v>59.47</c:v>
                </c:pt>
                <c:pt idx="277">
                  <c:v>58.92</c:v>
                </c:pt>
                <c:pt idx="278">
                  <c:v>58.43</c:v>
                </c:pt>
                <c:pt idx="279">
                  <c:v>57.81</c:v>
                </c:pt>
                <c:pt idx="280">
                  <c:v>57.17</c:v>
                </c:pt>
                <c:pt idx="281">
                  <c:v>56.91</c:v>
                </c:pt>
                <c:pt idx="282">
                  <c:v>56.59</c:v>
                </c:pt>
                <c:pt idx="283">
                  <c:v>55.93</c:v>
                </c:pt>
                <c:pt idx="284">
                  <c:v>55.41</c:v>
                </c:pt>
                <c:pt idx="285">
                  <c:v>54.73</c:v>
                </c:pt>
                <c:pt idx="286">
                  <c:v>54.09</c:v>
                </c:pt>
                <c:pt idx="287">
                  <c:v>53.29</c:v>
                </c:pt>
                <c:pt idx="288">
                  <c:v>53.09</c:v>
                </c:pt>
                <c:pt idx="289">
                  <c:v>52.98</c:v>
                </c:pt>
                <c:pt idx="290">
                  <c:v>52.45</c:v>
                </c:pt>
                <c:pt idx="291">
                  <c:v>51.82</c:v>
                </c:pt>
                <c:pt idx="292">
                  <c:v>51.14</c:v>
                </c:pt>
                <c:pt idx="293">
                  <c:v>50.3</c:v>
                </c:pt>
                <c:pt idx="294">
                  <c:v>49.68</c:v>
                </c:pt>
                <c:pt idx="295">
                  <c:v>49.24</c:v>
                </c:pt>
                <c:pt idx="296">
                  <c:v>49</c:v>
                </c:pt>
                <c:pt idx="297">
                  <c:v>48.58</c:v>
                </c:pt>
                <c:pt idx="298">
                  <c:v>48.14</c:v>
                </c:pt>
                <c:pt idx="299">
                  <c:v>47.86</c:v>
                </c:pt>
                <c:pt idx="300">
                  <c:v>47.47</c:v>
                </c:pt>
                <c:pt idx="301">
                  <c:v>46.97</c:v>
                </c:pt>
                <c:pt idx="302">
                  <c:v>46.62</c:v>
                </c:pt>
                <c:pt idx="303">
                  <c:v>46.48</c:v>
                </c:pt>
                <c:pt idx="304">
                  <c:v>46.26</c:v>
                </c:pt>
                <c:pt idx="305">
                  <c:v>45.96</c:v>
                </c:pt>
                <c:pt idx="306">
                  <c:v>45.3</c:v>
                </c:pt>
                <c:pt idx="307">
                  <c:v>44.69</c:v>
                </c:pt>
                <c:pt idx="308">
                  <c:v>44.05</c:v>
                </c:pt>
                <c:pt idx="309">
                  <c:v>43.46</c:v>
                </c:pt>
                <c:pt idx="310">
                  <c:v>43.45</c:v>
                </c:pt>
                <c:pt idx="311">
                  <c:v>43.01</c:v>
                </c:pt>
                <c:pt idx="312">
                  <c:v>42.56</c:v>
                </c:pt>
                <c:pt idx="313">
                  <c:v>42.02</c:v>
                </c:pt>
                <c:pt idx="314">
                  <c:v>41.47</c:v>
                </c:pt>
                <c:pt idx="315">
                  <c:v>40.69</c:v>
                </c:pt>
                <c:pt idx="316">
                  <c:v>40.020000000000003</c:v>
                </c:pt>
                <c:pt idx="317">
                  <c:v>39.69</c:v>
                </c:pt>
                <c:pt idx="318">
                  <c:v>39.14</c:v>
                </c:pt>
                <c:pt idx="319">
                  <c:v>38.86</c:v>
                </c:pt>
                <c:pt idx="320">
                  <c:v>38.35</c:v>
                </c:pt>
                <c:pt idx="321">
                  <c:v>37.79</c:v>
                </c:pt>
                <c:pt idx="322">
                  <c:v>37.299999999999997</c:v>
                </c:pt>
                <c:pt idx="323">
                  <c:v>36.950000000000003</c:v>
                </c:pt>
                <c:pt idx="324">
                  <c:v>36.81</c:v>
                </c:pt>
                <c:pt idx="325">
                  <c:v>36.340000000000003</c:v>
                </c:pt>
                <c:pt idx="326">
                  <c:v>35.72</c:v>
                </c:pt>
                <c:pt idx="327">
                  <c:v>35.24</c:v>
                </c:pt>
                <c:pt idx="328">
                  <c:v>34.94</c:v>
                </c:pt>
                <c:pt idx="329">
                  <c:v>34.75</c:v>
                </c:pt>
                <c:pt idx="330">
                  <c:v>34.479999999999997</c:v>
                </c:pt>
                <c:pt idx="331">
                  <c:v>34.04</c:v>
                </c:pt>
                <c:pt idx="332">
                  <c:v>33.46</c:v>
                </c:pt>
                <c:pt idx="333">
                  <c:v>33.119999999999997</c:v>
                </c:pt>
                <c:pt idx="334">
                  <c:v>33.1</c:v>
                </c:pt>
                <c:pt idx="335">
                  <c:v>33.17</c:v>
                </c:pt>
                <c:pt idx="336">
                  <c:v>33.29</c:v>
                </c:pt>
                <c:pt idx="337">
                  <c:v>33.590000000000003</c:v>
                </c:pt>
                <c:pt idx="338">
                  <c:v>33.92</c:v>
                </c:pt>
                <c:pt idx="339">
                  <c:v>34.04</c:v>
                </c:pt>
                <c:pt idx="340">
                  <c:v>34.1</c:v>
                </c:pt>
                <c:pt idx="341">
                  <c:v>34.450000000000003</c:v>
                </c:pt>
                <c:pt idx="342">
                  <c:v>34.69</c:v>
                </c:pt>
                <c:pt idx="343">
                  <c:v>34.950000000000003</c:v>
                </c:pt>
                <c:pt idx="344">
                  <c:v>35.51</c:v>
                </c:pt>
                <c:pt idx="345">
                  <c:v>36.31</c:v>
                </c:pt>
                <c:pt idx="346">
                  <c:v>36.83</c:v>
                </c:pt>
                <c:pt idx="347">
                  <c:v>37.01</c:v>
                </c:pt>
                <c:pt idx="348">
                  <c:v>37.04</c:v>
                </c:pt>
                <c:pt idx="349">
                  <c:v>37.369999999999997</c:v>
                </c:pt>
                <c:pt idx="350">
                  <c:v>37.83</c:v>
                </c:pt>
                <c:pt idx="351">
                  <c:v>38.4</c:v>
                </c:pt>
                <c:pt idx="352">
                  <c:v>39.24</c:v>
                </c:pt>
                <c:pt idx="353">
                  <c:v>39.69</c:v>
                </c:pt>
                <c:pt idx="354">
                  <c:v>40.1</c:v>
                </c:pt>
                <c:pt idx="355">
                  <c:v>40.6</c:v>
                </c:pt>
                <c:pt idx="356">
                  <c:v>41.23</c:v>
                </c:pt>
                <c:pt idx="357">
                  <c:v>41.79</c:v>
                </c:pt>
                <c:pt idx="358">
                  <c:v>43.49</c:v>
                </c:pt>
                <c:pt idx="359">
                  <c:v>44.6</c:v>
                </c:pt>
                <c:pt idx="360">
                  <c:v>45.6</c:v>
                </c:pt>
                <c:pt idx="361">
                  <c:v>47.52</c:v>
                </c:pt>
                <c:pt idx="362">
                  <c:v>49.35</c:v>
                </c:pt>
                <c:pt idx="363">
                  <c:v>51.62</c:v>
                </c:pt>
                <c:pt idx="364">
                  <c:v>54.54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98-48FE-8083-6C6E61164BA1}"/>
            </c:ext>
          </c:extLst>
        </c:ser>
        <c:ser>
          <c:idx val="1"/>
          <c:order val="1"/>
          <c:tx>
            <c:strRef>
              <c:f>Armaz_SUBS!$K$6</c:f>
              <c:strCache>
                <c:ptCount val="1"/>
                <c:pt idx="0">
                  <c:v>2022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Armaz_SUBS!$A$7:$A$372</c:f>
              <c:numCache>
                <c:formatCode>d\-mmm</c:formatCode>
                <c:ptCount val="366"/>
                <c:pt idx="0">
                  <c:v>44197</c:v>
                </c:pt>
                <c:pt idx="1">
                  <c:v>44198</c:v>
                </c:pt>
                <c:pt idx="2">
                  <c:v>44199</c:v>
                </c:pt>
                <c:pt idx="3">
                  <c:v>44200</c:v>
                </c:pt>
                <c:pt idx="4">
                  <c:v>44201</c:v>
                </c:pt>
                <c:pt idx="5">
                  <c:v>44202</c:v>
                </c:pt>
                <c:pt idx="6">
                  <c:v>44203</c:v>
                </c:pt>
                <c:pt idx="7">
                  <c:v>44204</c:v>
                </c:pt>
                <c:pt idx="8">
                  <c:v>44205</c:v>
                </c:pt>
                <c:pt idx="9">
                  <c:v>44206</c:v>
                </c:pt>
                <c:pt idx="10">
                  <c:v>44207</c:v>
                </c:pt>
                <c:pt idx="11">
                  <c:v>44208</c:v>
                </c:pt>
                <c:pt idx="12">
                  <c:v>44209</c:v>
                </c:pt>
                <c:pt idx="13">
                  <c:v>44210</c:v>
                </c:pt>
                <c:pt idx="14">
                  <c:v>44211</c:v>
                </c:pt>
                <c:pt idx="15">
                  <c:v>44212</c:v>
                </c:pt>
                <c:pt idx="16">
                  <c:v>44213</c:v>
                </c:pt>
                <c:pt idx="17">
                  <c:v>44214</c:v>
                </c:pt>
                <c:pt idx="18">
                  <c:v>44215</c:v>
                </c:pt>
                <c:pt idx="19">
                  <c:v>44216</c:v>
                </c:pt>
                <c:pt idx="20">
                  <c:v>44217</c:v>
                </c:pt>
                <c:pt idx="21">
                  <c:v>44218</c:v>
                </c:pt>
                <c:pt idx="22">
                  <c:v>44219</c:v>
                </c:pt>
                <c:pt idx="23">
                  <c:v>44220</c:v>
                </c:pt>
                <c:pt idx="24">
                  <c:v>44221</c:v>
                </c:pt>
                <c:pt idx="25">
                  <c:v>44222</c:v>
                </c:pt>
                <c:pt idx="26">
                  <c:v>44223</c:v>
                </c:pt>
                <c:pt idx="27">
                  <c:v>44224</c:v>
                </c:pt>
                <c:pt idx="28">
                  <c:v>44225</c:v>
                </c:pt>
                <c:pt idx="29">
                  <c:v>44226</c:v>
                </c:pt>
                <c:pt idx="30">
                  <c:v>44227</c:v>
                </c:pt>
                <c:pt idx="31">
                  <c:v>44228</c:v>
                </c:pt>
                <c:pt idx="32">
                  <c:v>44229</c:v>
                </c:pt>
                <c:pt idx="33">
                  <c:v>44230</c:v>
                </c:pt>
                <c:pt idx="34">
                  <c:v>44231</c:v>
                </c:pt>
                <c:pt idx="35">
                  <c:v>44232</c:v>
                </c:pt>
                <c:pt idx="36">
                  <c:v>44233</c:v>
                </c:pt>
                <c:pt idx="37">
                  <c:v>44234</c:v>
                </c:pt>
                <c:pt idx="38">
                  <c:v>44235</c:v>
                </c:pt>
                <c:pt idx="39">
                  <c:v>44236</c:v>
                </c:pt>
                <c:pt idx="40">
                  <c:v>44237</c:v>
                </c:pt>
                <c:pt idx="41">
                  <c:v>44238</c:v>
                </c:pt>
                <c:pt idx="42">
                  <c:v>44239</c:v>
                </c:pt>
                <c:pt idx="43">
                  <c:v>44240</c:v>
                </c:pt>
                <c:pt idx="44">
                  <c:v>44241</c:v>
                </c:pt>
                <c:pt idx="45">
                  <c:v>44242</c:v>
                </c:pt>
                <c:pt idx="46">
                  <c:v>44243</c:v>
                </c:pt>
                <c:pt idx="47">
                  <c:v>44244</c:v>
                </c:pt>
                <c:pt idx="48">
                  <c:v>44245</c:v>
                </c:pt>
                <c:pt idx="49">
                  <c:v>44246</c:v>
                </c:pt>
                <c:pt idx="50">
                  <c:v>44247</c:v>
                </c:pt>
                <c:pt idx="51">
                  <c:v>44248</c:v>
                </c:pt>
                <c:pt idx="52">
                  <c:v>44249</c:v>
                </c:pt>
                <c:pt idx="53">
                  <c:v>44250</c:v>
                </c:pt>
                <c:pt idx="54">
                  <c:v>44251</c:v>
                </c:pt>
                <c:pt idx="55">
                  <c:v>44252</c:v>
                </c:pt>
                <c:pt idx="56">
                  <c:v>44253</c:v>
                </c:pt>
                <c:pt idx="57">
                  <c:v>44254</c:v>
                </c:pt>
                <c:pt idx="58">
                  <c:v>44255</c:v>
                </c:pt>
                <c:pt idx="59">
                  <c:v>44256</c:v>
                </c:pt>
                <c:pt idx="60">
                  <c:v>44257</c:v>
                </c:pt>
                <c:pt idx="61">
                  <c:v>44258</c:v>
                </c:pt>
                <c:pt idx="62">
                  <c:v>44259</c:v>
                </c:pt>
                <c:pt idx="63">
                  <c:v>44260</c:v>
                </c:pt>
                <c:pt idx="64">
                  <c:v>44261</c:v>
                </c:pt>
                <c:pt idx="65">
                  <c:v>44262</c:v>
                </c:pt>
                <c:pt idx="66">
                  <c:v>44263</c:v>
                </c:pt>
                <c:pt idx="67">
                  <c:v>44264</c:v>
                </c:pt>
                <c:pt idx="68">
                  <c:v>44265</c:v>
                </c:pt>
                <c:pt idx="69">
                  <c:v>44266</c:v>
                </c:pt>
                <c:pt idx="70">
                  <c:v>44267</c:v>
                </c:pt>
                <c:pt idx="71">
                  <c:v>44268</c:v>
                </c:pt>
                <c:pt idx="72">
                  <c:v>44269</c:v>
                </c:pt>
                <c:pt idx="73">
                  <c:v>44270</c:v>
                </c:pt>
                <c:pt idx="74">
                  <c:v>44271</c:v>
                </c:pt>
                <c:pt idx="75">
                  <c:v>44272</c:v>
                </c:pt>
                <c:pt idx="76">
                  <c:v>44273</c:v>
                </c:pt>
                <c:pt idx="77">
                  <c:v>44274</c:v>
                </c:pt>
                <c:pt idx="78">
                  <c:v>44275</c:v>
                </c:pt>
                <c:pt idx="79">
                  <c:v>44276</c:v>
                </c:pt>
                <c:pt idx="80">
                  <c:v>44277</c:v>
                </c:pt>
                <c:pt idx="81">
                  <c:v>44278</c:v>
                </c:pt>
                <c:pt idx="82">
                  <c:v>44279</c:v>
                </c:pt>
                <c:pt idx="83">
                  <c:v>44280</c:v>
                </c:pt>
                <c:pt idx="84">
                  <c:v>44281</c:v>
                </c:pt>
                <c:pt idx="85">
                  <c:v>44282</c:v>
                </c:pt>
                <c:pt idx="86">
                  <c:v>44283</c:v>
                </c:pt>
                <c:pt idx="87">
                  <c:v>44284</c:v>
                </c:pt>
                <c:pt idx="88">
                  <c:v>44285</c:v>
                </c:pt>
                <c:pt idx="89">
                  <c:v>44286</c:v>
                </c:pt>
                <c:pt idx="90">
                  <c:v>44287</c:v>
                </c:pt>
                <c:pt idx="91">
                  <c:v>44288</c:v>
                </c:pt>
                <c:pt idx="92">
                  <c:v>44289</c:v>
                </c:pt>
                <c:pt idx="93">
                  <c:v>44290</c:v>
                </c:pt>
                <c:pt idx="94">
                  <c:v>44291</c:v>
                </c:pt>
                <c:pt idx="95">
                  <c:v>44292</c:v>
                </c:pt>
                <c:pt idx="96">
                  <c:v>44293</c:v>
                </c:pt>
                <c:pt idx="97">
                  <c:v>44294</c:v>
                </c:pt>
                <c:pt idx="98">
                  <c:v>44295</c:v>
                </c:pt>
                <c:pt idx="99">
                  <c:v>44296</c:v>
                </c:pt>
                <c:pt idx="100">
                  <c:v>44297</c:v>
                </c:pt>
                <c:pt idx="101">
                  <c:v>44298</c:v>
                </c:pt>
                <c:pt idx="102">
                  <c:v>44299</c:v>
                </c:pt>
                <c:pt idx="103">
                  <c:v>44300</c:v>
                </c:pt>
                <c:pt idx="104">
                  <c:v>44301</c:v>
                </c:pt>
                <c:pt idx="105">
                  <c:v>44302</c:v>
                </c:pt>
                <c:pt idx="106">
                  <c:v>44303</c:v>
                </c:pt>
                <c:pt idx="107">
                  <c:v>44304</c:v>
                </c:pt>
                <c:pt idx="108">
                  <c:v>44305</c:v>
                </c:pt>
                <c:pt idx="109">
                  <c:v>44306</c:v>
                </c:pt>
                <c:pt idx="110">
                  <c:v>44307</c:v>
                </c:pt>
                <c:pt idx="111">
                  <c:v>44308</c:v>
                </c:pt>
                <c:pt idx="112">
                  <c:v>44309</c:v>
                </c:pt>
                <c:pt idx="113">
                  <c:v>44310</c:v>
                </c:pt>
                <c:pt idx="114">
                  <c:v>44311</c:v>
                </c:pt>
                <c:pt idx="115">
                  <c:v>44312</c:v>
                </c:pt>
                <c:pt idx="116">
                  <c:v>44313</c:v>
                </c:pt>
                <c:pt idx="117">
                  <c:v>44314</c:v>
                </c:pt>
                <c:pt idx="118">
                  <c:v>44315</c:v>
                </c:pt>
                <c:pt idx="119">
                  <c:v>44316</c:v>
                </c:pt>
                <c:pt idx="120">
                  <c:v>44317</c:v>
                </c:pt>
                <c:pt idx="121">
                  <c:v>44318</c:v>
                </c:pt>
                <c:pt idx="122">
                  <c:v>44319</c:v>
                </c:pt>
                <c:pt idx="123">
                  <c:v>44320</c:v>
                </c:pt>
                <c:pt idx="124">
                  <c:v>44321</c:v>
                </c:pt>
                <c:pt idx="125">
                  <c:v>44322</c:v>
                </c:pt>
                <c:pt idx="126">
                  <c:v>44323</c:v>
                </c:pt>
                <c:pt idx="127">
                  <c:v>44324</c:v>
                </c:pt>
                <c:pt idx="128">
                  <c:v>44325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44331</c:v>
                </c:pt>
                <c:pt idx="135">
                  <c:v>44332</c:v>
                </c:pt>
                <c:pt idx="136">
                  <c:v>44333</c:v>
                </c:pt>
                <c:pt idx="137">
                  <c:v>44334</c:v>
                </c:pt>
                <c:pt idx="138">
                  <c:v>44335</c:v>
                </c:pt>
                <c:pt idx="139">
                  <c:v>44336</c:v>
                </c:pt>
                <c:pt idx="140">
                  <c:v>44337</c:v>
                </c:pt>
                <c:pt idx="141">
                  <c:v>44338</c:v>
                </c:pt>
                <c:pt idx="142">
                  <c:v>44339</c:v>
                </c:pt>
                <c:pt idx="143">
                  <c:v>44340</c:v>
                </c:pt>
                <c:pt idx="144">
                  <c:v>44341</c:v>
                </c:pt>
                <c:pt idx="145">
                  <c:v>44342</c:v>
                </c:pt>
                <c:pt idx="146">
                  <c:v>44343</c:v>
                </c:pt>
                <c:pt idx="147">
                  <c:v>44344</c:v>
                </c:pt>
                <c:pt idx="148">
                  <c:v>44345</c:v>
                </c:pt>
                <c:pt idx="149">
                  <c:v>44346</c:v>
                </c:pt>
                <c:pt idx="150">
                  <c:v>44347</c:v>
                </c:pt>
                <c:pt idx="151">
                  <c:v>44348</c:v>
                </c:pt>
                <c:pt idx="152">
                  <c:v>44349</c:v>
                </c:pt>
                <c:pt idx="153">
                  <c:v>44350</c:v>
                </c:pt>
                <c:pt idx="154">
                  <c:v>44351</c:v>
                </c:pt>
                <c:pt idx="155">
                  <c:v>44352</c:v>
                </c:pt>
                <c:pt idx="156">
                  <c:v>44353</c:v>
                </c:pt>
                <c:pt idx="157">
                  <c:v>44354</c:v>
                </c:pt>
                <c:pt idx="158">
                  <c:v>44355</c:v>
                </c:pt>
                <c:pt idx="159">
                  <c:v>44356</c:v>
                </c:pt>
                <c:pt idx="160">
                  <c:v>44357</c:v>
                </c:pt>
                <c:pt idx="161">
                  <c:v>44358</c:v>
                </c:pt>
                <c:pt idx="162">
                  <c:v>44359</c:v>
                </c:pt>
                <c:pt idx="163">
                  <c:v>44360</c:v>
                </c:pt>
                <c:pt idx="164">
                  <c:v>44361</c:v>
                </c:pt>
                <c:pt idx="165">
                  <c:v>44362</c:v>
                </c:pt>
                <c:pt idx="166">
                  <c:v>44363</c:v>
                </c:pt>
                <c:pt idx="167">
                  <c:v>44364</c:v>
                </c:pt>
                <c:pt idx="168">
                  <c:v>44365</c:v>
                </c:pt>
                <c:pt idx="169">
                  <c:v>44366</c:v>
                </c:pt>
                <c:pt idx="170">
                  <c:v>44367</c:v>
                </c:pt>
                <c:pt idx="171">
                  <c:v>44368</c:v>
                </c:pt>
                <c:pt idx="172">
                  <c:v>44369</c:v>
                </c:pt>
                <c:pt idx="173">
                  <c:v>44370</c:v>
                </c:pt>
                <c:pt idx="174">
                  <c:v>44371</c:v>
                </c:pt>
                <c:pt idx="175">
                  <c:v>44372</c:v>
                </c:pt>
                <c:pt idx="176">
                  <c:v>44373</c:v>
                </c:pt>
                <c:pt idx="177">
                  <c:v>44374</c:v>
                </c:pt>
                <c:pt idx="178">
                  <c:v>44375</c:v>
                </c:pt>
                <c:pt idx="179">
                  <c:v>44376</c:v>
                </c:pt>
                <c:pt idx="180">
                  <c:v>44377</c:v>
                </c:pt>
                <c:pt idx="181">
                  <c:v>44378</c:v>
                </c:pt>
                <c:pt idx="182">
                  <c:v>44379</c:v>
                </c:pt>
                <c:pt idx="183">
                  <c:v>44380</c:v>
                </c:pt>
                <c:pt idx="184">
                  <c:v>44381</c:v>
                </c:pt>
                <c:pt idx="185">
                  <c:v>44382</c:v>
                </c:pt>
                <c:pt idx="186">
                  <c:v>44383</c:v>
                </c:pt>
                <c:pt idx="187">
                  <c:v>44384</c:v>
                </c:pt>
                <c:pt idx="188">
                  <c:v>44385</c:v>
                </c:pt>
                <c:pt idx="189">
                  <c:v>44386</c:v>
                </c:pt>
                <c:pt idx="190">
                  <c:v>44387</c:v>
                </c:pt>
                <c:pt idx="191">
                  <c:v>44388</c:v>
                </c:pt>
                <c:pt idx="192">
                  <c:v>44389</c:v>
                </c:pt>
                <c:pt idx="193">
                  <c:v>44390</c:v>
                </c:pt>
                <c:pt idx="194">
                  <c:v>44391</c:v>
                </c:pt>
                <c:pt idx="195">
                  <c:v>44392</c:v>
                </c:pt>
                <c:pt idx="196">
                  <c:v>44393</c:v>
                </c:pt>
                <c:pt idx="197">
                  <c:v>44394</c:v>
                </c:pt>
                <c:pt idx="198">
                  <c:v>44395</c:v>
                </c:pt>
                <c:pt idx="199">
                  <c:v>44396</c:v>
                </c:pt>
                <c:pt idx="200">
                  <c:v>44397</c:v>
                </c:pt>
                <c:pt idx="201">
                  <c:v>44398</c:v>
                </c:pt>
                <c:pt idx="202">
                  <c:v>44399</c:v>
                </c:pt>
                <c:pt idx="203">
                  <c:v>44400</c:v>
                </c:pt>
                <c:pt idx="204">
                  <c:v>44401</c:v>
                </c:pt>
                <c:pt idx="205">
                  <c:v>44402</c:v>
                </c:pt>
                <c:pt idx="206">
                  <c:v>44403</c:v>
                </c:pt>
                <c:pt idx="207">
                  <c:v>44404</c:v>
                </c:pt>
                <c:pt idx="208">
                  <c:v>44405</c:v>
                </c:pt>
                <c:pt idx="209">
                  <c:v>44406</c:v>
                </c:pt>
                <c:pt idx="210">
                  <c:v>44407</c:v>
                </c:pt>
                <c:pt idx="211">
                  <c:v>44408</c:v>
                </c:pt>
                <c:pt idx="212">
                  <c:v>44409</c:v>
                </c:pt>
                <c:pt idx="213">
                  <c:v>44410</c:v>
                </c:pt>
                <c:pt idx="214">
                  <c:v>44411</c:v>
                </c:pt>
                <c:pt idx="215">
                  <c:v>44412</c:v>
                </c:pt>
                <c:pt idx="216">
                  <c:v>44413</c:v>
                </c:pt>
                <c:pt idx="217">
                  <c:v>44414</c:v>
                </c:pt>
                <c:pt idx="218">
                  <c:v>44415</c:v>
                </c:pt>
                <c:pt idx="219">
                  <c:v>44416</c:v>
                </c:pt>
                <c:pt idx="220">
                  <c:v>44417</c:v>
                </c:pt>
                <c:pt idx="221">
                  <c:v>44418</c:v>
                </c:pt>
                <c:pt idx="222">
                  <c:v>44419</c:v>
                </c:pt>
                <c:pt idx="223">
                  <c:v>44420</c:v>
                </c:pt>
                <c:pt idx="224">
                  <c:v>44421</c:v>
                </c:pt>
                <c:pt idx="225">
                  <c:v>44422</c:v>
                </c:pt>
                <c:pt idx="226">
                  <c:v>44423</c:v>
                </c:pt>
                <c:pt idx="227">
                  <c:v>44424</c:v>
                </c:pt>
                <c:pt idx="228">
                  <c:v>44425</c:v>
                </c:pt>
                <c:pt idx="229">
                  <c:v>44426</c:v>
                </c:pt>
                <c:pt idx="230">
                  <c:v>44427</c:v>
                </c:pt>
                <c:pt idx="231">
                  <c:v>44428</c:v>
                </c:pt>
                <c:pt idx="232">
                  <c:v>44429</c:v>
                </c:pt>
                <c:pt idx="233">
                  <c:v>44430</c:v>
                </c:pt>
                <c:pt idx="234">
                  <c:v>44431</c:v>
                </c:pt>
                <c:pt idx="235">
                  <c:v>44432</c:v>
                </c:pt>
                <c:pt idx="236">
                  <c:v>44433</c:v>
                </c:pt>
                <c:pt idx="237">
                  <c:v>44434</c:v>
                </c:pt>
                <c:pt idx="238">
                  <c:v>44435</c:v>
                </c:pt>
                <c:pt idx="239">
                  <c:v>44436</c:v>
                </c:pt>
                <c:pt idx="240">
                  <c:v>44437</c:v>
                </c:pt>
                <c:pt idx="241">
                  <c:v>44438</c:v>
                </c:pt>
                <c:pt idx="242">
                  <c:v>44439</c:v>
                </c:pt>
                <c:pt idx="243">
                  <c:v>44440</c:v>
                </c:pt>
                <c:pt idx="244">
                  <c:v>44441</c:v>
                </c:pt>
                <c:pt idx="245">
                  <c:v>44442</c:v>
                </c:pt>
                <c:pt idx="246">
                  <c:v>44443</c:v>
                </c:pt>
                <c:pt idx="247">
                  <c:v>44444</c:v>
                </c:pt>
                <c:pt idx="248">
                  <c:v>44445</c:v>
                </c:pt>
                <c:pt idx="249">
                  <c:v>44446</c:v>
                </c:pt>
                <c:pt idx="250">
                  <c:v>44447</c:v>
                </c:pt>
                <c:pt idx="251">
                  <c:v>44448</c:v>
                </c:pt>
                <c:pt idx="252">
                  <c:v>44449</c:v>
                </c:pt>
                <c:pt idx="253">
                  <c:v>44450</c:v>
                </c:pt>
                <c:pt idx="254">
                  <c:v>44451</c:v>
                </c:pt>
                <c:pt idx="255">
                  <c:v>44452</c:v>
                </c:pt>
                <c:pt idx="256">
                  <c:v>44453</c:v>
                </c:pt>
                <c:pt idx="257">
                  <c:v>44454</c:v>
                </c:pt>
                <c:pt idx="258">
                  <c:v>44455</c:v>
                </c:pt>
                <c:pt idx="259">
                  <c:v>44456</c:v>
                </c:pt>
                <c:pt idx="260">
                  <c:v>44457</c:v>
                </c:pt>
                <c:pt idx="261">
                  <c:v>44458</c:v>
                </c:pt>
                <c:pt idx="262">
                  <c:v>44459</c:v>
                </c:pt>
                <c:pt idx="263">
                  <c:v>44460</c:v>
                </c:pt>
                <c:pt idx="264">
                  <c:v>44461</c:v>
                </c:pt>
                <c:pt idx="265">
                  <c:v>44462</c:v>
                </c:pt>
                <c:pt idx="266">
                  <c:v>44463</c:v>
                </c:pt>
                <c:pt idx="267">
                  <c:v>44464</c:v>
                </c:pt>
                <c:pt idx="268">
                  <c:v>44465</c:v>
                </c:pt>
                <c:pt idx="269">
                  <c:v>44466</c:v>
                </c:pt>
                <c:pt idx="270">
                  <c:v>44467</c:v>
                </c:pt>
                <c:pt idx="271">
                  <c:v>44468</c:v>
                </c:pt>
                <c:pt idx="272">
                  <c:v>44469</c:v>
                </c:pt>
                <c:pt idx="273">
                  <c:v>44470</c:v>
                </c:pt>
                <c:pt idx="274">
                  <c:v>44471</c:v>
                </c:pt>
                <c:pt idx="275">
                  <c:v>44472</c:v>
                </c:pt>
                <c:pt idx="276">
                  <c:v>44473</c:v>
                </c:pt>
                <c:pt idx="277">
                  <c:v>44474</c:v>
                </c:pt>
                <c:pt idx="278">
                  <c:v>44475</c:v>
                </c:pt>
                <c:pt idx="279">
                  <c:v>44476</c:v>
                </c:pt>
                <c:pt idx="280">
                  <c:v>44477</c:v>
                </c:pt>
                <c:pt idx="281">
                  <c:v>44478</c:v>
                </c:pt>
                <c:pt idx="282">
                  <c:v>44479</c:v>
                </c:pt>
                <c:pt idx="283">
                  <c:v>44480</c:v>
                </c:pt>
                <c:pt idx="284">
                  <c:v>44481</c:v>
                </c:pt>
                <c:pt idx="285">
                  <c:v>44482</c:v>
                </c:pt>
                <c:pt idx="286">
                  <c:v>44483</c:v>
                </c:pt>
                <c:pt idx="287">
                  <c:v>44484</c:v>
                </c:pt>
                <c:pt idx="288">
                  <c:v>44485</c:v>
                </c:pt>
                <c:pt idx="289">
                  <c:v>44486</c:v>
                </c:pt>
                <c:pt idx="290">
                  <c:v>44487</c:v>
                </c:pt>
                <c:pt idx="291">
                  <c:v>44488</c:v>
                </c:pt>
                <c:pt idx="292">
                  <c:v>44489</c:v>
                </c:pt>
                <c:pt idx="293">
                  <c:v>44490</c:v>
                </c:pt>
                <c:pt idx="294">
                  <c:v>44491</c:v>
                </c:pt>
                <c:pt idx="295">
                  <c:v>44492</c:v>
                </c:pt>
                <c:pt idx="296">
                  <c:v>44493</c:v>
                </c:pt>
                <c:pt idx="297">
                  <c:v>44494</c:v>
                </c:pt>
                <c:pt idx="298">
                  <c:v>44495</c:v>
                </c:pt>
                <c:pt idx="299">
                  <c:v>44496</c:v>
                </c:pt>
                <c:pt idx="300">
                  <c:v>44497</c:v>
                </c:pt>
                <c:pt idx="301">
                  <c:v>44498</c:v>
                </c:pt>
                <c:pt idx="302">
                  <c:v>44499</c:v>
                </c:pt>
                <c:pt idx="303">
                  <c:v>44500</c:v>
                </c:pt>
                <c:pt idx="304">
                  <c:v>44501</c:v>
                </c:pt>
                <c:pt idx="305">
                  <c:v>44502</c:v>
                </c:pt>
                <c:pt idx="306">
                  <c:v>44503</c:v>
                </c:pt>
                <c:pt idx="307">
                  <c:v>44504</c:v>
                </c:pt>
                <c:pt idx="308">
                  <c:v>44505</c:v>
                </c:pt>
                <c:pt idx="309">
                  <c:v>44506</c:v>
                </c:pt>
                <c:pt idx="310">
                  <c:v>44507</c:v>
                </c:pt>
                <c:pt idx="311">
                  <c:v>44508</c:v>
                </c:pt>
                <c:pt idx="312">
                  <c:v>44509</c:v>
                </c:pt>
                <c:pt idx="313">
                  <c:v>44510</c:v>
                </c:pt>
                <c:pt idx="314">
                  <c:v>44511</c:v>
                </c:pt>
                <c:pt idx="315">
                  <c:v>44512</c:v>
                </c:pt>
                <c:pt idx="316">
                  <c:v>44513</c:v>
                </c:pt>
                <c:pt idx="317">
                  <c:v>44514</c:v>
                </c:pt>
                <c:pt idx="318">
                  <c:v>44515</c:v>
                </c:pt>
                <c:pt idx="319">
                  <c:v>44516</c:v>
                </c:pt>
                <c:pt idx="320">
                  <c:v>44517</c:v>
                </c:pt>
                <c:pt idx="321">
                  <c:v>44518</c:v>
                </c:pt>
                <c:pt idx="322">
                  <c:v>44519</c:v>
                </c:pt>
                <c:pt idx="323">
                  <c:v>44520</c:v>
                </c:pt>
                <c:pt idx="324">
                  <c:v>44521</c:v>
                </c:pt>
                <c:pt idx="325">
                  <c:v>44522</c:v>
                </c:pt>
                <c:pt idx="326">
                  <c:v>44523</c:v>
                </c:pt>
                <c:pt idx="327">
                  <c:v>44524</c:v>
                </c:pt>
                <c:pt idx="328">
                  <c:v>44525</c:v>
                </c:pt>
                <c:pt idx="329">
                  <c:v>44526</c:v>
                </c:pt>
                <c:pt idx="330">
                  <c:v>44527</c:v>
                </c:pt>
                <c:pt idx="331">
                  <c:v>44528</c:v>
                </c:pt>
                <c:pt idx="332">
                  <c:v>44529</c:v>
                </c:pt>
                <c:pt idx="333">
                  <c:v>44530</c:v>
                </c:pt>
                <c:pt idx="334">
                  <c:v>44531</c:v>
                </c:pt>
                <c:pt idx="335">
                  <c:v>44532</c:v>
                </c:pt>
                <c:pt idx="336">
                  <c:v>44533</c:v>
                </c:pt>
                <c:pt idx="337">
                  <c:v>44534</c:v>
                </c:pt>
                <c:pt idx="338">
                  <c:v>44535</c:v>
                </c:pt>
                <c:pt idx="339">
                  <c:v>44536</c:v>
                </c:pt>
                <c:pt idx="340">
                  <c:v>44537</c:v>
                </c:pt>
                <c:pt idx="341">
                  <c:v>44538</c:v>
                </c:pt>
                <c:pt idx="342">
                  <c:v>44539</c:v>
                </c:pt>
                <c:pt idx="343">
                  <c:v>44540</c:v>
                </c:pt>
                <c:pt idx="344">
                  <c:v>44541</c:v>
                </c:pt>
                <c:pt idx="345">
                  <c:v>44542</c:v>
                </c:pt>
                <c:pt idx="346">
                  <c:v>44543</c:v>
                </c:pt>
                <c:pt idx="347">
                  <c:v>44544</c:v>
                </c:pt>
                <c:pt idx="348">
                  <c:v>44545</c:v>
                </c:pt>
                <c:pt idx="349">
                  <c:v>44546</c:v>
                </c:pt>
                <c:pt idx="350">
                  <c:v>44547</c:v>
                </c:pt>
                <c:pt idx="351">
                  <c:v>44548</c:v>
                </c:pt>
                <c:pt idx="352">
                  <c:v>44549</c:v>
                </c:pt>
                <c:pt idx="353">
                  <c:v>44550</c:v>
                </c:pt>
                <c:pt idx="354">
                  <c:v>44551</c:v>
                </c:pt>
                <c:pt idx="355">
                  <c:v>44552</c:v>
                </c:pt>
                <c:pt idx="356">
                  <c:v>44553</c:v>
                </c:pt>
                <c:pt idx="357">
                  <c:v>44554</c:v>
                </c:pt>
                <c:pt idx="358">
                  <c:v>44555</c:v>
                </c:pt>
                <c:pt idx="359">
                  <c:v>44556</c:v>
                </c:pt>
                <c:pt idx="360">
                  <c:v>44557</c:v>
                </c:pt>
                <c:pt idx="361">
                  <c:v>44558</c:v>
                </c:pt>
                <c:pt idx="362">
                  <c:v>44559</c:v>
                </c:pt>
                <c:pt idx="363">
                  <c:v>44560</c:v>
                </c:pt>
                <c:pt idx="364">
                  <c:v>44561</c:v>
                </c:pt>
              </c:numCache>
            </c:numRef>
          </c:cat>
          <c:val>
            <c:numRef>
              <c:f>Armaz_SUBS!$K$7:$K$372</c:f>
              <c:numCache>
                <c:formatCode>0.00</c:formatCode>
                <c:ptCount val="366"/>
                <c:pt idx="0">
                  <c:v>57.77</c:v>
                </c:pt>
                <c:pt idx="1">
                  <c:v>60.77</c:v>
                </c:pt>
                <c:pt idx="2">
                  <c:v>63.29</c:v>
                </c:pt>
                <c:pt idx="3">
                  <c:v>65.739999999999995</c:v>
                </c:pt>
                <c:pt idx="4">
                  <c:v>67.930000000000007</c:v>
                </c:pt>
                <c:pt idx="5">
                  <c:v>69.66</c:v>
                </c:pt>
                <c:pt idx="6">
                  <c:v>71.33</c:v>
                </c:pt>
                <c:pt idx="7">
                  <c:v>73.209999999999994</c:v>
                </c:pt>
                <c:pt idx="8">
                  <c:v>74.98</c:v>
                </c:pt>
                <c:pt idx="9">
                  <c:v>76.78</c:v>
                </c:pt>
                <c:pt idx="10">
                  <c:v>78.47</c:v>
                </c:pt>
                <c:pt idx="11">
                  <c:v>80.400000000000006</c:v>
                </c:pt>
                <c:pt idx="12">
                  <c:v>81.86</c:v>
                </c:pt>
                <c:pt idx="13">
                  <c:v>83.13</c:v>
                </c:pt>
                <c:pt idx="14">
                  <c:v>84</c:v>
                </c:pt>
                <c:pt idx="15">
                  <c:v>84.66</c:v>
                </c:pt>
                <c:pt idx="16">
                  <c:v>85.23</c:v>
                </c:pt>
                <c:pt idx="17">
                  <c:v>85.63</c:v>
                </c:pt>
                <c:pt idx="18">
                  <c:v>85.93</c:v>
                </c:pt>
                <c:pt idx="19">
                  <c:v>86.17</c:v>
                </c:pt>
                <c:pt idx="20">
                  <c:v>86.36</c:v>
                </c:pt>
                <c:pt idx="21">
                  <c:v>86.42</c:v>
                </c:pt>
                <c:pt idx="22">
                  <c:v>86.5</c:v>
                </c:pt>
                <c:pt idx="23">
                  <c:v>86.49</c:v>
                </c:pt>
                <c:pt idx="24">
                  <c:v>86.37</c:v>
                </c:pt>
                <c:pt idx="25">
                  <c:v>86.58</c:v>
                </c:pt>
                <c:pt idx="26">
                  <c:v>86.81</c:v>
                </c:pt>
                <c:pt idx="27">
                  <c:v>87.29</c:v>
                </c:pt>
                <c:pt idx="28">
                  <c:v>87.98</c:v>
                </c:pt>
                <c:pt idx="29">
                  <c:v>88.72</c:v>
                </c:pt>
                <c:pt idx="30">
                  <c:v>89.16</c:v>
                </c:pt>
                <c:pt idx="31">
                  <c:v>89.42</c:v>
                </c:pt>
                <c:pt idx="32">
                  <c:v>89.49</c:v>
                </c:pt>
                <c:pt idx="33">
                  <c:v>89.68</c:v>
                </c:pt>
                <c:pt idx="34">
                  <c:v>89.91</c:v>
                </c:pt>
                <c:pt idx="35">
                  <c:v>90.34</c:v>
                </c:pt>
                <c:pt idx="36">
                  <c:v>90.58</c:v>
                </c:pt>
                <c:pt idx="37">
                  <c:v>90.7</c:v>
                </c:pt>
                <c:pt idx="38">
                  <c:v>90.93</c:v>
                </c:pt>
                <c:pt idx="39">
                  <c:v>91.17</c:v>
                </c:pt>
                <c:pt idx="40">
                  <c:v>91.62</c:v>
                </c:pt>
                <c:pt idx="41">
                  <c:v>92.11</c:v>
                </c:pt>
                <c:pt idx="42">
                  <c:v>92.54</c:v>
                </c:pt>
                <c:pt idx="43">
                  <c:v>93.36</c:v>
                </c:pt>
                <c:pt idx="44">
                  <c:v>93.98</c:v>
                </c:pt>
                <c:pt idx="45">
                  <c:v>94.55</c:v>
                </c:pt>
                <c:pt idx="46">
                  <c:v>94.99</c:v>
                </c:pt>
                <c:pt idx="47">
                  <c:v>95.15</c:v>
                </c:pt>
                <c:pt idx="48">
                  <c:v>95.41</c:v>
                </c:pt>
                <c:pt idx="49">
                  <c:v>95.89</c:v>
                </c:pt>
                <c:pt idx="50">
                  <c:v>96.52</c:v>
                </c:pt>
                <c:pt idx="51">
                  <c:v>97.05</c:v>
                </c:pt>
                <c:pt idx="52">
                  <c:v>97.33</c:v>
                </c:pt>
                <c:pt idx="53">
                  <c:v>97.47</c:v>
                </c:pt>
                <c:pt idx="54">
                  <c:v>97.72</c:v>
                </c:pt>
                <c:pt idx="55">
                  <c:v>97.93</c:v>
                </c:pt>
                <c:pt idx="56">
                  <c:v>97.94</c:v>
                </c:pt>
                <c:pt idx="57">
                  <c:v>97.98</c:v>
                </c:pt>
                <c:pt idx="58">
                  <c:v>97.84</c:v>
                </c:pt>
                <c:pt idx="59">
                  <c:v>97.69</c:v>
                </c:pt>
                <c:pt idx="60">
                  <c:v>97.41</c:v>
                </c:pt>
                <c:pt idx="61">
                  <c:v>97.18</c:v>
                </c:pt>
                <c:pt idx="62">
                  <c:v>97.14</c:v>
                </c:pt>
                <c:pt idx="63">
                  <c:v>97.34</c:v>
                </c:pt>
                <c:pt idx="64">
                  <c:v>97.71</c:v>
                </c:pt>
                <c:pt idx="65">
                  <c:v>97.87</c:v>
                </c:pt>
                <c:pt idx="66">
                  <c:v>98.15</c:v>
                </c:pt>
                <c:pt idx="67">
                  <c:v>98.44</c:v>
                </c:pt>
                <c:pt idx="68">
                  <c:v>98.58</c:v>
                </c:pt>
                <c:pt idx="69">
                  <c:v>98.55</c:v>
                </c:pt>
                <c:pt idx="70">
                  <c:v>98.22</c:v>
                </c:pt>
                <c:pt idx="71">
                  <c:v>98.22</c:v>
                </c:pt>
                <c:pt idx="72">
                  <c:v>98.14</c:v>
                </c:pt>
                <c:pt idx="73">
                  <c:v>98.29</c:v>
                </c:pt>
                <c:pt idx="74">
                  <c:v>98.15</c:v>
                </c:pt>
                <c:pt idx="75">
                  <c:v>98.3</c:v>
                </c:pt>
                <c:pt idx="76">
                  <c:v>98.39</c:v>
                </c:pt>
                <c:pt idx="77">
                  <c:v>98.23</c:v>
                </c:pt>
                <c:pt idx="78">
                  <c:v>98.22</c:v>
                </c:pt>
                <c:pt idx="79">
                  <c:v>98.09</c:v>
                </c:pt>
                <c:pt idx="80">
                  <c:v>98.06</c:v>
                </c:pt>
                <c:pt idx="81">
                  <c:v>98</c:v>
                </c:pt>
                <c:pt idx="82">
                  <c:v>97.87</c:v>
                </c:pt>
                <c:pt idx="83">
                  <c:v>97.78</c:v>
                </c:pt>
                <c:pt idx="84">
                  <c:v>97.88</c:v>
                </c:pt>
                <c:pt idx="85">
                  <c:v>98.09</c:v>
                </c:pt>
                <c:pt idx="86">
                  <c:v>98.3</c:v>
                </c:pt>
                <c:pt idx="87">
                  <c:v>98.56</c:v>
                </c:pt>
                <c:pt idx="88">
                  <c:v>98.61</c:v>
                </c:pt>
                <c:pt idx="89">
                  <c:v>98.72</c:v>
                </c:pt>
                <c:pt idx="90">
                  <c:v>98.71</c:v>
                </c:pt>
                <c:pt idx="91">
                  <c:v>98.75</c:v>
                </c:pt>
                <c:pt idx="92">
                  <c:v>98.74</c:v>
                </c:pt>
                <c:pt idx="93">
                  <c:v>98.59</c:v>
                </c:pt>
                <c:pt idx="94">
                  <c:v>98.38</c:v>
                </c:pt>
                <c:pt idx="95">
                  <c:v>98.21</c:v>
                </c:pt>
                <c:pt idx="96">
                  <c:v>98.23</c:v>
                </c:pt>
                <c:pt idx="97">
                  <c:v>98.36</c:v>
                </c:pt>
                <c:pt idx="98">
                  <c:v>98.47</c:v>
                </c:pt>
                <c:pt idx="99">
                  <c:v>98.33</c:v>
                </c:pt>
                <c:pt idx="100">
                  <c:v>98.16</c:v>
                </c:pt>
                <c:pt idx="101">
                  <c:v>98.42</c:v>
                </c:pt>
                <c:pt idx="102">
                  <c:v>98.77</c:v>
                </c:pt>
                <c:pt idx="103">
                  <c:v>98.88</c:v>
                </c:pt>
                <c:pt idx="104">
                  <c:v>99</c:v>
                </c:pt>
                <c:pt idx="105">
                  <c:v>98.94</c:v>
                </c:pt>
                <c:pt idx="106">
                  <c:v>99.03</c:v>
                </c:pt>
                <c:pt idx="107">
                  <c:v>99.05</c:v>
                </c:pt>
                <c:pt idx="108">
                  <c:v>99.26</c:v>
                </c:pt>
                <c:pt idx="109">
                  <c:v>99.22</c:v>
                </c:pt>
                <c:pt idx="110">
                  <c:v>99.03</c:v>
                </c:pt>
                <c:pt idx="111">
                  <c:v>98.82</c:v>
                </c:pt>
                <c:pt idx="112">
                  <c:v>98.74</c:v>
                </c:pt>
                <c:pt idx="113">
                  <c:v>99</c:v>
                </c:pt>
                <c:pt idx="114">
                  <c:v>99.16</c:v>
                </c:pt>
                <c:pt idx="115">
                  <c:v>99.29</c:v>
                </c:pt>
                <c:pt idx="116">
                  <c:v>99.24</c:v>
                </c:pt>
                <c:pt idx="117">
                  <c:v>99.2</c:v>
                </c:pt>
                <c:pt idx="118">
                  <c:v>99.09</c:v>
                </c:pt>
                <c:pt idx="119">
                  <c:v>99.07</c:v>
                </c:pt>
                <c:pt idx="120">
                  <c:v>99.14</c:v>
                </c:pt>
                <c:pt idx="121">
                  <c:v>99.03</c:v>
                </c:pt>
                <c:pt idx="122">
                  <c:v>99.19</c:v>
                </c:pt>
                <c:pt idx="123">
                  <c:v>99.51</c:v>
                </c:pt>
                <c:pt idx="124">
                  <c:v>99.62</c:v>
                </c:pt>
                <c:pt idx="125">
                  <c:v>99.75</c:v>
                </c:pt>
                <c:pt idx="126">
                  <c:v>99.68</c:v>
                </c:pt>
                <c:pt idx="127">
                  <c:v>99.55</c:v>
                </c:pt>
                <c:pt idx="128">
                  <c:v>99.26</c:v>
                </c:pt>
                <c:pt idx="129">
                  <c:v>99.2</c:v>
                </c:pt>
                <c:pt idx="130">
                  <c:v>99.22</c:v>
                </c:pt>
                <c:pt idx="131">
                  <c:v>99.5</c:v>
                </c:pt>
                <c:pt idx="132">
                  <c:v>99.6</c:v>
                </c:pt>
                <c:pt idx="133">
                  <c:v>99.57</c:v>
                </c:pt>
                <c:pt idx="134">
                  <c:v>99.58</c:v>
                </c:pt>
                <c:pt idx="135">
                  <c:v>99.36</c:v>
                </c:pt>
                <c:pt idx="136">
                  <c:v>99.34</c:v>
                </c:pt>
                <c:pt idx="137">
                  <c:v>99.47</c:v>
                </c:pt>
                <c:pt idx="138">
                  <c:v>99.61</c:v>
                </c:pt>
                <c:pt idx="139">
                  <c:v>99.47</c:v>
                </c:pt>
                <c:pt idx="140">
                  <c:v>99.4</c:v>
                </c:pt>
                <c:pt idx="141">
                  <c:v>99.67</c:v>
                </c:pt>
                <c:pt idx="142">
                  <c:v>99.62</c:v>
                </c:pt>
                <c:pt idx="143">
                  <c:v>99.58</c:v>
                </c:pt>
                <c:pt idx="144">
                  <c:v>99.57</c:v>
                </c:pt>
                <c:pt idx="145">
                  <c:v>99.58</c:v>
                </c:pt>
                <c:pt idx="146">
                  <c:v>99.54</c:v>
                </c:pt>
                <c:pt idx="147">
                  <c:v>99.22</c:v>
                </c:pt>
                <c:pt idx="148">
                  <c:v>99.16</c:v>
                </c:pt>
                <c:pt idx="149">
                  <c:v>99.02</c:v>
                </c:pt>
                <c:pt idx="150">
                  <c:v>98.86</c:v>
                </c:pt>
                <c:pt idx="151">
                  <c:v>98.97</c:v>
                </c:pt>
                <c:pt idx="152">
                  <c:v>98.97</c:v>
                </c:pt>
                <c:pt idx="153">
                  <c:v>98.88</c:v>
                </c:pt>
                <c:pt idx="154">
                  <c:v>99.13</c:v>
                </c:pt>
                <c:pt idx="155">
                  <c:v>99.48</c:v>
                </c:pt>
                <c:pt idx="156">
                  <c:v>99.5</c:v>
                </c:pt>
                <c:pt idx="157">
                  <c:v>99.25</c:v>
                </c:pt>
                <c:pt idx="158">
                  <c:v>98.84</c:v>
                </c:pt>
                <c:pt idx="159">
                  <c:v>98.72</c:v>
                </c:pt>
                <c:pt idx="160">
                  <c:v>98.75</c:v>
                </c:pt>
                <c:pt idx="161">
                  <c:v>98.63</c:v>
                </c:pt>
                <c:pt idx="162">
                  <c:v>98.79</c:v>
                </c:pt>
                <c:pt idx="163">
                  <c:v>98.92</c:v>
                </c:pt>
                <c:pt idx="164">
                  <c:v>99.04</c:v>
                </c:pt>
                <c:pt idx="165">
                  <c:v>99.08</c:v>
                </c:pt>
                <c:pt idx="166">
                  <c:v>98.95</c:v>
                </c:pt>
                <c:pt idx="167">
                  <c:v>98.72</c:v>
                </c:pt>
                <c:pt idx="168">
                  <c:v>98.58</c:v>
                </c:pt>
                <c:pt idx="169">
                  <c:v>98.65</c:v>
                </c:pt>
                <c:pt idx="170">
                  <c:v>98.69</c:v>
                </c:pt>
                <c:pt idx="171">
                  <c:v>98.7</c:v>
                </c:pt>
                <c:pt idx="172">
                  <c:v>98.57</c:v>
                </c:pt>
                <c:pt idx="173">
                  <c:v>98.27</c:v>
                </c:pt>
                <c:pt idx="174">
                  <c:v>98.17</c:v>
                </c:pt>
                <c:pt idx="175">
                  <c:v>98.03</c:v>
                </c:pt>
                <c:pt idx="176">
                  <c:v>97.96</c:v>
                </c:pt>
                <c:pt idx="177">
                  <c:v>97.87</c:v>
                </c:pt>
                <c:pt idx="178">
                  <c:v>97.54</c:v>
                </c:pt>
                <c:pt idx="179">
                  <c:v>96.89</c:v>
                </c:pt>
                <c:pt idx="180">
                  <c:v>96.38</c:v>
                </c:pt>
                <c:pt idx="181">
                  <c:v>96.2</c:v>
                </c:pt>
                <c:pt idx="182">
                  <c:v>96.19</c:v>
                </c:pt>
                <c:pt idx="183">
                  <c:v>96.23</c:v>
                </c:pt>
                <c:pt idx="184">
                  <c:v>96.01</c:v>
                </c:pt>
                <c:pt idx="185">
                  <c:v>95.78</c:v>
                </c:pt>
                <c:pt idx="186">
                  <c:v>95.48</c:v>
                </c:pt>
                <c:pt idx="187">
                  <c:v>95.09</c:v>
                </c:pt>
                <c:pt idx="188">
                  <c:v>94.82</c:v>
                </c:pt>
                <c:pt idx="189">
                  <c:v>94.62</c:v>
                </c:pt>
                <c:pt idx="190">
                  <c:v>94.45</c:v>
                </c:pt>
                <c:pt idx="191">
                  <c:v>94.16</c:v>
                </c:pt>
                <c:pt idx="192">
                  <c:v>93.73</c:v>
                </c:pt>
                <c:pt idx="193">
                  <c:v>93.4</c:v>
                </c:pt>
                <c:pt idx="194">
                  <c:v>93.03</c:v>
                </c:pt>
                <c:pt idx="195">
                  <c:v>92.62</c:v>
                </c:pt>
                <c:pt idx="196">
                  <c:v>92.13</c:v>
                </c:pt>
                <c:pt idx="197">
                  <c:v>91.94</c:v>
                </c:pt>
                <c:pt idx="198">
                  <c:v>91.63</c:v>
                </c:pt>
                <c:pt idx="199">
                  <c:v>91.43</c:v>
                </c:pt>
                <c:pt idx="200">
                  <c:v>91.25</c:v>
                </c:pt>
                <c:pt idx="201">
                  <c:v>90.91</c:v>
                </c:pt>
                <c:pt idx="202">
                  <c:v>90.53</c:v>
                </c:pt>
                <c:pt idx="203">
                  <c:v>90.35</c:v>
                </c:pt>
                <c:pt idx="204">
                  <c:v>90.26</c:v>
                </c:pt>
                <c:pt idx="205">
                  <c:v>90.17</c:v>
                </c:pt>
                <c:pt idx="206">
                  <c:v>90.01</c:v>
                </c:pt>
                <c:pt idx="207">
                  <c:v>89.7</c:v>
                </c:pt>
                <c:pt idx="208">
                  <c:v>89.55</c:v>
                </c:pt>
                <c:pt idx="209">
                  <c:v>89.47</c:v>
                </c:pt>
                <c:pt idx="210">
                  <c:v>89.35</c:v>
                </c:pt>
                <c:pt idx="211">
                  <c:v>89.25</c:v>
                </c:pt>
                <c:pt idx="212">
                  <c:v>89.14</c:v>
                </c:pt>
                <c:pt idx="213">
                  <c:v>88.95</c:v>
                </c:pt>
                <c:pt idx="214">
                  <c:v>88.76</c:v>
                </c:pt>
                <c:pt idx="215">
                  <c:v>88.64</c:v>
                </c:pt>
                <c:pt idx="216">
                  <c:v>88.49</c:v>
                </c:pt>
                <c:pt idx="217">
                  <c:v>88.36</c:v>
                </c:pt>
                <c:pt idx="218">
                  <c:v>88.25</c:v>
                </c:pt>
                <c:pt idx="219">
                  <c:v>88.15</c:v>
                </c:pt>
                <c:pt idx="220">
                  <c:v>87.93</c:v>
                </c:pt>
                <c:pt idx="221">
                  <c:v>87.74</c:v>
                </c:pt>
                <c:pt idx="222">
                  <c:v>87.63</c:v>
                </c:pt>
                <c:pt idx="223">
                  <c:v>87.54</c:v>
                </c:pt>
                <c:pt idx="224">
                  <c:v>87.46</c:v>
                </c:pt>
                <c:pt idx="225">
                  <c:v>87.4</c:v>
                </c:pt>
                <c:pt idx="226">
                  <c:v>87.31</c:v>
                </c:pt>
                <c:pt idx="227">
                  <c:v>87.21</c:v>
                </c:pt>
                <c:pt idx="228">
                  <c:v>87.09</c:v>
                </c:pt>
                <c:pt idx="229">
                  <c:v>86.95</c:v>
                </c:pt>
                <c:pt idx="230">
                  <c:v>86.79</c:v>
                </c:pt>
                <c:pt idx="231">
                  <c:v>86.69</c:v>
                </c:pt>
                <c:pt idx="232">
                  <c:v>86.62</c:v>
                </c:pt>
                <c:pt idx="233">
                  <c:v>86.47</c:v>
                </c:pt>
                <c:pt idx="234">
                  <c:v>86.35</c:v>
                </c:pt>
                <c:pt idx="235">
                  <c:v>86.19</c:v>
                </c:pt>
                <c:pt idx="236">
                  <c:v>86.03</c:v>
                </c:pt>
                <c:pt idx="237">
                  <c:v>85.92</c:v>
                </c:pt>
                <c:pt idx="238">
                  <c:v>85.77</c:v>
                </c:pt>
                <c:pt idx="239">
                  <c:v>85.65</c:v>
                </c:pt>
                <c:pt idx="240">
                  <c:v>85.47</c:v>
                </c:pt>
                <c:pt idx="241">
                  <c:v>85.25</c:v>
                </c:pt>
                <c:pt idx="242">
                  <c:v>85.07</c:v>
                </c:pt>
                <c:pt idx="243">
                  <c:v>84.96</c:v>
                </c:pt>
                <c:pt idx="244">
                  <c:v>84.76</c:v>
                </c:pt>
                <c:pt idx="245">
                  <c:v>84.62</c:v>
                </c:pt>
                <c:pt idx="246">
                  <c:v>84.52</c:v>
                </c:pt>
                <c:pt idx="247">
                  <c:v>84.39</c:v>
                </c:pt>
                <c:pt idx="248">
                  <c:v>84.24</c:v>
                </c:pt>
                <c:pt idx="249">
                  <c:v>84.06</c:v>
                </c:pt>
                <c:pt idx="250">
                  <c:v>83.88</c:v>
                </c:pt>
                <c:pt idx="251">
                  <c:v>83.39</c:v>
                </c:pt>
                <c:pt idx="252">
                  <c:v>83.09</c:v>
                </c:pt>
                <c:pt idx="253">
                  <c:v>82.86</c:v>
                </c:pt>
                <c:pt idx="254">
                  <c:v>82.54</c:v>
                </c:pt>
                <c:pt idx="255">
                  <c:v>82.06</c:v>
                </c:pt>
                <c:pt idx="256">
                  <c:v>81.19</c:v>
                </c:pt>
                <c:pt idx="257">
                  <c:v>80.45</c:v>
                </c:pt>
                <c:pt idx="258">
                  <c:v>79.92</c:v>
                </c:pt>
                <c:pt idx="259">
                  <c:v>79.66</c:v>
                </c:pt>
                <c:pt idx="260">
                  <c:v>79.52</c:v>
                </c:pt>
                <c:pt idx="261">
                  <c:v>79.08</c:v>
                </c:pt>
                <c:pt idx="262">
                  <c:v>78.599999999999994</c:v>
                </c:pt>
                <c:pt idx="263">
                  <c:v>78.09</c:v>
                </c:pt>
                <c:pt idx="264">
                  <c:v>77.510000000000005</c:v>
                </c:pt>
                <c:pt idx="265">
                  <c:v>77.22</c:v>
                </c:pt>
                <c:pt idx="266">
                  <c:v>76.989999999999995</c:v>
                </c:pt>
                <c:pt idx="267">
                  <c:v>76.95</c:v>
                </c:pt>
                <c:pt idx="268">
                  <c:v>76.81</c:v>
                </c:pt>
                <c:pt idx="269">
                  <c:v>76.66</c:v>
                </c:pt>
                <c:pt idx="270">
                  <c:v>76.150000000000006</c:v>
                </c:pt>
                <c:pt idx="271">
                  <c:v>75.61</c:v>
                </c:pt>
                <c:pt idx="272">
                  <c:v>75.319999999999993</c:v>
                </c:pt>
                <c:pt idx="273">
                  <c:v>75.239999999999995</c:v>
                </c:pt>
                <c:pt idx="274">
                  <c:v>75.2</c:v>
                </c:pt>
                <c:pt idx="275">
                  <c:v>74.709999999999994</c:v>
                </c:pt>
                <c:pt idx="276">
                  <c:v>73.81</c:v>
                </c:pt>
                <c:pt idx="277">
                  <c:v>73.260000000000005</c:v>
                </c:pt>
                <c:pt idx="278">
                  <c:v>72.430000000000007</c:v>
                </c:pt>
                <c:pt idx="279">
                  <c:v>71.319999999999993</c:v>
                </c:pt>
                <c:pt idx="280">
                  <c:v>70.83</c:v>
                </c:pt>
                <c:pt idx="281">
                  <c:v>70.709999999999994</c:v>
                </c:pt>
                <c:pt idx="282">
                  <c:v>70.349999999999994</c:v>
                </c:pt>
                <c:pt idx="283">
                  <c:v>70.06</c:v>
                </c:pt>
                <c:pt idx="284">
                  <c:v>69.88</c:v>
                </c:pt>
                <c:pt idx="285">
                  <c:v>69.19</c:v>
                </c:pt>
                <c:pt idx="286">
                  <c:v>68.55</c:v>
                </c:pt>
                <c:pt idx="287">
                  <c:v>68.39</c:v>
                </c:pt>
                <c:pt idx="288">
                  <c:v>68.28</c:v>
                </c:pt>
                <c:pt idx="289">
                  <c:v>67.88</c:v>
                </c:pt>
                <c:pt idx="290">
                  <c:v>67.239999999999995</c:v>
                </c:pt>
                <c:pt idx="291">
                  <c:v>66.44</c:v>
                </c:pt>
                <c:pt idx="292">
                  <c:v>65.45</c:v>
                </c:pt>
                <c:pt idx="293">
                  <c:v>64.47</c:v>
                </c:pt>
                <c:pt idx="294">
                  <c:v>64.069999999999993</c:v>
                </c:pt>
                <c:pt idx="295">
                  <c:v>63.85</c:v>
                </c:pt>
                <c:pt idx="296">
                  <c:v>63.25</c:v>
                </c:pt>
                <c:pt idx="297">
                  <c:v>62.66</c:v>
                </c:pt>
                <c:pt idx="298">
                  <c:v>61.75</c:v>
                </c:pt>
                <c:pt idx="299">
                  <c:v>60.89</c:v>
                </c:pt>
                <c:pt idx="300">
                  <c:v>60.26</c:v>
                </c:pt>
                <c:pt idx="301">
                  <c:v>59.65</c:v>
                </c:pt>
                <c:pt idx="302">
                  <c:v>59.24</c:v>
                </c:pt>
                <c:pt idx="303">
                  <c:v>58.01</c:v>
                </c:pt>
                <c:pt idx="304">
                  <c:v>56.98</c:v>
                </c:pt>
                <c:pt idx="305">
                  <c:v>56.83</c:v>
                </c:pt>
                <c:pt idx="306">
                  <c:v>56.66</c:v>
                </c:pt>
                <c:pt idx="307">
                  <c:v>56.58</c:v>
                </c:pt>
                <c:pt idx="308">
                  <c:v>56.43</c:v>
                </c:pt>
                <c:pt idx="309">
                  <c:v>56.48</c:v>
                </c:pt>
                <c:pt idx="310">
                  <c:v>56.55</c:v>
                </c:pt>
                <c:pt idx="311">
                  <c:v>56.61</c:v>
                </c:pt>
                <c:pt idx="312">
                  <c:v>56.66</c:v>
                </c:pt>
                <c:pt idx="313">
                  <c:v>56.65</c:v>
                </c:pt>
                <c:pt idx="314">
                  <c:v>56.44</c:v>
                </c:pt>
                <c:pt idx="315">
                  <c:v>56.36</c:v>
                </c:pt>
                <c:pt idx="316">
                  <c:v>56.39</c:v>
                </c:pt>
                <c:pt idx="317">
                  <c:v>56.05</c:v>
                </c:pt>
                <c:pt idx="318">
                  <c:v>55.76</c:v>
                </c:pt>
                <c:pt idx="319">
                  <c:v>55.47</c:v>
                </c:pt>
                <c:pt idx="320">
                  <c:v>55.24</c:v>
                </c:pt>
                <c:pt idx="321">
                  <c:v>54.81</c:v>
                </c:pt>
                <c:pt idx="322">
                  <c:v>54.39</c:v>
                </c:pt>
                <c:pt idx="323">
                  <c:v>54.14</c:v>
                </c:pt>
                <c:pt idx="324">
                  <c:v>53.7</c:v>
                </c:pt>
                <c:pt idx="325">
                  <c:v>53.2</c:v>
                </c:pt>
                <c:pt idx="326">
                  <c:v>52.77</c:v>
                </c:pt>
                <c:pt idx="327">
                  <c:v>52.34</c:v>
                </c:pt>
                <c:pt idx="328">
                  <c:v>52.12</c:v>
                </c:pt>
                <c:pt idx="329">
                  <c:v>52.05</c:v>
                </c:pt>
                <c:pt idx="330">
                  <c:v>52</c:v>
                </c:pt>
                <c:pt idx="331">
                  <c:v>51.87</c:v>
                </c:pt>
                <c:pt idx="332">
                  <c:v>51.79</c:v>
                </c:pt>
                <c:pt idx="333">
                  <c:v>51.84</c:v>
                </c:pt>
                <c:pt idx="334">
                  <c:v>51.96</c:v>
                </c:pt>
                <c:pt idx="335">
                  <c:v>52.14</c:v>
                </c:pt>
                <c:pt idx="336">
                  <c:v>52.68</c:v>
                </c:pt>
                <c:pt idx="337">
                  <c:v>53.52</c:v>
                </c:pt>
                <c:pt idx="338">
                  <c:v>54.37</c:v>
                </c:pt>
                <c:pt idx="339">
                  <c:v>54.92</c:v>
                </c:pt>
                <c:pt idx="340">
                  <c:v>55.13</c:v>
                </c:pt>
                <c:pt idx="341">
                  <c:v>55.2</c:v>
                </c:pt>
                <c:pt idx="342">
                  <c:v>55.23</c:v>
                </c:pt>
                <c:pt idx="343">
                  <c:v>55.49</c:v>
                </c:pt>
                <c:pt idx="344">
                  <c:v>56.06</c:v>
                </c:pt>
                <c:pt idx="345">
                  <c:v>55.9</c:v>
                </c:pt>
                <c:pt idx="346">
                  <c:v>55.47</c:v>
                </c:pt>
                <c:pt idx="347">
                  <c:v>55.3</c:v>
                </c:pt>
                <c:pt idx="348">
                  <c:v>55.25</c:v>
                </c:pt>
                <c:pt idx="349">
                  <c:v>55.19</c:v>
                </c:pt>
                <c:pt idx="350">
                  <c:v>55.22</c:v>
                </c:pt>
                <c:pt idx="351">
                  <c:v>55.24</c:v>
                </c:pt>
                <c:pt idx="352">
                  <c:v>55.25</c:v>
                </c:pt>
                <c:pt idx="353">
                  <c:v>55.29</c:v>
                </c:pt>
                <c:pt idx="354">
                  <c:v>55.36</c:v>
                </c:pt>
                <c:pt idx="355">
                  <c:v>55.38</c:v>
                </c:pt>
                <c:pt idx="356">
                  <c:v>55.37</c:v>
                </c:pt>
                <c:pt idx="357">
                  <c:v>55.56</c:v>
                </c:pt>
                <c:pt idx="358">
                  <c:v>56.16</c:v>
                </c:pt>
                <c:pt idx="359">
                  <c:v>56.78</c:v>
                </c:pt>
                <c:pt idx="360">
                  <c:v>57.11</c:v>
                </c:pt>
                <c:pt idx="361">
                  <c:v>57.56</c:v>
                </c:pt>
                <c:pt idx="362">
                  <c:v>58.08</c:v>
                </c:pt>
                <c:pt idx="363">
                  <c:v>59.06</c:v>
                </c:pt>
                <c:pt idx="364">
                  <c:v>60.28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98-48FE-8083-6C6E61164BA1}"/>
            </c:ext>
          </c:extLst>
        </c:ser>
        <c:ser>
          <c:idx val="2"/>
          <c:order val="2"/>
          <c:tx>
            <c:strRef>
              <c:f>Armaz_SUBS!$L$6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Armaz_SUBS!$A$7:$A$372</c:f>
              <c:numCache>
                <c:formatCode>d\-mmm</c:formatCode>
                <c:ptCount val="366"/>
                <c:pt idx="0">
                  <c:v>44197</c:v>
                </c:pt>
                <c:pt idx="1">
                  <c:v>44198</c:v>
                </c:pt>
                <c:pt idx="2">
                  <c:v>44199</c:v>
                </c:pt>
                <c:pt idx="3">
                  <c:v>44200</c:v>
                </c:pt>
                <c:pt idx="4">
                  <c:v>44201</c:v>
                </c:pt>
                <c:pt idx="5">
                  <c:v>44202</c:v>
                </c:pt>
                <c:pt idx="6">
                  <c:v>44203</c:v>
                </c:pt>
                <c:pt idx="7">
                  <c:v>44204</c:v>
                </c:pt>
                <c:pt idx="8">
                  <c:v>44205</c:v>
                </c:pt>
                <c:pt idx="9">
                  <c:v>44206</c:v>
                </c:pt>
                <c:pt idx="10">
                  <c:v>44207</c:v>
                </c:pt>
                <c:pt idx="11">
                  <c:v>44208</c:v>
                </c:pt>
                <c:pt idx="12">
                  <c:v>44209</c:v>
                </c:pt>
                <c:pt idx="13">
                  <c:v>44210</c:v>
                </c:pt>
                <c:pt idx="14">
                  <c:v>44211</c:v>
                </c:pt>
                <c:pt idx="15">
                  <c:v>44212</c:v>
                </c:pt>
                <c:pt idx="16">
                  <c:v>44213</c:v>
                </c:pt>
                <c:pt idx="17">
                  <c:v>44214</c:v>
                </c:pt>
                <c:pt idx="18">
                  <c:v>44215</c:v>
                </c:pt>
                <c:pt idx="19">
                  <c:v>44216</c:v>
                </c:pt>
                <c:pt idx="20">
                  <c:v>44217</c:v>
                </c:pt>
                <c:pt idx="21">
                  <c:v>44218</c:v>
                </c:pt>
                <c:pt idx="22">
                  <c:v>44219</c:v>
                </c:pt>
                <c:pt idx="23">
                  <c:v>44220</c:v>
                </c:pt>
                <c:pt idx="24">
                  <c:v>44221</c:v>
                </c:pt>
                <c:pt idx="25">
                  <c:v>44222</c:v>
                </c:pt>
                <c:pt idx="26">
                  <c:v>44223</c:v>
                </c:pt>
                <c:pt idx="27">
                  <c:v>44224</c:v>
                </c:pt>
                <c:pt idx="28">
                  <c:v>44225</c:v>
                </c:pt>
                <c:pt idx="29">
                  <c:v>44226</c:v>
                </c:pt>
                <c:pt idx="30">
                  <c:v>44227</c:v>
                </c:pt>
                <c:pt idx="31">
                  <c:v>44228</c:v>
                </c:pt>
                <c:pt idx="32">
                  <c:v>44229</c:v>
                </c:pt>
                <c:pt idx="33">
                  <c:v>44230</c:v>
                </c:pt>
                <c:pt idx="34">
                  <c:v>44231</c:v>
                </c:pt>
                <c:pt idx="35">
                  <c:v>44232</c:v>
                </c:pt>
                <c:pt idx="36">
                  <c:v>44233</c:v>
                </c:pt>
                <c:pt idx="37">
                  <c:v>44234</c:v>
                </c:pt>
                <c:pt idx="38">
                  <c:v>44235</c:v>
                </c:pt>
                <c:pt idx="39">
                  <c:v>44236</c:v>
                </c:pt>
                <c:pt idx="40">
                  <c:v>44237</c:v>
                </c:pt>
                <c:pt idx="41">
                  <c:v>44238</c:v>
                </c:pt>
                <c:pt idx="42">
                  <c:v>44239</c:v>
                </c:pt>
                <c:pt idx="43">
                  <c:v>44240</c:v>
                </c:pt>
                <c:pt idx="44">
                  <c:v>44241</c:v>
                </c:pt>
                <c:pt idx="45">
                  <c:v>44242</c:v>
                </c:pt>
                <c:pt idx="46">
                  <c:v>44243</c:v>
                </c:pt>
                <c:pt idx="47">
                  <c:v>44244</c:v>
                </c:pt>
                <c:pt idx="48">
                  <c:v>44245</c:v>
                </c:pt>
                <c:pt idx="49">
                  <c:v>44246</c:v>
                </c:pt>
                <c:pt idx="50">
                  <c:v>44247</c:v>
                </c:pt>
                <c:pt idx="51">
                  <c:v>44248</c:v>
                </c:pt>
                <c:pt idx="52">
                  <c:v>44249</c:v>
                </c:pt>
                <c:pt idx="53">
                  <c:v>44250</c:v>
                </c:pt>
                <c:pt idx="54">
                  <c:v>44251</c:v>
                </c:pt>
                <c:pt idx="55">
                  <c:v>44252</c:v>
                </c:pt>
                <c:pt idx="56">
                  <c:v>44253</c:v>
                </c:pt>
                <c:pt idx="57">
                  <c:v>44254</c:v>
                </c:pt>
                <c:pt idx="58">
                  <c:v>44255</c:v>
                </c:pt>
                <c:pt idx="59">
                  <c:v>44256</c:v>
                </c:pt>
                <c:pt idx="60">
                  <c:v>44257</c:v>
                </c:pt>
                <c:pt idx="61">
                  <c:v>44258</c:v>
                </c:pt>
                <c:pt idx="62">
                  <c:v>44259</c:v>
                </c:pt>
                <c:pt idx="63">
                  <c:v>44260</c:v>
                </c:pt>
                <c:pt idx="64">
                  <c:v>44261</c:v>
                </c:pt>
                <c:pt idx="65">
                  <c:v>44262</c:v>
                </c:pt>
                <c:pt idx="66">
                  <c:v>44263</c:v>
                </c:pt>
                <c:pt idx="67">
                  <c:v>44264</c:v>
                </c:pt>
                <c:pt idx="68">
                  <c:v>44265</c:v>
                </c:pt>
                <c:pt idx="69">
                  <c:v>44266</c:v>
                </c:pt>
                <c:pt idx="70">
                  <c:v>44267</c:v>
                </c:pt>
                <c:pt idx="71">
                  <c:v>44268</c:v>
                </c:pt>
                <c:pt idx="72">
                  <c:v>44269</c:v>
                </c:pt>
                <c:pt idx="73">
                  <c:v>44270</c:v>
                </c:pt>
                <c:pt idx="74">
                  <c:v>44271</c:v>
                </c:pt>
                <c:pt idx="75">
                  <c:v>44272</c:v>
                </c:pt>
                <c:pt idx="76">
                  <c:v>44273</c:v>
                </c:pt>
                <c:pt idx="77">
                  <c:v>44274</c:v>
                </c:pt>
                <c:pt idx="78">
                  <c:v>44275</c:v>
                </c:pt>
                <c:pt idx="79">
                  <c:v>44276</c:v>
                </c:pt>
                <c:pt idx="80">
                  <c:v>44277</c:v>
                </c:pt>
                <c:pt idx="81">
                  <c:v>44278</c:v>
                </c:pt>
                <c:pt idx="82">
                  <c:v>44279</c:v>
                </c:pt>
                <c:pt idx="83">
                  <c:v>44280</c:v>
                </c:pt>
                <c:pt idx="84">
                  <c:v>44281</c:v>
                </c:pt>
                <c:pt idx="85">
                  <c:v>44282</c:v>
                </c:pt>
                <c:pt idx="86">
                  <c:v>44283</c:v>
                </c:pt>
                <c:pt idx="87">
                  <c:v>44284</c:v>
                </c:pt>
                <c:pt idx="88">
                  <c:v>44285</c:v>
                </c:pt>
                <c:pt idx="89">
                  <c:v>44286</c:v>
                </c:pt>
                <c:pt idx="90">
                  <c:v>44287</c:v>
                </c:pt>
                <c:pt idx="91">
                  <c:v>44288</c:v>
                </c:pt>
                <c:pt idx="92">
                  <c:v>44289</c:v>
                </c:pt>
                <c:pt idx="93">
                  <c:v>44290</c:v>
                </c:pt>
                <c:pt idx="94">
                  <c:v>44291</c:v>
                </c:pt>
                <c:pt idx="95">
                  <c:v>44292</c:v>
                </c:pt>
                <c:pt idx="96">
                  <c:v>44293</c:v>
                </c:pt>
                <c:pt idx="97">
                  <c:v>44294</c:v>
                </c:pt>
                <c:pt idx="98">
                  <c:v>44295</c:v>
                </c:pt>
                <c:pt idx="99">
                  <c:v>44296</c:v>
                </c:pt>
                <c:pt idx="100">
                  <c:v>44297</c:v>
                </c:pt>
                <c:pt idx="101">
                  <c:v>44298</c:v>
                </c:pt>
                <c:pt idx="102">
                  <c:v>44299</c:v>
                </c:pt>
                <c:pt idx="103">
                  <c:v>44300</c:v>
                </c:pt>
                <c:pt idx="104">
                  <c:v>44301</c:v>
                </c:pt>
                <c:pt idx="105">
                  <c:v>44302</c:v>
                </c:pt>
                <c:pt idx="106">
                  <c:v>44303</c:v>
                </c:pt>
                <c:pt idx="107">
                  <c:v>44304</c:v>
                </c:pt>
                <c:pt idx="108">
                  <c:v>44305</c:v>
                </c:pt>
                <c:pt idx="109">
                  <c:v>44306</c:v>
                </c:pt>
                <c:pt idx="110">
                  <c:v>44307</c:v>
                </c:pt>
                <c:pt idx="111">
                  <c:v>44308</c:v>
                </c:pt>
                <c:pt idx="112">
                  <c:v>44309</c:v>
                </c:pt>
                <c:pt idx="113">
                  <c:v>44310</c:v>
                </c:pt>
                <c:pt idx="114">
                  <c:v>44311</c:v>
                </c:pt>
                <c:pt idx="115">
                  <c:v>44312</c:v>
                </c:pt>
                <c:pt idx="116">
                  <c:v>44313</c:v>
                </c:pt>
                <c:pt idx="117">
                  <c:v>44314</c:v>
                </c:pt>
                <c:pt idx="118">
                  <c:v>44315</c:v>
                </c:pt>
                <c:pt idx="119">
                  <c:v>44316</c:v>
                </c:pt>
                <c:pt idx="120">
                  <c:v>44317</c:v>
                </c:pt>
                <c:pt idx="121">
                  <c:v>44318</c:v>
                </c:pt>
                <c:pt idx="122">
                  <c:v>44319</c:v>
                </c:pt>
                <c:pt idx="123">
                  <c:v>44320</c:v>
                </c:pt>
                <c:pt idx="124">
                  <c:v>44321</c:v>
                </c:pt>
                <c:pt idx="125">
                  <c:v>44322</c:v>
                </c:pt>
                <c:pt idx="126">
                  <c:v>44323</c:v>
                </c:pt>
                <c:pt idx="127">
                  <c:v>44324</c:v>
                </c:pt>
                <c:pt idx="128">
                  <c:v>44325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44331</c:v>
                </c:pt>
                <c:pt idx="135">
                  <c:v>44332</c:v>
                </c:pt>
                <c:pt idx="136">
                  <c:v>44333</c:v>
                </c:pt>
                <c:pt idx="137">
                  <c:v>44334</c:v>
                </c:pt>
                <c:pt idx="138">
                  <c:v>44335</c:v>
                </c:pt>
                <c:pt idx="139">
                  <c:v>44336</c:v>
                </c:pt>
                <c:pt idx="140">
                  <c:v>44337</c:v>
                </c:pt>
                <c:pt idx="141">
                  <c:v>44338</c:v>
                </c:pt>
                <c:pt idx="142">
                  <c:v>44339</c:v>
                </c:pt>
                <c:pt idx="143">
                  <c:v>44340</c:v>
                </c:pt>
                <c:pt idx="144">
                  <c:v>44341</c:v>
                </c:pt>
                <c:pt idx="145">
                  <c:v>44342</c:v>
                </c:pt>
                <c:pt idx="146">
                  <c:v>44343</c:v>
                </c:pt>
                <c:pt idx="147">
                  <c:v>44344</c:v>
                </c:pt>
                <c:pt idx="148">
                  <c:v>44345</c:v>
                </c:pt>
                <c:pt idx="149">
                  <c:v>44346</c:v>
                </c:pt>
                <c:pt idx="150">
                  <c:v>44347</c:v>
                </c:pt>
                <c:pt idx="151">
                  <c:v>44348</c:v>
                </c:pt>
                <c:pt idx="152">
                  <c:v>44349</c:v>
                </c:pt>
                <c:pt idx="153">
                  <c:v>44350</c:v>
                </c:pt>
                <c:pt idx="154">
                  <c:v>44351</c:v>
                </c:pt>
                <c:pt idx="155">
                  <c:v>44352</c:v>
                </c:pt>
                <c:pt idx="156">
                  <c:v>44353</c:v>
                </c:pt>
                <c:pt idx="157">
                  <c:v>44354</c:v>
                </c:pt>
                <c:pt idx="158">
                  <c:v>44355</c:v>
                </c:pt>
                <c:pt idx="159">
                  <c:v>44356</c:v>
                </c:pt>
                <c:pt idx="160">
                  <c:v>44357</c:v>
                </c:pt>
                <c:pt idx="161">
                  <c:v>44358</c:v>
                </c:pt>
                <c:pt idx="162">
                  <c:v>44359</c:v>
                </c:pt>
                <c:pt idx="163">
                  <c:v>44360</c:v>
                </c:pt>
                <c:pt idx="164">
                  <c:v>44361</c:v>
                </c:pt>
                <c:pt idx="165">
                  <c:v>44362</c:v>
                </c:pt>
                <c:pt idx="166">
                  <c:v>44363</c:v>
                </c:pt>
                <c:pt idx="167">
                  <c:v>44364</c:v>
                </c:pt>
                <c:pt idx="168">
                  <c:v>44365</c:v>
                </c:pt>
                <c:pt idx="169">
                  <c:v>44366</c:v>
                </c:pt>
                <c:pt idx="170">
                  <c:v>44367</c:v>
                </c:pt>
                <c:pt idx="171">
                  <c:v>44368</c:v>
                </c:pt>
                <c:pt idx="172">
                  <c:v>44369</c:v>
                </c:pt>
                <c:pt idx="173">
                  <c:v>44370</c:v>
                </c:pt>
                <c:pt idx="174">
                  <c:v>44371</c:v>
                </c:pt>
                <c:pt idx="175">
                  <c:v>44372</c:v>
                </c:pt>
                <c:pt idx="176">
                  <c:v>44373</c:v>
                </c:pt>
                <c:pt idx="177">
                  <c:v>44374</c:v>
                </c:pt>
                <c:pt idx="178">
                  <c:v>44375</c:v>
                </c:pt>
                <c:pt idx="179">
                  <c:v>44376</c:v>
                </c:pt>
                <c:pt idx="180">
                  <c:v>44377</c:v>
                </c:pt>
                <c:pt idx="181">
                  <c:v>44378</c:v>
                </c:pt>
                <c:pt idx="182">
                  <c:v>44379</c:v>
                </c:pt>
                <c:pt idx="183">
                  <c:v>44380</c:v>
                </c:pt>
                <c:pt idx="184">
                  <c:v>44381</c:v>
                </c:pt>
                <c:pt idx="185">
                  <c:v>44382</c:v>
                </c:pt>
                <c:pt idx="186">
                  <c:v>44383</c:v>
                </c:pt>
                <c:pt idx="187">
                  <c:v>44384</c:v>
                </c:pt>
                <c:pt idx="188">
                  <c:v>44385</c:v>
                </c:pt>
                <c:pt idx="189">
                  <c:v>44386</c:v>
                </c:pt>
                <c:pt idx="190">
                  <c:v>44387</c:v>
                </c:pt>
                <c:pt idx="191">
                  <c:v>44388</c:v>
                </c:pt>
                <c:pt idx="192">
                  <c:v>44389</c:v>
                </c:pt>
                <c:pt idx="193">
                  <c:v>44390</c:v>
                </c:pt>
                <c:pt idx="194">
                  <c:v>44391</c:v>
                </c:pt>
                <c:pt idx="195">
                  <c:v>44392</c:v>
                </c:pt>
                <c:pt idx="196">
                  <c:v>44393</c:v>
                </c:pt>
                <c:pt idx="197">
                  <c:v>44394</c:v>
                </c:pt>
                <c:pt idx="198">
                  <c:v>44395</c:v>
                </c:pt>
                <c:pt idx="199">
                  <c:v>44396</c:v>
                </c:pt>
                <c:pt idx="200">
                  <c:v>44397</c:v>
                </c:pt>
                <c:pt idx="201">
                  <c:v>44398</c:v>
                </c:pt>
                <c:pt idx="202">
                  <c:v>44399</c:v>
                </c:pt>
                <c:pt idx="203">
                  <c:v>44400</c:v>
                </c:pt>
                <c:pt idx="204">
                  <c:v>44401</c:v>
                </c:pt>
                <c:pt idx="205">
                  <c:v>44402</c:v>
                </c:pt>
                <c:pt idx="206">
                  <c:v>44403</c:v>
                </c:pt>
                <c:pt idx="207">
                  <c:v>44404</c:v>
                </c:pt>
                <c:pt idx="208">
                  <c:v>44405</c:v>
                </c:pt>
                <c:pt idx="209">
                  <c:v>44406</c:v>
                </c:pt>
                <c:pt idx="210">
                  <c:v>44407</c:v>
                </c:pt>
                <c:pt idx="211">
                  <c:v>44408</c:v>
                </c:pt>
                <c:pt idx="212">
                  <c:v>44409</c:v>
                </c:pt>
                <c:pt idx="213">
                  <c:v>44410</c:v>
                </c:pt>
                <c:pt idx="214">
                  <c:v>44411</c:v>
                </c:pt>
                <c:pt idx="215">
                  <c:v>44412</c:v>
                </c:pt>
                <c:pt idx="216">
                  <c:v>44413</c:v>
                </c:pt>
                <c:pt idx="217">
                  <c:v>44414</c:v>
                </c:pt>
                <c:pt idx="218">
                  <c:v>44415</c:v>
                </c:pt>
                <c:pt idx="219">
                  <c:v>44416</c:v>
                </c:pt>
                <c:pt idx="220">
                  <c:v>44417</c:v>
                </c:pt>
                <c:pt idx="221">
                  <c:v>44418</c:v>
                </c:pt>
                <c:pt idx="222">
                  <c:v>44419</c:v>
                </c:pt>
                <c:pt idx="223">
                  <c:v>44420</c:v>
                </c:pt>
                <c:pt idx="224">
                  <c:v>44421</c:v>
                </c:pt>
                <c:pt idx="225">
                  <c:v>44422</c:v>
                </c:pt>
                <c:pt idx="226">
                  <c:v>44423</c:v>
                </c:pt>
                <c:pt idx="227">
                  <c:v>44424</c:v>
                </c:pt>
                <c:pt idx="228">
                  <c:v>44425</c:v>
                </c:pt>
                <c:pt idx="229">
                  <c:v>44426</c:v>
                </c:pt>
                <c:pt idx="230">
                  <c:v>44427</c:v>
                </c:pt>
                <c:pt idx="231">
                  <c:v>44428</c:v>
                </c:pt>
                <c:pt idx="232">
                  <c:v>44429</c:v>
                </c:pt>
                <c:pt idx="233">
                  <c:v>44430</c:v>
                </c:pt>
                <c:pt idx="234">
                  <c:v>44431</c:v>
                </c:pt>
                <c:pt idx="235">
                  <c:v>44432</c:v>
                </c:pt>
                <c:pt idx="236">
                  <c:v>44433</c:v>
                </c:pt>
                <c:pt idx="237">
                  <c:v>44434</c:v>
                </c:pt>
                <c:pt idx="238">
                  <c:v>44435</c:v>
                </c:pt>
                <c:pt idx="239">
                  <c:v>44436</c:v>
                </c:pt>
                <c:pt idx="240">
                  <c:v>44437</c:v>
                </c:pt>
                <c:pt idx="241">
                  <c:v>44438</c:v>
                </c:pt>
                <c:pt idx="242">
                  <c:v>44439</c:v>
                </c:pt>
                <c:pt idx="243">
                  <c:v>44440</c:v>
                </c:pt>
                <c:pt idx="244">
                  <c:v>44441</c:v>
                </c:pt>
                <c:pt idx="245">
                  <c:v>44442</c:v>
                </c:pt>
                <c:pt idx="246">
                  <c:v>44443</c:v>
                </c:pt>
                <c:pt idx="247">
                  <c:v>44444</c:v>
                </c:pt>
                <c:pt idx="248">
                  <c:v>44445</c:v>
                </c:pt>
                <c:pt idx="249">
                  <c:v>44446</c:v>
                </c:pt>
                <c:pt idx="250">
                  <c:v>44447</c:v>
                </c:pt>
                <c:pt idx="251">
                  <c:v>44448</c:v>
                </c:pt>
                <c:pt idx="252">
                  <c:v>44449</c:v>
                </c:pt>
                <c:pt idx="253">
                  <c:v>44450</c:v>
                </c:pt>
                <c:pt idx="254">
                  <c:v>44451</c:v>
                </c:pt>
                <c:pt idx="255">
                  <c:v>44452</c:v>
                </c:pt>
                <c:pt idx="256">
                  <c:v>44453</c:v>
                </c:pt>
                <c:pt idx="257">
                  <c:v>44454</c:v>
                </c:pt>
                <c:pt idx="258">
                  <c:v>44455</c:v>
                </c:pt>
                <c:pt idx="259">
                  <c:v>44456</c:v>
                </c:pt>
                <c:pt idx="260">
                  <c:v>44457</c:v>
                </c:pt>
                <c:pt idx="261">
                  <c:v>44458</c:v>
                </c:pt>
                <c:pt idx="262">
                  <c:v>44459</c:v>
                </c:pt>
                <c:pt idx="263">
                  <c:v>44460</c:v>
                </c:pt>
                <c:pt idx="264">
                  <c:v>44461</c:v>
                </c:pt>
                <c:pt idx="265">
                  <c:v>44462</c:v>
                </c:pt>
                <c:pt idx="266">
                  <c:v>44463</c:v>
                </c:pt>
                <c:pt idx="267">
                  <c:v>44464</c:v>
                </c:pt>
                <c:pt idx="268">
                  <c:v>44465</c:v>
                </c:pt>
                <c:pt idx="269">
                  <c:v>44466</c:v>
                </c:pt>
                <c:pt idx="270">
                  <c:v>44467</c:v>
                </c:pt>
                <c:pt idx="271">
                  <c:v>44468</c:v>
                </c:pt>
                <c:pt idx="272">
                  <c:v>44469</c:v>
                </c:pt>
                <c:pt idx="273">
                  <c:v>44470</c:v>
                </c:pt>
                <c:pt idx="274">
                  <c:v>44471</c:v>
                </c:pt>
                <c:pt idx="275">
                  <c:v>44472</c:v>
                </c:pt>
                <c:pt idx="276">
                  <c:v>44473</c:v>
                </c:pt>
                <c:pt idx="277">
                  <c:v>44474</c:v>
                </c:pt>
                <c:pt idx="278">
                  <c:v>44475</c:v>
                </c:pt>
                <c:pt idx="279">
                  <c:v>44476</c:v>
                </c:pt>
                <c:pt idx="280">
                  <c:v>44477</c:v>
                </c:pt>
                <c:pt idx="281">
                  <c:v>44478</c:v>
                </c:pt>
                <c:pt idx="282">
                  <c:v>44479</c:v>
                </c:pt>
                <c:pt idx="283">
                  <c:v>44480</c:v>
                </c:pt>
                <c:pt idx="284">
                  <c:v>44481</c:v>
                </c:pt>
                <c:pt idx="285">
                  <c:v>44482</c:v>
                </c:pt>
                <c:pt idx="286">
                  <c:v>44483</c:v>
                </c:pt>
                <c:pt idx="287">
                  <c:v>44484</c:v>
                </c:pt>
                <c:pt idx="288">
                  <c:v>44485</c:v>
                </c:pt>
                <c:pt idx="289">
                  <c:v>44486</c:v>
                </c:pt>
                <c:pt idx="290">
                  <c:v>44487</c:v>
                </c:pt>
                <c:pt idx="291">
                  <c:v>44488</c:v>
                </c:pt>
                <c:pt idx="292">
                  <c:v>44489</c:v>
                </c:pt>
                <c:pt idx="293">
                  <c:v>44490</c:v>
                </c:pt>
                <c:pt idx="294">
                  <c:v>44491</c:v>
                </c:pt>
                <c:pt idx="295">
                  <c:v>44492</c:v>
                </c:pt>
                <c:pt idx="296">
                  <c:v>44493</c:v>
                </c:pt>
                <c:pt idx="297">
                  <c:v>44494</c:v>
                </c:pt>
                <c:pt idx="298">
                  <c:v>44495</c:v>
                </c:pt>
                <c:pt idx="299">
                  <c:v>44496</c:v>
                </c:pt>
                <c:pt idx="300">
                  <c:v>44497</c:v>
                </c:pt>
                <c:pt idx="301">
                  <c:v>44498</c:v>
                </c:pt>
                <c:pt idx="302">
                  <c:v>44499</c:v>
                </c:pt>
                <c:pt idx="303">
                  <c:v>44500</c:v>
                </c:pt>
                <c:pt idx="304">
                  <c:v>44501</c:v>
                </c:pt>
                <c:pt idx="305">
                  <c:v>44502</c:v>
                </c:pt>
                <c:pt idx="306">
                  <c:v>44503</c:v>
                </c:pt>
                <c:pt idx="307">
                  <c:v>44504</c:v>
                </c:pt>
                <c:pt idx="308">
                  <c:v>44505</c:v>
                </c:pt>
                <c:pt idx="309">
                  <c:v>44506</c:v>
                </c:pt>
                <c:pt idx="310">
                  <c:v>44507</c:v>
                </c:pt>
                <c:pt idx="311">
                  <c:v>44508</c:v>
                </c:pt>
                <c:pt idx="312">
                  <c:v>44509</c:v>
                </c:pt>
                <c:pt idx="313">
                  <c:v>44510</c:v>
                </c:pt>
                <c:pt idx="314">
                  <c:v>44511</c:v>
                </c:pt>
                <c:pt idx="315">
                  <c:v>44512</c:v>
                </c:pt>
                <c:pt idx="316">
                  <c:v>44513</c:v>
                </c:pt>
                <c:pt idx="317">
                  <c:v>44514</c:v>
                </c:pt>
                <c:pt idx="318">
                  <c:v>44515</c:v>
                </c:pt>
                <c:pt idx="319">
                  <c:v>44516</c:v>
                </c:pt>
                <c:pt idx="320">
                  <c:v>44517</c:v>
                </c:pt>
                <c:pt idx="321">
                  <c:v>44518</c:v>
                </c:pt>
                <c:pt idx="322">
                  <c:v>44519</c:v>
                </c:pt>
                <c:pt idx="323">
                  <c:v>44520</c:v>
                </c:pt>
                <c:pt idx="324">
                  <c:v>44521</c:v>
                </c:pt>
                <c:pt idx="325">
                  <c:v>44522</c:v>
                </c:pt>
                <c:pt idx="326">
                  <c:v>44523</c:v>
                </c:pt>
                <c:pt idx="327">
                  <c:v>44524</c:v>
                </c:pt>
                <c:pt idx="328">
                  <c:v>44525</c:v>
                </c:pt>
                <c:pt idx="329">
                  <c:v>44526</c:v>
                </c:pt>
                <c:pt idx="330">
                  <c:v>44527</c:v>
                </c:pt>
                <c:pt idx="331">
                  <c:v>44528</c:v>
                </c:pt>
                <c:pt idx="332">
                  <c:v>44529</c:v>
                </c:pt>
                <c:pt idx="333">
                  <c:v>44530</c:v>
                </c:pt>
                <c:pt idx="334">
                  <c:v>44531</c:v>
                </c:pt>
                <c:pt idx="335">
                  <c:v>44532</c:v>
                </c:pt>
                <c:pt idx="336">
                  <c:v>44533</c:v>
                </c:pt>
                <c:pt idx="337">
                  <c:v>44534</c:v>
                </c:pt>
                <c:pt idx="338">
                  <c:v>44535</c:v>
                </c:pt>
                <c:pt idx="339">
                  <c:v>44536</c:v>
                </c:pt>
                <c:pt idx="340">
                  <c:v>44537</c:v>
                </c:pt>
                <c:pt idx="341">
                  <c:v>44538</c:v>
                </c:pt>
                <c:pt idx="342">
                  <c:v>44539</c:v>
                </c:pt>
                <c:pt idx="343">
                  <c:v>44540</c:v>
                </c:pt>
                <c:pt idx="344">
                  <c:v>44541</c:v>
                </c:pt>
                <c:pt idx="345">
                  <c:v>44542</c:v>
                </c:pt>
                <c:pt idx="346">
                  <c:v>44543</c:v>
                </c:pt>
                <c:pt idx="347">
                  <c:v>44544</c:v>
                </c:pt>
                <c:pt idx="348">
                  <c:v>44545</c:v>
                </c:pt>
                <c:pt idx="349">
                  <c:v>44546</c:v>
                </c:pt>
                <c:pt idx="350">
                  <c:v>44547</c:v>
                </c:pt>
                <c:pt idx="351">
                  <c:v>44548</c:v>
                </c:pt>
                <c:pt idx="352">
                  <c:v>44549</c:v>
                </c:pt>
                <c:pt idx="353">
                  <c:v>44550</c:v>
                </c:pt>
                <c:pt idx="354">
                  <c:v>44551</c:v>
                </c:pt>
                <c:pt idx="355">
                  <c:v>44552</c:v>
                </c:pt>
                <c:pt idx="356">
                  <c:v>44553</c:v>
                </c:pt>
                <c:pt idx="357">
                  <c:v>44554</c:v>
                </c:pt>
                <c:pt idx="358">
                  <c:v>44555</c:v>
                </c:pt>
                <c:pt idx="359">
                  <c:v>44556</c:v>
                </c:pt>
                <c:pt idx="360">
                  <c:v>44557</c:v>
                </c:pt>
                <c:pt idx="361">
                  <c:v>44558</c:v>
                </c:pt>
                <c:pt idx="362">
                  <c:v>44559</c:v>
                </c:pt>
                <c:pt idx="363">
                  <c:v>44560</c:v>
                </c:pt>
                <c:pt idx="364">
                  <c:v>44561</c:v>
                </c:pt>
              </c:numCache>
            </c:numRef>
          </c:cat>
          <c:val>
            <c:numRef>
              <c:f>Armaz_SUBS!$L$7:$L$372</c:f>
              <c:numCache>
                <c:formatCode>0.00</c:formatCode>
                <c:ptCount val="366"/>
                <c:pt idx="0">
                  <c:v>61.68</c:v>
                </c:pt>
                <c:pt idx="1">
                  <c:v>62.91</c:v>
                </c:pt>
                <c:pt idx="2">
                  <c:v>63.94</c:v>
                </c:pt>
                <c:pt idx="3">
                  <c:v>64.91</c:v>
                </c:pt>
                <c:pt idx="4">
                  <c:v>65.97</c:v>
                </c:pt>
                <c:pt idx="5">
                  <c:v>67.28</c:v>
                </c:pt>
                <c:pt idx="6">
                  <c:v>68.84</c:v>
                </c:pt>
                <c:pt idx="7">
                  <c:v>70.42</c:v>
                </c:pt>
                <c:pt idx="8">
                  <c:v>71.760000000000005</c:v>
                </c:pt>
                <c:pt idx="9">
                  <c:v>73.31</c:v>
                </c:pt>
                <c:pt idx="10">
                  <c:v>74.55</c:v>
                </c:pt>
                <c:pt idx="11">
                  <c:v>75.760000000000005</c:v>
                </c:pt>
                <c:pt idx="12">
                  <c:v>77.150000000000006</c:v>
                </c:pt>
                <c:pt idx="13">
                  <c:v>78.78</c:v>
                </c:pt>
                <c:pt idx="14">
                  <c:v>80.42</c:v>
                </c:pt>
                <c:pt idx="15">
                  <c:v>81.95</c:v>
                </c:pt>
                <c:pt idx="16">
                  <c:v>83.36</c:v>
                </c:pt>
                <c:pt idx="17">
                  <c:v>84.19</c:v>
                </c:pt>
                <c:pt idx="18">
                  <c:v>84.49</c:v>
                </c:pt>
                <c:pt idx="19">
                  <c:v>85.01</c:v>
                </c:pt>
                <c:pt idx="20">
                  <c:v>85.44</c:v>
                </c:pt>
                <c:pt idx="21">
                  <c:v>85.81</c:v>
                </c:pt>
                <c:pt idx="22">
                  <c:v>86</c:v>
                </c:pt>
                <c:pt idx="23">
                  <c:v>86.32</c:v>
                </c:pt>
                <c:pt idx="24">
                  <c:v>86.67</c:v>
                </c:pt>
                <c:pt idx="25">
                  <c:v>86.84</c:v>
                </c:pt>
                <c:pt idx="26">
                  <c:v>87.1</c:v>
                </c:pt>
                <c:pt idx="27">
                  <c:v>87.61</c:v>
                </c:pt>
                <c:pt idx="28">
                  <c:v>88.28</c:v>
                </c:pt>
                <c:pt idx="29">
                  <c:v>88.89</c:v>
                </c:pt>
                <c:pt idx="30">
                  <c:v>89.37</c:v>
                </c:pt>
                <c:pt idx="31">
                  <c:v>89.91</c:v>
                </c:pt>
                <c:pt idx="32">
                  <c:v>90.27</c:v>
                </c:pt>
                <c:pt idx="33">
                  <c:v>90.5</c:v>
                </c:pt>
                <c:pt idx="34">
                  <c:v>90.73</c:v>
                </c:pt>
                <c:pt idx="35">
                  <c:v>90.96</c:v>
                </c:pt>
                <c:pt idx="36">
                  <c:v>90.96</c:v>
                </c:pt>
                <c:pt idx="37">
                  <c:v>91.15</c:v>
                </c:pt>
                <c:pt idx="38">
                  <c:v>91.34</c:v>
                </c:pt>
                <c:pt idx="39">
                  <c:v>91.57</c:v>
                </c:pt>
                <c:pt idx="40">
                  <c:v>91.79</c:v>
                </c:pt>
                <c:pt idx="41">
                  <c:v>92.08</c:v>
                </c:pt>
                <c:pt idx="42">
                  <c:v>92.4</c:v>
                </c:pt>
                <c:pt idx="43">
                  <c:v>92.71</c:v>
                </c:pt>
                <c:pt idx="44">
                  <c:v>92.83</c:v>
                </c:pt>
                <c:pt idx="45">
                  <c:v>92.7</c:v>
                </c:pt>
                <c:pt idx="46">
                  <c:v>92.33</c:v>
                </c:pt>
                <c:pt idx="47">
                  <c:v>92.02</c:v>
                </c:pt>
                <c:pt idx="48">
                  <c:v>92.09</c:v>
                </c:pt>
                <c:pt idx="49">
                  <c:v>92.59</c:v>
                </c:pt>
                <c:pt idx="50">
                  <c:v>93.08</c:v>
                </c:pt>
                <c:pt idx="51">
                  <c:v>93.82</c:v>
                </c:pt>
                <c:pt idx="52">
                  <c:v>94.35</c:v>
                </c:pt>
                <c:pt idx="53">
                  <c:v>94.89</c:v>
                </c:pt>
                <c:pt idx="54">
                  <c:v>95.1</c:v>
                </c:pt>
                <c:pt idx="55">
                  <c:v>95.39</c:v>
                </c:pt>
                <c:pt idx="56">
                  <c:v>95.81</c:v>
                </c:pt>
                <c:pt idx="57">
                  <c:v>96.26</c:v>
                </c:pt>
                <c:pt idx="58">
                  <c:v>96.81</c:v>
                </c:pt>
                <c:pt idx="59">
                  <c:v>97.7</c:v>
                </c:pt>
                <c:pt idx="60">
                  <c:v>98.06</c:v>
                </c:pt>
                <c:pt idx="61">
                  <c:v>98.04</c:v>
                </c:pt>
                <c:pt idx="62">
                  <c:v>98.36</c:v>
                </c:pt>
                <c:pt idx="63">
                  <c:v>98.3</c:v>
                </c:pt>
                <c:pt idx="64">
                  <c:v>98.29</c:v>
                </c:pt>
                <c:pt idx="65">
                  <c:v>98.46</c:v>
                </c:pt>
                <c:pt idx="66">
                  <c:v>98.14</c:v>
                </c:pt>
                <c:pt idx="67">
                  <c:v>97.73</c:v>
                </c:pt>
                <c:pt idx="68">
                  <c:v>97.48</c:v>
                </c:pt>
                <c:pt idx="69">
                  <c:v>97.59</c:v>
                </c:pt>
                <c:pt idx="70">
                  <c:v>98.04</c:v>
                </c:pt>
                <c:pt idx="71">
                  <c:v>98.44</c:v>
                </c:pt>
                <c:pt idx="72">
                  <c:v>98.29</c:v>
                </c:pt>
                <c:pt idx="73">
                  <c:v>98.31</c:v>
                </c:pt>
                <c:pt idx="74">
                  <c:v>98.15</c:v>
                </c:pt>
                <c:pt idx="75">
                  <c:v>98.53</c:v>
                </c:pt>
                <c:pt idx="76">
                  <c:v>98.21</c:v>
                </c:pt>
                <c:pt idx="77">
                  <c:v>98.59</c:v>
                </c:pt>
                <c:pt idx="78">
                  <c:v>98.61</c:v>
                </c:pt>
                <c:pt idx="79">
                  <c:v>98.61</c:v>
                </c:pt>
                <c:pt idx="80">
                  <c:v>98.39</c:v>
                </c:pt>
                <c:pt idx="81">
                  <c:v>98.34</c:v>
                </c:pt>
                <c:pt idx="82">
                  <c:v>98.05</c:v>
                </c:pt>
                <c:pt idx="83">
                  <c:v>97.94</c:v>
                </c:pt>
                <c:pt idx="84">
                  <c:v>97.92</c:v>
                </c:pt>
                <c:pt idx="85">
                  <c:v>97.68</c:v>
                </c:pt>
                <c:pt idx="86">
                  <c:v>97.7</c:v>
                </c:pt>
                <c:pt idx="87">
                  <c:v>97.59</c:v>
                </c:pt>
                <c:pt idx="88">
                  <c:v>97.63</c:v>
                </c:pt>
                <c:pt idx="89">
                  <c:v>97.7</c:v>
                </c:pt>
                <c:pt idx="90">
                  <c:v>97.76</c:v>
                </c:pt>
                <c:pt idx="91">
                  <c:v>97.72</c:v>
                </c:pt>
                <c:pt idx="92">
                  <c:v>97.4</c:v>
                </c:pt>
                <c:pt idx="93">
                  <c:v>97.54</c:v>
                </c:pt>
                <c:pt idx="94">
                  <c:v>97.78</c:v>
                </c:pt>
                <c:pt idx="95">
                  <c:v>97.89</c:v>
                </c:pt>
                <c:pt idx="96">
                  <c:v>98.33</c:v>
                </c:pt>
                <c:pt idx="97">
                  <c:v>98.33</c:v>
                </c:pt>
                <c:pt idx="98">
                  <c:v>98.45</c:v>
                </c:pt>
                <c:pt idx="99">
                  <c:v>98.27</c:v>
                </c:pt>
                <c:pt idx="100">
                  <c:v>98.06</c:v>
                </c:pt>
                <c:pt idx="101">
                  <c:v>97.88</c:v>
                </c:pt>
                <c:pt idx="102">
                  <c:v>98.03</c:v>
                </c:pt>
                <c:pt idx="103">
                  <c:v>98.06</c:v>
                </c:pt>
                <c:pt idx="104">
                  <c:v>98.2</c:v>
                </c:pt>
                <c:pt idx="105">
                  <c:v>98.32</c:v>
                </c:pt>
                <c:pt idx="106">
                  <c:v>98.35</c:v>
                </c:pt>
                <c:pt idx="107">
                  <c:v>98.18</c:v>
                </c:pt>
                <c:pt idx="108">
                  <c:v>98.2</c:v>
                </c:pt>
                <c:pt idx="109">
                  <c:v>98.11</c:v>
                </c:pt>
                <c:pt idx="110">
                  <c:v>98.2</c:v>
                </c:pt>
                <c:pt idx="111">
                  <c:v>98.29</c:v>
                </c:pt>
                <c:pt idx="112">
                  <c:v>98.53</c:v>
                </c:pt>
                <c:pt idx="113">
                  <c:v>98.35</c:v>
                </c:pt>
                <c:pt idx="114">
                  <c:v>98.11</c:v>
                </c:pt>
                <c:pt idx="115">
                  <c:v>97.92</c:v>
                </c:pt>
                <c:pt idx="116">
                  <c:v>97.81</c:v>
                </c:pt>
                <c:pt idx="117">
                  <c:v>97.79</c:v>
                </c:pt>
                <c:pt idx="118">
                  <c:v>97.98</c:v>
                </c:pt>
                <c:pt idx="119">
                  <c:v>98.42</c:v>
                </c:pt>
                <c:pt idx="120">
                  <c:v>98.69</c:v>
                </c:pt>
                <c:pt idx="121">
                  <c:v>98.38</c:v>
                </c:pt>
                <c:pt idx="122">
                  <c:v>98.38</c:v>
                </c:pt>
                <c:pt idx="123">
                  <c:v>98.7</c:v>
                </c:pt>
                <c:pt idx="124">
                  <c:v>98.67</c:v>
                </c:pt>
                <c:pt idx="125">
                  <c:v>98.8</c:v>
                </c:pt>
                <c:pt idx="126">
                  <c:v>98.85</c:v>
                </c:pt>
                <c:pt idx="127">
                  <c:v>98.62</c:v>
                </c:pt>
                <c:pt idx="128">
                  <c:v>98.25</c:v>
                </c:pt>
                <c:pt idx="129">
                  <c:v>98.25</c:v>
                </c:pt>
                <c:pt idx="130">
                  <c:v>98.38</c:v>
                </c:pt>
                <c:pt idx="131">
                  <c:v>98.34</c:v>
                </c:pt>
                <c:pt idx="132">
                  <c:v>98.15</c:v>
                </c:pt>
                <c:pt idx="133">
                  <c:v>98.47</c:v>
                </c:pt>
                <c:pt idx="134">
                  <c:v>98.65</c:v>
                </c:pt>
                <c:pt idx="135">
                  <c:v>98.63</c:v>
                </c:pt>
                <c:pt idx="136">
                  <c:v>98.59</c:v>
                </c:pt>
                <c:pt idx="137">
                  <c:v>98.61</c:v>
                </c:pt>
                <c:pt idx="138">
                  <c:v>98.61</c:v>
                </c:pt>
                <c:pt idx="139">
                  <c:v>98.45</c:v>
                </c:pt>
                <c:pt idx="140">
                  <c:v>98.49</c:v>
                </c:pt>
                <c:pt idx="141">
                  <c:v>98.28</c:v>
                </c:pt>
                <c:pt idx="142">
                  <c:v>98.22</c:v>
                </c:pt>
                <c:pt idx="143">
                  <c:v>98.05</c:v>
                </c:pt>
                <c:pt idx="144">
                  <c:v>98.07</c:v>
                </c:pt>
                <c:pt idx="145">
                  <c:v>98.19</c:v>
                </c:pt>
                <c:pt idx="146">
                  <c:v>98.2</c:v>
                </c:pt>
                <c:pt idx="147">
                  <c:v>98.22</c:v>
                </c:pt>
                <c:pt idx="148">
                  <c:v>98.01</c:v>
                </c:pt>
                <c:pt idx="149">
                  <c:v>98.08</c:v>
                </c:pt>
                <c:pt idx="150">
                  <c:v>97.83</c:v>
                </c:pt>
                <c:pt idx="151">
                  <c:v>97.72</c:v>
                </c:pt>
                <c:pt idx="152">
                  <c:v>97.75</c:v>
                </c:pt>
                <c:pt idx="153">
                  <c:v>98.03</c:v>
                </c:pt>
                <c:pt idx="154">
                  <c:v>98.3</c:v>
                </c:pt>
                <c:pt idx="155">
                  <c:v>98.34</c:v>
                </c:pt>
                <c:pt idx="156">
                  <c:v>98.33</c:v>
                </c:pt>
                <c:pt idx="157">
                  <c:v>98.49</c:v>
                </c:pt>
                <c:pt idx="158">
                  <c:v>98.68</c:v>
                </c:pt>
                <c:pt idx="159">
                  <c:v>98.78</c:v>
                </c:pt>
                <c:pt idx="160">
                  <c:v>98.91</c:v>
                </c:pt>
                <c:pt idx="161">
                  <c:v>98.94</c:v>
                </c:pt>
                <c:pt idx="162">
                  <c:v>98.88</c:v>
                </c:pt>
                <c:pt idx="163">
                  <c:v>98.82</c:v>
                </c:pt>
                <c:pt idx="164">
                  <c:v>98.83</c:v>
                </c:pt>
                <c:pt idx="165">
                  <c:v>98.86</c:v>
                </c:pt>
                <c:pt idx="166">
                  <c:v>98.89</c:v>
                </c:pt>
                <c:pt idx="167">
                  <c:v>98.97</c:v>
                </c:pt>
                <c:pt idx="168">
                  <c:v>99.08</c:v>
                </c:pt>
                <c:pt idx="169">
                  <c:v>99.19</c:v>
                </c:pt>
                <c:pt idx="170">
                  <c:v>99.22</c:v>
                </c:pt>
                <c:pt idx="171">
                  <c:v>99.25</c:v>
                </c:pt>
                <c:pt idx="172">
                  <c:v>99.24</c:v>
                </c:pt>
                <c:pt idx="173">
                  <c:v>99.19</c:v>
                </c:pt>
                <c:pt idx="174">
                  <c:v>99.2</c:v>
                </c:pt>
                <c:pt idx="175">
                  <c:v>99.15</c:v>
                </c:pt>
                <c:pt idx="176">
                  <c:v>98.92</c:v>
                </c:pt>
                <c:pt idx="177">
                  <c:v>98.7</c:v>
                </c:pt>
                <c:pt idx="178">
                  <c:v>98.48</c:v>
                </c:pt>
                <c:pt idx="179">
                  <c:v>98.3</c:v>
                </c:pt>
                <c:pt idx="180">
                  <c:v>98.09</c:v>
                </c:pt>
                <c:pt idx="181">
                  <c:v>97.84</c:v>
                </c:pt>
                <c:pt idx="182">
                  <c:v>97.55</c:v>
                </c:pt>
                <c:pt idx="183">
                  <c:v>97.29</c:v>
                </c:pt>
                <c:pt idx="184">
                  <c:v>97.16</c:v>
                </c:pt>
                <c:pt idx="185">
                  <c:v>97.03</c:v>
                </c:pt>
                <c:pt idx="186">
                  <c:v>96.91</c:v>
                </c:pt>
                <c:pt idx="187">
                  <c:v>96.6</c:v>
                </c:pt>
                <c:pt idx="188">
                  <c:v>96.4</c:v>
                </c:pt>
                <c:pt idx="189">
                  <c:v>96.21</c:v>
                </c:pt>
                <c:pt idx="190">
                  <c:v>96.01</c:v>
                </c:pt>
                <c:pt idx="191">
                  <c:v>95.8</c:v>
                </c:pt>
                <c:pt idx="192">
                  <c:v>95.6</c:v>
                </c:pt>
                <c:pt idx="193">
                  <c:v>95.28</c:v>
                </c:pt>
                <c:pt idx="194">
                  <c:v>95.07</c:v>
                </c:pt>
                <c:pt idx="195">
                  <c:v>95.02</c:v>
                </c:pt>
                <c:pt idx="196">
                  <c:v>94.92</c:v>
                </c:pt>
                <c:pt idx="197">
                  <c:v>94.73</c:v>
                </c:pt>
                <c:pt idx="198">
                  <c:v>94.45</c:v>
                </c:pt>
                <c:pt idx="199">
                  <c:v>94.27</c:v>
                </c:pt>
                <c:pt idx="200">
                  <c:v>94.17</c:v>
                </c:pt>
                <c:pt idx="201">
                  <c:v>94.05</c:v>
                </c:pt>
                <c:pt idx="202">
                  <c:v>93.89</c:v>
                </c:pt>
                <c:pt idx="203">
                  <c:v>93.79</c:v>
                </c:pt>
                <c:pt idx="204">
                  <c:v>93.61</c:v>
                </c:pt>
                <c:pt idx="205">
                  <c:v>93.45</c:v>
                </c:pt>
                <c:pt idx="206">
                  <c:v>93.23</c:v>
                </c:pt>
                <c:pt idx="207">
                  <c:v>92.9</c:v>
                </c:pt>
                <c:pt idx="208">
                  <c:v>92.49</c:v>
                </c:pt>
                <c:pt idx="209">
                  <c:v>92.15</c:v>
                </c:pt>
                <c:pt idx="210">
                  <c:v>91.95</c:v>
                </c:pt>
                <c:pt idx="211">
                  <c:v>91.62</c:v>
                </c:pt>
                <c:pt idx="212">
                  <c:v>91.18</c:v>
                </c:pt>
                <c:pt idx="213">
                  <c:v>90.94</c:v>
                </c:pt>
                <c:pt idx="214">
                  <c:v>90.69</c:v>
                </c:pt>
                <c:pt idx="215">
                  <c:v>90.47</c:v>
                </c:pt>
                <c:pt idx="216">
                  <c:v>90.25</c:v>
                </c:pt>
                <c:pt idx="217">
                  <c:v>90.17</c:v>
                </c:pt>
                <c:pt idx="218">
                  <c:v>89.95</c:v>
                </c:pt>
                <c:pt idx="219">
                  <c:v>89.59</c:v>
                </c:pt>
                <c:pt idx="220">
                  <c:v>89.23</c:v>
                </c:pt>
                <c:pt idx="221">
                  <c:v>88.85</c:v>
                </c:pt>
                <c:pt idx="222">
                  <c:v>88.58</c:v>
                </c:pt>
                <c:pt idx="223">
                  <c:v>88.33</c:v>
                </c:pt>
                <c:pt idx="224">
                  <c:v>88.23</c:v>
                </c:pt>
                <c:pt idx="225">
                  <c:v>88.06</c:v>
                </c:pt>
                <c:pt idx="226">
                  <c:v>87.74</c:v>
                </c:pt>
                <c:pt idx="227">
                  <c:v>87.34</c:v>
                </c:pt>
                <c:pt idx="228">
                  <c:v>86.91</c:v>
                </c:pt>
                <c:pt idx="229">
                  <c:v>86.5</c:v>
                </c:pt>
                <c:pt idx="230">
                  <c:v>86.03</c:v>
                </c:pt>
                <c:pt idx="231">
                  <c:v>85.65</c:v>
                </c:pt>
                <c:pt idx="232">
                  <c:v>85.19</c:v>
                </c:pt>
                <c:pt idx="233">
                  <c:v>84.76</c:v>
                </c:pt>
                <c:pt idx="234">
                  <c:v>84.27</c:v>
                </c:pt>
                <c:pt idx="235">
                  <c:v>83.84</c:v>
                </c:pt>
                <c:pt idx="236">
                  <c:v>83.43</c:v>
                </c:pt>
                <c:pt idx="237">
                  <c:v>83.02</c:v>
                </c:pt>
                <c:pt idx="238">
                  <c:v>82.68</c:v>
                </c:pt>
                <c:pt idx="239">
                  <c:v>82.34</c:v>
                </c:pt>
                <c:pt idx="240">
                  <c:v>82.05</c:v>
                </c:pt>
                <c:pt idx="241">
                  <c:v>81.739999999999995</c:v>
                </c:pt>
                <c:pt idx="242">
                  <c:v>81.540000000000006</c:v>
                </c:pt>
                <c:pt idx="243">
                  <c:v>81.260000000000005</c:v>
                </c:pt>
                <c:pt idx="244">
                  <c:v>81.040000000000006</c:v>
                </c:pt>
                <c:pt idx="245">
                  <c:v>80.790000000000006</c:v>
                </c:pt>
                <c:pt idx="246">
                  <c:v>80.510000000000005</c:v>
                </c:pt>
                <c:pt idx="247">
                  <c:v>80.25</c:v>
                </c:pt>
                <c:pt idx="248">
                  <c:v>79.97</c:v>
                </c:pt>
                <c:pt idx="249">
                  <c:v>79.87</c:v>
                </c:pt>
                <c:pt idx="250">
                  <c:v>79.78</c:v>
                </c:pt>
                <c:pt idx="251">
                  <c:v>79.67</c:v>
                </c:pt>
                <c:pt idx="252">
                  <c:v>79.55</c:v>
                </c:pt>
                <c:pt idx="253">
                  <c:v>79.31</c:v>
                </c:pt>
                <c:pt idx="254">
                  <c:v>79.06</c:v>
                </c:pt>
                <c:pt idx="255">
                  <c:v>78.89</c:v>
                </c:pt>
                <c:pt idx="256">
                  <c:v>78.709999999999994</c:v>
                </c:pt>
                <c:pt idx="257">
                  <c:v>78.62</c:v>
                </c:pt>
                <c:pt idx="258">
                  <c:v>78.48</c:v>
                </c:pt>
                <c:pt idx="259">
                  <c:v>78.349999999999994</c:v>
                </c:pt>
                <c:pt idx="260">
                  <c:v>78.09</c:v>
                </c:pt>
                <c:pt idx="261">
                  <c:v>77.75</c:v>
                </c:pt>
                <c:pt idx="262">
                  <c:v>77.38</c:v>
                </c:pt>
                <c:pt idx="263">
                  <c:v>77.03</c:v>
                </c:pt>
                <c:pt idx="264">
                  <c:v>76.599999999999994</c:v>
                </c:pt>
                <c:pt idx="265">
                  <c:v>76.23</c:v>
                </c:pt>
                <c:pt idx="266">
                  <c:v>75.97</c:v>
                </c:pt>
                <c:pt idx="267">
                  <c:v>75.22</c:v>
                </c:pt>
                <c:pt idx="268">
                  <c:v>74.38</c:v>
                </c:pt>
                <c:pt idx="269">
                  <c:v>73.45</c:v>
                </c:pt>
                <c:pt idx="270">
                  <c:v>72.650000000000006</c:v>
                </c:pt>
                <c:pt idx="271">
                  <c:v>72.31</c:v>
                </c:pt>
                <c:pt idx="272">
                  <c:v>72.3</c:v>
                </c:pt>
                <c:pt idx="273">
                  <c:v>72.12</c:v>
                </c:pt>
                <c:pt idx="274">
                  <c:v>71.69</c:v>
                </c:pt>
                <c:pt idx="275">
                  <c:v>71.16</c:v>
                </c:pt>
                <c:pt idx="276">
                  <c:v>70.680000000000007</c:v>
                </c:pt>
                <c:pt idx="277">
                  <c:v>70.209999999999994</c:v>
                </c:pt>
                <c:pt idx="278">
                  <c:v>69.819999999999993</c:v>
                </c:pt>
                <c:pt idx="279">
                  <c:v>69.22</c:v>
                </c:pt>
                <c:pt idx="280">
                  <c:v>68.930000000000007</c:v>
                </c:pt>
                <c:pt idx="281">
                  <c:v>68.45</c:v>
                </c:pt>
                <c:pt idx="282">
                  <c:v>68.06</c:v>
                </c:pt>
                <c:pt idx="283">
                  <c:v>67.62</c:v>
                </c:pt>
                <c:pt idx="284">
                  <c:v>67.319999999999993</c:v>
                </c:pt>
                <c:pt idx="285">
                  <c:v>66.87</c:v>
                </c:pt>
                <c:pt idx="286">
                  <c:v>66.540000000000006</c:v>
                </c:pt>
                <c:pt idx="287">
                  <c:v>66.41</c:v>
                </c:pt>
                <c:pt idx="288">
                  <c:v>65.88</c:v>
                </c:pt>
                <c:pt idx="289">
                  <c:v>65.349999999999994</c:v>
                </c:pt>
                <c:pt idx="290">
                  <c:v>64.66</c:v>
                </c:pt>
                <c:pt idx="291">
                  <c:v>64.03</c:v>
                </c:pt>
                <c:pt idx="292">
                  <c:v>63.69</c:v>
                </c:pt>
                <c:pt idx="293">
                  <c:v>63.47</c:v>
                </c:pt>
                <c:pt idx="294">
                  <c:v>63.14</c:v>
                </c:pt>
                <c:pt idx="295">
                  <c:v>62.71</c:v>
                </c:pt>
                <c:pt idx="296">
                  <c:v>62.14</c:v>
                </c:pt>
                <c:pt idx="297">
                  <c:v>61.26</c:v>
                </c:pt>
                <c:pt idx="298">
                  <c:v>60.36</c:v>
                </c:pt>
                <c:pt idx="299">
                  <c:v>59.69</c:v>
                </c:pt>
                <c:pt idx="300">
                  <c:v>59.34</c:v>
                </c:pt>
                <c:pt idx="301">
                  <c:v>59.12</c:v>
                </c:pt>
                <c:pt idx="302">
                  <c:v>58.62</c:v>
                </c:pt>
                <c:pt idx="303">
                  <c:v>57.99</c:v>
                </c:pt>
                <c:pt idx="304">
                  <c:v>57.37</c:v>
                </c:pt>
                <c:pt idx="305">
                  <c:v>56.79</c:v>
                </c:pt>
                <c:pt idx="306">
                  <c:v>56.37</c:v>
                </c:pt>
                <c:pt idx="307">
                  <c:v>55.86</c:v>
                </c:pt>
                <c:pt idx="308">
                  <c:v>55.39</c:v>
                </c:pt>
                <c:pt idx="309">
                  <c:v>54.99</c:v>
                </c:pt>
                <c:pt idx="310">
                  <c:v>54.61</c:v>
                </c:pt>
                <c:pt idx="311">
                  <c:v>54.25</c:v>
                </c:pt>
                <c:pt idx="312">
                  <c:v>53.84</c:v>
                </c:pt>
                <c:pt idx="313">
                  <c:v>53.46</c:v>
                </c:pt>
                <c:pt idx="314">
                  <c:v>53.14</c:v>
                </c:pt>
                <c:pt idx="315">
                  <c:v>52.73</c:v>
                </c:pt>
                <c:pt idx="316">
                  <c:v>52.2</c:v>
                </c:pt>
                <c:pt idx="317">
                  <c:v>51.74</c:v>
                </c:pt>
                <c:pt idx="318">
                  <c:v>51.43</c:v>
                </c:pt>
                <c:pt idx="319">
                  <c:v>51.07</c:v>
                </c:pt>
                <c:pt idx="320">
                  <c:v>50.65</c:v>
                </c:pt>
                <c:pt idx="321">
                  <c:v>50.44</c:v>
                </c:pt>
                <c:pt idx="322">
                  <c:v>50.3</c:v>
                </c:pt>
                <c:pt idx="323">
                  <c:v>50.23</c:v>
                </c:pt>
                <c:pt idx="324">
                  <c:v>50.12</c:v>
                </c:pt>
                <c:pt idx="325">
                  <c:v>49.9</c:v>
                </c:pt>
                <c:pt idx="326">
                  <c:v>49.8</c:v>
                </c:pt>
                <c:pt idx="327">
                  <c:v>49.64</c:v>
                </c:pt>
                <c:pt idx="328">
                  <c:v>49.54</c:v>
                </c:pt>
                <c:pt idx="329">
                  <c:v>49.48</c:v>
                </c:pt>
                <c:pt idx="330">
                  <c:v>49.35</c:v>
                </c:pt>
                <c:pt idx="331">
                  <c:v>49.21</c:v>
                </c:pt>
                <c:pt idx="332">
                  <c:v>49.05</c:v>
                </c:pt>
                <c:pt idx="333">
                  <c:v>48.9</c:v>
                </c:pt>
                <c:pt idx="334">
                  <c:v>48.78</c:v>
                </c:pt>
                <c:pt idx="335">
                  <c:v>48.61</c:v>
                </c:pt>
                <c:pt idx="336">
                  <c:v>48.49</c:v>
                </c:pt>
                <c:pt idx="337">
                  <c:v>48.15</c:v>
                </c:pt>
                <c:pt idx="338">
                  <c:v>48</c:v>
                </c:pt>
                <c:pt idx="339">
                  <c:v>47.94</c:v>
                </c:pt>
                <c:pt idx="340">
                  <c:v>47.89</c:v>
                </c:pt>
                <c:pt idx="341">
                  <c:v>47.79</c:v>
                </c:pt>
                <c:pt idx="342">
                  <c:v>47.81</c:v>
                </c:pt>
                <c:pt idx="343">
                  <c:v>47.87</c:v>
                </c:pt>
                <c:pt idx="344">
                  <c:v>47.91</c:v>
                </c:pt>
                <c:pt idx="345">
                  <c:v>47.83</c:v>
                </c:pt>
                <c:pt idx="346">
                  <c:v>47.77</c:v>
                </c:pt>
                <c:pt idx="347">
                  <c:v>47.67</c:v>
                </c:pt>
                <c:pt idx="348">
                  <c:v>47.51</c:v>
                </c:pt>
                <c:pt idx="349">
                  <c:v>47.34</c:v>
                </c:pt>
                <c:pt idx="350">
                  <c:v>47.26</c:v>
                </c:pt>
                <c:pt idx="351">
                  <c:v>47.13</c:v>
                </c:pt>
                <c:pt idx="352">
                  <c:v>47.04</c:v>
                </c:pt>
                <c:pt idx="353">
                  <c:v>47.07</c:v>
                </c:pt>
                <c:pt idx="354">
                  <c:v>46.92</c:v>
                </c:pt>
                <c:pt idx="355">
                  <c:v>46.86</c:v>
                </c:pt>
                <c:pt idx="356">
                  <c:v>46.74</c:v>
                </c:pt>
                <c:pt idx="357">
                  <c:v>46.75</c:v>
                </c:pt>
                <c:pt idx="358">
                  <c:v>46.8</c:v>
                </c:pt>
                <c:pt idx="359">
                  <c:v>46.6</c:v>
                </c:pt>
                <c:pt idx="360">
                  <c:v>46.44</c:v>
                </c:pt>
                <c:pt idx="361">
                  <c:v>46.34</c:v>
                </c:pt>
                <c:pt idx="362">
                  <c:v>46.2</c:v>
                </c:pt>
                <c:pt idx="363">
                  <c:v>46.04</c:v>
                </c:pt>
                <c:pt idx="364">
                  <c:v>45.88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98-48FE-8083-6C6E61164BA1}"/>
            </c:ext>
          </c:extLst>
        </c:ser>
        <c:ser>
          <c:idx val="3"/>
          <c:order val="3"/>
          <c:tx>
            <c:strRef>
              <c:f>Armaz_SUBS!$M$6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Armaz_SUBS!$A$7:$A$372</c:f>
              <c:numCache>
                <c:formatCode>d\-mmm</c:formatCode>
                <c:ptCount val="366"/>
                <c:pt idx="0">
                  <c:v>44197</c:v>
                </c:pt>
                <c:pt idx="1">
                  <c:v>44198</c:v>
                </c:pt>
                <c:pt idx="2">
                  <c:v>44199</c:v>
                </c:pt>
                <c:pt idx="3">
                  <c:v>44200</c:v>
                </c:pt>
                <c:pt idx="4">
                  <c:v>44201</c:v>
                </c:pt>
                <c:pt idx="5">
                  <c:v>44202</c:v>
                </c:pt>
                <c:pt idx="6">
                  <c:v>44203</c:v>
                </c:pt>
                <c:pt idx="7">
                  <c:v>44204</c:v>
                </c:pt>
                <c:pt idx="8">
                  <c:v>44205</c:v>
                </c:pt>
                <c:pt idx="9">
                  <c:v>44206</c:v>
                </c:pt>
                <c:pt idx="10">
                  <c:v>44207</c:v>
                </c:pt>
                <c:pt idx="11">
                  <c:v>44208</c:v>
                </c:pt>
                <c:pt idx="12">
                  <c:v>44209</c:v>
                </c:pt>
                <c:pt idx="13">
                  <c:v>44210</c:v>
                </c:pt>
                <c:pt idx="14">
                  <c:v>44211</c:v>
                </c:pt>
                <c:pt idx="15">
                  <c:v>44212</c:v>
                </c:pt>
                <c:pt idx="16">
                  <c:v>44213</c:v>
                </c:pt>
                <c:pt idx="17">
                  <c:v>44214</c:v>
                </c:pt>
                <c:pt idx="18">
                  <c:v>44215</c:v>
                </c:pt>
                <c:pt idx="19">
                  <c:v>44216</c:v>
                </c:pt>
                <c:pt idx="20">
                  <c:v>44217</c:v>
                </c:pt>
                <c:pt idx="21">
                  <c:v>44218</c:v>
                </c:pt>
                <c:pt idx="22">
                  <c:v>44219</c:v>
                </c:pt>
                <c:pt idx="23">
                  <c:v>44220</c:v>
                </c:pt>
                <c:pt idx="24">
                  <c:v>44221</c:v>
                </c:pt>
                <c:pt idx="25">
                  <c:v>44222</c:v>
                </c:pt>
                <c:pt idx="26">
                  <c:v>44223</c:v>
                </c:pt>
                <c:pt idx="27">
                  <c:v>44224</c:v>
                </c:pt>
                <c:pt idx="28">
                  <c:v>44225</c:v>
                </c:pt>
                <c:pt idx="29">
                  <c:v>44226</c:v>
                </c:pt>
                <c:pt idx="30">
                  <c:v>44227</c:v>
                </c:pt>
                <c:pt idx="31">
                  <c:v>44228</c:v>
                </c:pt>
                <c:pt idx="32">
                  <c:v>44229</c:v>
                </c:pt>
                <c:pt idx="33">
                  <c:v>44230</c:v>
                </c:pt>
                <c:pt idx="34">
                  <c:v>44231</c:v>
                </c:pt>
                <c:pt idx="35">
                  <c:v>44232</c:v>
                </c:pt>
                <c:pt idx="36">
                  <c:v>44233</c:v>
                </c:pt>
                <c:pt idx="37">
                  <c:v>44234</c:v>
                </c:pt>
                <c:pt idx="38">
                  <c:v>44235</c:v>
                </c:pt>
                <c:pt idx="39">
                  <c:v>44236</c:v>
                </c:pt>
                <c:pt idx="40">
                  <c:v>44237</c:v>
                </c:pt>
                <c:pt idx="41">
                  <c:v>44238</c:v>
                </c:pt>
                <c:pt idx="42">
                  <c:v>44239</c:v>
                </c:pt>
                <c:pt idx="43">
                  <c:v>44240</c:v>
                </c:pt>
                <c:pt idx="44">
                  <c:v>44241</c:v>
                </c:pt>
                <c:pt idx="45">
                  <c:v>44242</c:v>
                </c:pt>
                <c:pt idx="46">
                  <c:v>44243</c:v>
                </c:pt>
                <c:pt idx="47">
                  <c:v>44244</c:v>
                </c:pt>
                <c:pt idx="48">
                  <c:v>44245</c:v>
                </c:pt>
                <c:pt idx="49">
                  <c:v>44246</c:v>
                </c:pt>
                <c:pt idx="50">
                  <c:v>44247</c:v>
                </c:pt>
                <c:pt idx="51">
                  <c:v>44248</c:v>
                </c:pt>
                <c:pt idx="52">
                  <c:v>44249</c:v>
                </c:pt>
                <c:pt idx="53">
                  <c:v>44250</c:v>
                </c:pt>
                <c:pt idx="54">
                  <c:v>44251</c:v>
                </c:pt>
                <c:pt idx="55">
                  <c:v>44252</c:v>
                </c:pt>
                <c:pt idx="56">
                  <c:v>44253</c:v>
                </c:pt>
                <c:pt idx="57">
                  <c:v>44254</c:v>
                </c:pt>
                <c:pt idx="58">
                  <c:v>44255</c:v>
                </c:pt>
                <c:pt idx="59">
                  <c:v>44256</c:v>
                </c:pt>
                <c:pt idx="60">
                  <c:v>44257</c:v>
                </c:pt>
                <c:pt idx="61">
                  <c:v>44258</c:v>
                </c:pt>
                <c:pt idx="62">
                  <c:v>44259</c:v>
                </c:pt>
                <c:pt idx="63">
                  <c:v>44260</c:v>
                </c:pt>
                <c:pt idx="64">
                  <c:v>44261</c:v>
                </c:pt>
                <c:pt idx="65">
                  <c:v>44262</c:v>
                </c:pt>
                <c:pt idx="66">
                  <c:v>44263</c:v>
                </c:pt>
                <c:pt idx="67">
                  <c:v>44264</c:v>
                </c:pt>
                <c:pt idx="68">
                  <c:v>44265</c:v>
                </c:pt>
                <c:pt idx="69">
                  <c:v>44266</c:v>
                </c:pt>
                <c:pt idx="70">
                  <c:v>44267</c:v>
                </c:pt>
                <c:pt idx="71">
                  <c:v>44268</c:v>
                </c:pt>
                <c:pt idx="72">
                  <c:v>44269</c:v>
                </c:pt>
                <c:pt idx="73">
                  <c:v>44270</c:v>
                </c:pt>
                <c:pt idx="74">
                  <c:v>44271</c:v>
                </c:pt>
                <c:pt idx="75">
                  <c:v>44272</c:v>
                </c:pt>
                <c:pt idx="76">
                  <c:v>44273</c:v>
                </c:pt>
                <c:pt idx="77">
                  <c:v>44274</c:v>
                </c:pt>
                <c:pt idx="78">
                  <c:v>44275</c:v>
                </c:pt>
                <c:pt idx="79">
                  <c:v>44276</c:v>
                </c:pt>
                <c:pt idx="80">
                  <c:v>44277</c:v>
                </c:pt>
                <c:pt idx="81">
                  <c:v>44278</c:v>
                </c:pt>
                <c:pt idx="82">
                  <c:v>44279</c:v>
                </c:pt>
                <c:pt idx="83">
                  <c:v>44280</c:v>
                </c:pt>
                <c:pt idx="84">
                  <c:v>44281</c:v>
                </c:pt>
                <c:pt idx="85">
                  <c:v>44282</c:v>
                </c:pt>
                <c:pt idx="86">
                  <c:v>44283</c:v>
                </c:pt>
                <c:pt idx="87">
                  <c:v>44284</c:v>
                </c:pt>
                <c:pt idx="88">
                  <c:v>44285</c:v>
                </c:pt>
                <c:pt idx="89">
                  <c:v>44286</c:v>
                </c:pt>
                <c:pt idx="90">
                  <c:v>44287</c:v>
                </c:pt>
                <c:pt idx="91">
                  <c:v>44288</c:v>
                </c:pt>
                <c:pt idx="92">
                  <c:v>44289</c:v>
                </c:pt>
                <c:pt idx="93">
                  <c:v>44290</c:v>
                </c:pt>
                <c:pt idx="94">
                  <c:v>44291</c:v>
                </c:pt>
                <c:pt idx="95">
                  <c:v>44292</c:v>
                </c:pt>
                <c:pt idx="96">
                  <c:v>44293</c:v>
                </c:pt>
                <c:pt idx="97">
                  <c:v>44294</c:v>
                </c:pt>
                <c:pt idx="98">
                  <c:v>44295</c:v>
                </c:pt>
                <c:pt idx="99">
                  <c:v>44296</c:v>
                </c:pt>
                <c:pt idx="100">
                  <c:v>44297</c:v>
                </c:pt>
                <c:pt idx="101">
                  <c:v>44298</c:v>
                </c:pt>
                <c:pt idx="102">
                  <c:v>44299</c:v>
                </c:pt>
                <c:pt idx="103">
                  <c:v>44300</c:v>
                </c:pt>
                <c:pt idx="104">
                  <c:v>44301</c:v>
                </c:pt>
                <c:pt idx="105">
                  <c:v>44302</c:v>
                </c:pt>
                <c:pt idx="106">
                  <c:v>44303</c:v>
                </c:pt>
                <c:pt idx="107">
                  <c:v>44304</c:v>
                </c:pt>
                <c:pt idx="108">
                  <c:v>44305</c:v>
                </c:pt>
                <c:pt idx="109">
                  <c:v>44306</c:v>
                </c:pt>
                <c:pt idx="110">
                  <c:v>44307</c:v>
                </c:pt>
                <c:pt idx="111">
                  <c:v>44308</c:v>
                </c:pt>
                <c:pt idx="112">
                  <c:v>44309</c:v>
                </c:pt>
                <c:pt idx="113">
                  <c:v>44310</c:v>
                </c:pt>
                <c:pt idx="114">
                  <c:v>44311</c:v>
                </c:pt>
                <c:pt idx="115">
                  <c:v>44312</c:v>
                </c:pt>
                <c:pt idx="116">
                  <c:v>44313</c:v>
                </c:pt>
                <c:pt idx="117">
                  <c:v>44314</c:v>
                </c:pt>
                <c:pt idx="118">
                  <c:v>44315</c:v>
                </c:pt>
                <c:pt idx="119">
                  <c:v>44316</c:v>
                </c:pt>
                <c:pt idx="120">
                  <c:v>44317</c:v>
                </c:pt>
                <c:pt idx="121">
                  <c:v>44318</c:v>
                </c:pt>
                <c:pt idx="122">
                  <c:v>44319</c:v>
                </c:pt>
                <c:pt idx="123">
                  <c:v>44320</c:v>
                </c:pt>
                <c:pt idx="124">
                  <c:v>44321</c:v>
                </c:pt>
                <c:pt idx="125">
                  <c:v>44322</c:v>
                </c:pt>
                <c:pt idx="126">
                  <c:v>44323</c:v>
                </c:pt>
                <c:pt idx="127">
                  <c:v>44324</c:v>
                </c:pt>
                <c:pt idx="128">
                  <c:v>44325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44331</c:v>
                </c:pt>
                <c:pt idx="135">
                  <c:v>44332</c:v>
                </c:pt>
                <c:pt idx="136">
                  <c:v>44333</c:v>
                </c:pt>
                <c:pt idx="137">
                  <c:v>44334</c:v>
                </c:pt>
                <c:pt idx="138">
                  <c:v>44335</c:v>
                </c:pt>
                <c:pt idx="139">
                  <c:v>44336</c:v>
                </c:pt>
                <c:pt idx="140">
                  <c:v>44337</c:v>
                </c:pt>
                <c:pt idx="141">
                  <c:v>44338</c:v>
                </c:pt>
                <c:pt idx="142">
                  <c:v>44339</c:v>
                </c:pt>
                <c:pt idx="143">
                  <c:v>44340</c:v>
                </c:pt>
                <c:pt idx="144">
                  <c:v>44341</c:v>
                </c:pt>
                <c:pt idx="145">
                  <c:v>44342</c:v>
                </c:pt>
                <c:pt idx="146">
                  <c:v>44343</c:v>
                </c:pt>
                <c:pt idx="147">
                  <c:v>44344</c:v>
                </c:pt>
                <c:pt idx="148">
                  <c:v>44345</c:v>
                </c:pt>
                <c:pt idx="149">
                  <c:v>44346</c:v>
                </c:pt>
                <c:pt idx="150">
                  <c:v>44347</c:v>
                </c:pt>
                <c:pt idx="151">
                  <c:v>44348</c:v>
                </c:pt>
                <c:pt idx="152">
                  <c:v>44349</c:v>
                </c:pt>
                <c:pt idx="153">
                  <c:v>44350</c:v>
                </c:pt>
                <c:pt idx="154">
                  <c:v>44351</c:v>
                </c:pt>
                <c:pt idx="155">
                  <c:v>44352</c:v>
                </c:pt>
                <c:pt idx="156">
                  <c:v>44353</c:v>
                </c:pt>
                <c:pt idx="157">
                  <c:v>44354</c:v>
                </c:pt>
                <c:pt idx="158">
                  <c:v>44355</c:v>
                </c:pt>
                <c:pt idx="159">
                  <c:v>44356</c:v>
                </c:pt>
                <c:pt idx="160">
                  <c:v>44357</c:v>
                </c:pt>
                <c:pt idx="161">
                  <c:v>44358</c:v>
                </c:pt>
                <c:pt idx="162">
                  <c:v>44359</c:v>
                </c:pt>
                <c:pt idx="163">
                  <c:v>44360</c:v>
                </c:pt>
                <c:pt idx="164">
                  <c:v>44361</c:v>
                </c:pt>
                <c:pt idx="165">
                  <c:v>44362</c:v>
                </c:pt>
                <c:pt idx="166">
                  <c:v>44363</c:v>
                </c:pt>
                <c:pt idx="167">
                  <c:v>44364</c:v>
                </c:pt>
                <c:pt idx="168">
                  <c:v>44365</c:v>
                </c:pt>
                <c:pt idx="169">
                  <c:v>44366</c:v>
                </c:pt>
                <c:pt idx="170">
                  <c:v>44367</c:v>
                </c:pt>
                <c:pt idx="171">
                  <c:v>44368</c:v>
                </c:pt>
                <c:pt idx="172">
                  <c:v>44369</c:v>
                </c:pt>
                <c:pt idx="173">
                  <c:v>44370</c:v>
                </c:pt>
                <c:pt idx="174">
                  <c:v>44371</c:v>
                </c:pt>
                <c:pt idx="175">
                  <c:v>44372</c:v>
                </c:pt>
                <c:pt idx="176">
                  <c:v>44373</c:v>
                </c:pt>
                <c:pt idx="177">
                  <c:v>44374</c:v>
                </c:pt>
                <c:pt idx="178">
                  <c:v>44375</c:v>
                </c:pt>
                <c:pt idx="179">
                  <c:v>44376</c:v>
                </c:pt>
                <c:pt idx="180">
                  <c:v>44377</c:v>
                </c:pt>
                <c:pt idx="181">
                  <c:v>44378</c:v>
                </c:pt>
                <c:pt idx="182">
                  <c:v>44379</c:v>
                </c:pt>
                <c:pt idx="183">
                  <c:v>44380</c:v>
                </c:pt>
                <c:pt idx="184">
                  <c:v>44381</c:v>
                </c:pt>
                <c:pt idx="185">
                  <c:v>44382</c:v>
                </c:pt>
                <c:pt idx="186">
                  <c:v>44383</c:v>
                </c:pt>
                <c:pt idx="187">
                  <c:v>44384</c:v>
                </c:pt>
                <c:pt idx="188">
                  <c:v>44385</c:v>
                </c:pt>
                <c:pt idx="189">
                  <c:v>44386</c:v>
                </c:pt>
                <c:pt idx="190">
                  <c:v>44387</c:v>
                </c:pt>
                <c:pt idx="191">
                  <c:v>44388</c:v>
                </c:pt>
                <c:pt idx="192">
                  <c:v>44389</c:v>
                </c:pt>
                <c:pt idx="193">
                  <c:v>44390</c:v>
                </c:pt>
                <c:pt idx="194">
                  <c:v>44391</c:v>
                </c:pt>
                <c:pt idx="195">
                  <c:v>44392</c:v>
                </c:pt>
                <c:pt idx="196">
                  <c:v>44393</c:v>
                </c:pt>
                <c:pt idx="197">
                  <c:v>44394</c:v>
                </c:pt>
                <c:pt idx="198">
                  <c:v>44395</c:v>
                </c:pt>
                <c:pt idx="199">
                  <c:v>44396</c:v>
                </c:pt>
                <c:pt idx="200">
                  <c:v>44397</c:v>
                </c:pt>
                <c:pt idx="201">
                  <c:v>44398</c:v>
                </c:pt>
                <c:pt idx="202">
                  <c:v>44399</c:v>
                </c:pt>
                <c:pt idx="203">
                  <c:v>44400</c:v>
                </c:pt>
                <c:pt idx="204">
                  <c:v>44401</c:v>
                </c:pt>
                <c:pt idx="205">
                  <c:v>44402</c:v>
                </c:pt>
                <c:pt idx="206">
                  <c:v>44403</c:v>
                </c:pt>
                <c:pt idx="207">
                  <c:v>44404</c:v>
                </c:pt>
                <c:pt idx="208">
                  <c:v>44405</c:v>
                </c:pt>
                <c:pt idx="209">
                  <c:v>44406</c:v>
                </c:pt>
                <c:pt idx="210">
                  <c:v>44407</c:v>
                </c:pt>
                <c:pt idx="211">
                  <c:v>44408</c:v>
                </c:pt>
                <c:pt idx="212">
                  <c:v>44409</c:v>
                </c:pt>
                <c:pt idx="213">
                  <c:v>44410</c:v>
                </c:pt>
                <c:pt idx="214">
                  <c:v>44411</c:v>
                </c:pt>
                <c:pt idx="215">
                  <c:v>44412</c:v>
                </c:pt>
                <c:pt idx="216">
                  <c:v>44413</c:v>
                </c:pt>
                <c:pt idx="217">
                  <c:v>44414</c:v>
                </c:pt>
                <c:pt idx="218">
                  <c:v>44415</c:v>
                </c:pt>
                <c:pt idx="219">
                  <c:v>44416</c:v>
                </c:pt>
                <c:pt idx="220">
                  <c:v>44417</c:v>
                </c:pt>
                <c:pt idx="221">
                  <c:v>44418</c:v>
                </c:pt>
                <c:pt idx="222">
                  <c:v>44419</c:v>
                </c:pt>
                <c:pt idx="223">
                  <c:v>44420</c:v>
                </c:pt>
                <c:pt idx="224">
                  <c:v>44421</c:v>
                </c:pt>
                <c:pt idx="225">
                  <c:v>44422</c:v>
                </c:pt>
                <c:pt idx="226">
                  <c:v>44423</c:v>
                </c:pt>
                <c:pt idx="227">
                  <c:v>44424</c:v>
                </c:pt>
                <c:pt idx="228">
                  <c:v>44425</c:v>
                </c:pt>
                <c:pt idx="229">
                  <c:v>44426</c:v>
                </c:pt>
                <c:pt idx="230">
                  <c:v>44427</c:v>
                </c:pt>
                <c:pt idx="231">
                  <c:v>44428</c:v>
                </c:pt>
                <c:pt idx="232">
                  <c:v>44429</c:v>
                </c:pt>
                <c:pt idx="233">
                  <c:v>44430</c:v>
                </c:pt>
                <c:pt idx="234">
                  <c:v>44431</c:v>
                </c:pt>
                <c:pt idx="235">
                  <c:v>44432</c:v>
                </c:pt>
                <c:pt idx="236">
                  <c:v>44433</c:v>
                </c:pt>
                <c:pt idx="237">
                  <c:v>44434</c:v>
                </c:pt>
                <c:pt idx="238">
                  <c:v>44435</c:v>
                </c:pt>
                <c:pt idx="239">
                  <c:v>44436</c:v>
                </c:pt>
                <c:pt idx="240">
                  <c:v>44437</c:v>
                </c:pt>
                <c:pt idx="241">
                  <c:v>44438</c:v>
                </c:pt>
                <c:pt idx="242">
                  <c:v>44439</c:v>
                </c:pt>
                <c:pt idx="243">
                  <c:v>44440</c:v>
                </c:pt>
                <c:pt idx="244">
                  <c:v>44441</c:v>
                </c:pt>
                <c:pt idx="245">
                  <c:v>44442</c:v>
                </c:pt>
                <c:pt idx="246">
                  <c:v>44443</c:v>
                </c:pt>
                <c:pt idx="247">
                  <c:v>44444</c:v>
                </c:pt>
                <c:pt idx="248">
                  <c:v>44445</c:v>
                </c:pt>
                <c:pt idx="249">
                  <c:v>44446</c:v>
                </c:pt>
                <c:pt idx="250">
                  <c:v>44447</c:v>
                </c:pt>
                <c:pt idx="251">
                  <c:v>44448</c:v>
                </c:pt>
                <c:pt idx="252">
                  <c:v>44449</c:v>
                </c:pt>
                <c:pt idx="253">
                  <c:v>44450</c:v>
                </c:pt>
                <c:pt idx="254">
                  <c:v>44451</c:v>
                </c:pt>
                <c:pt idx="255">
                  <c:v>44452</c:v>
                </c:pt>
                <c:pt idx="256">
                  <c:v>44453</c:v>
                </c:pt>
                <c:pt idx="257">
                  <c:v>44454</c:v>
                </c:pt>
                <c:pt idx="258">
                  <c:v>44455</c:v>
                </c:pt>
                <c:pt idx="259">
                  <c:v>44456</c:v>
                </c:pt>
                <c:pt idx="260">
                  <c:v>44457</c:v>
                </c:pt>
                <c:pt idx="261">
                  <c:v>44458</c:v>
                </c:pt>
                <c:pt idx="262">
                  <c:v>44459</c:v>
                </c:pt>
                <c:pt idx="263">
                  <c:v>44460</c:v>
                </c:pt>
                <c:pt idx="264">
                  <c:v>44461</c:v>
                </c:pt>
                <c:pt idx="265">
                  <c:v>44462</c:v>
                </c:pt>
                <c:pt idx="266">
                  <c:v>44463</c:v>
                </c:pt>
                <c:pt idx="267">
                  <c:v>44464</c:v>
                </c:pt>
                <c:pt idx="268">
                  <c:v>44465</c:v>
                </c:pt>
                <c:pt idx="269">
                  <c:v>44466</c:v>
                </c:pt>
                <c:pt idx="270">
                  <c:v>44467</c:v>
                </c:pt>
                <c:pt idx="271">
                  <c:v>44468</c:v>
                </c:pt>
                <c:pt idx="272">
                  <c:v>44469</c:v>
                </c:pt>
                <c:pt idx="273">
                  <c:v>44470</c:v>
                </c:pt>
                <c:pt idx="274">
                  <c:v>44471</c:v>
                </c:pt>
                <c:pt idx="275">
                  <c:v>44472</c:v>
                </c:pt>
                <c:pt idx="276">
                  <c:v>44473</c:v>
                </c:pt>
                <c:pt idx="277">
                  <c:v>44474</c:v>
                </c:pt>
                <c:pt idx="278">
                  <c:v>44475</c:v>
                </c:pt>
                <c:pt idx="279">
                  <c:v>44476</c:v>
                </c:pt>
                <c:pt idx="280">
                  <c:v>44477</c:v>
                </c:pt>
                <c:pt idx="281">
                  <c:v>44478</c:v>
                </c:pt>
                <c:pt idx="282">
                  <c:v>44479</c:v>
                </c:pt>
                <c:pt idx="283">
                  <c:v>44480</c:v>
                </c:pt>
                <c:pt idx="284">
                  <c:v>44481</c:v>
                </c:pt>
                <c:pt idx="285">
                  <c:v>44482</c:v>
                </c:pt>
                <c:pt idx="286">
                  <c:v>44483</c:v>
                </c:pt>
                <c:pt idx="287">
                  <c:v>44484</c:v>
                </c:pt>
                <c:pt idx="288">
                  <c:v>44485</c:v>
                </c:pt>
                <c:pt idx="289">
                  <c:v>44486</c:v>
                </c:pt>
                <c:pt idx="290">
                  <c:v>44487</c:v>
                </c:pt>
                <c:pt idx="291">
                  <c:v>44488</c:v>
                </c:pt>
                <c:pt idx="292">
                  <c:v>44489</c:v>
                </c:pt>
                <c:pt idx="293">
                  <c:v>44490</c:v>
                </c:pt>
                <c:pt idx="294">
                  <c:v>44491</c:v>
                </c:pt>
                <c:pt idx="295">
                  <c:v>44492</c:v>
                </c:pt>
                <c:pt idx="296">
                  <c:v>44493</c:v>
                </c:pt>
                <c:pt idx="297">
                  <c:v>44494</c:v>
                </c:pt>
                <c:pt idx="298">
                  <c:v>44495</c:v>
                </c:pt>
                <c:pt idx="299">
                  <c:v>44496</c:v>
                </c:pt>
                <c:pt idx="300">
                  <c:v>44497</c:v>
                </c:pt>
                <c:pt idx="301">
                  <c:v>44498</c:v>
                </c:pt>
                <c:pt idx="302">
                  <c:v>44499</c:v>
                </c:pt>
                <c:pt idx="303">
                  <c:v>44500</c:v>
                </c:pt>
                <c:pt idx="304">
                  <c:v>44501</c:v>
                </c:pt>
                <c:pt idx="305">
                  <c:v>44502</c:v>
                </c:pt>
                <c:pt idx="306">
                  <c:v>44503</c:v>
                </c:pt>
                <c:pt idx="307">
                  <c:v>44504</c:v>
                </c:pt>
                <c:pt idx="308">
                  <c:v>44505</c:v>
                </c:pt>
                <c:pt idx="309">
                  <c:v>44506</c:v>
                </c:pt>
                <c:pt idx="310">
                  <c:v>44507</c:v>
                </c:pt>
                <c:pt idx="311">
                  <c:v>44508</c:v>
                </c:pt>
                <c:pt idx="312">
                  <c:v>44509</c:v>
                </c:pt>
                <c:pt idx="313">
                  <c:v>44510</c:v>
                </c:pt>
                <c:pt idx="314">
                  <c:v>44511</c:v>
                </c:pt>
                <c:pt idx="315">
                  <c:v>44512</c:v>
                </c:pt>
                <c:pt idx="316">
                  <c:v>44513</c:v>
                </c:pt>
                <c:pt idx="317">
                  <c:v>44514</c:v>
                </c:pt>
                <c:pt idx="318">
                  <c:v>44515</c:v>
                </c:pt>
                <c:pt idx="319">
                  <c:v>44516</c:v>
                </c:pt>
                <c:pt idx="320">
                  <c:v>44517</c:v>
                </c:pt>
                <c:pt idx="321">
                  <c:v>44518</c:v>
                </c:pt>
                <c:pt idx="322">
                  <c:v>44519</c:v>
                </c:pt>
                <c:pt idx="323">
                  <c:v>44520</c:v>
                </c:pt>
                <c:pt idx="324">
                  <c:v>44521</c:v>
                </c:pt>
                <c:pt idx="325">
                  <c:v>44522</c:v>
                </c:pt>
                <c:pt idx="326">
                  <c:v>44523</c:v>
                </c:pt>
                <c:pt idx="327">
                  <c:v>44524</c:v>
                </c:pt>
                <c:pt idx="328">
                  <c:v>44525</c:v>
                </c:pt>
                <c:pt idx="329">
                  <c:v>44526</c:v>
                </c:pt>
                <c:pt idx="330">
                  <c:v>44527</c:v>
                </c:pt>
                <c:pt idx="331">
                  <c:v>44528</c:v>
                </c:pt>
                <c:pt idx="332">
                  <c:v>44529</c:v>
                </c:pt>
                <c:pt idx="333">
                  <c:v>44530</c:v>
                </c:pt>
                <c:pt idx="334">
                  <c:v>44531</c:v>
                </c:pt>
                <c:pt idx="335">
                  <c:v>44532</c:v>
                </c:pt>
                <c:pt idx="336">
                  <c:v>44533</c:v>
                </c:pt>
                <c:pt idx="337">
                  <c:v>44534</c:v>
                </c:pt>
                <c:pt idx="338">
                  <c:v>44535</c:v>
                </c:pt>
                <c:pt idx="339">
                  <c:v>44536</c:v>
                </c:pt>
                <c:pt idx="340">
                  <c:v>44537</c:v>
                </c:pt>
                <c:pt idx="341">
                  <c:v>44538</c:v>
                </c:pt>
                <c:pt idx="342">
                  <c:v>44539</c:v>
                </c:pt>
                <c:pt idx="343">
                  <c:v>44540</c:v>
                </c:pt>
                <c:pt idx="344">
                  <c:v>44541</c:v>
                </c:pt>
                <c:pt idx="345">
                  <c:v>44542</c:v>
                </c:pt>
                <c:pt idx="346">
                  <c:v>44543</c:v>
                </c:pt>
                <c:pt idx="347">
                  <c:v>44544</c:v>
                </c:pt>
                <c:pt idx="348">
                  <c:v>44545</c:v>
                </c:pt>
                <c:pt idx="349">
                  <c:v>44546</c:v>
                </c:pt>
                <c:pt idx="350">
                  <c:v>44547</c:v>
                </c:pt>
                <c:pt idx="351">
                  <c:v>44548</c:v>
                </c:pt>
                <c:pt idx="352">
                  <c:v>44549</c:v>
                </c:pt>
                <c:pt idx="353">
                  <c:v>44550</c:v>
                </c:pt>
                <c:pt idx="354">
                  <c:v>44551</c:v>
                </c:pt>
                <c:pt idx="355">
                  <c:v>44552</c:v>
                </c:pt>
                <c:pt idx="356">
                  <c:v>44553</c:v>
                </c:pt>
                <c:pt idx="357">
                  <c:v>44554</c:v>
                </c:pt>
                <c:pt idx="358">
                  <c:v>44555</c:v>
                </c:pt>
                <c:pt idx="359">
                  <c:v>44556</c:v>
                </c:pt>
                <c:pt idx="360">
                  <c:v>44557</c:v>
                </c:pt>
                <c:pt idx="361">
                  <c:v>44558</c:v>
                </c:pt>
                <c:pt idx="362">
                  <c:v>44559</c:v>
                </c:pt>
                <c:pt idx="363">
                  <c:v>44560</c:v>
                </c:pt>
                <c:pt idx="364">
                  <c:v>44561</c:v>
                </c:pt>
              </c:numCache>
            </c:numRef>
          </c:cat>
          <c:val>
            <c:numRef>
              <c:f>Armaz_SUBS!$M$7:$M$372</c:f>
              <c:numCache>
                <c:formatCode>0.00</c:formatCode>
                <c:ptCount val="366"/>
                <c:pt idx="0">
                  <c:v>45.82</c:v>
                </c:pt>
                <c:pt idx="1">
                  <c:v>45.75</c:v>
                </c:pt>
                <c:pt idx="2">
                  <c:v>45.49</c:v>
                </c:pt>
                <c:pt idx="3">
                  <c:v>45.33</c:v>
                </c:pt>
                <c:pt idx="4">
                  <c:v>45.31</c:v>
                </c:pt>
                <c:pt idx="5">
                  <c:v>45.37</c:v>
                </c:pt>
                <c:pt idx="6">
                  <c:v>45.57</c:v>
                </c:pt>
                <c:pt idx="7">
                  <c:v>45.54</c:v>
                </c:pt>
                <c:pt idx="8">
                  <c:v>45.44</c:v>
                </c:pt>
                <c:pt idx="9">
                  <c:v>45.42</c:v>
                </c:pt>
                <c:pt idx="10">
                  <c:v>45.44</c:v>
                </c:pt>
                <c:pt idx="11">
                  <c:v>45.41</c:v>
                </c:pt>
                <c:pt idx="12">
                  <c:v>45.59</c:v>
                </c:pt>
                <c:pt idx="13">
                  <c:v>45.9</c:v>
                </c:pt>
                <c:pt idx="14">
                  <c:v>46.07</c:v>
                </c:pt>
                <c:pt idx="15">
                  <c:v>46.32</c:v>
                </c:pt>
                <c:pt idx="16">
                  <c:v>46.47</c:v>
                </c:pt>
                <c:pt idx="17">
                  <c:v>46.7</c:v>
                </c:pt>
                <c:pt idx="18">
                  <c:v>46.96</c:v>
                </c:pt>
                <c:pt idx="19">
                  <c:v>47.13</c:v>
                </c:pt>
                <c:pt idx="20">
                  <c:v>47.36</c:v>
                </c:pt>
                <c:pt idx="21">
                  <c:v>47.63</c:v>
                </c:pt>
                <c:pt idx="22">
                  <c:v>47.94</c:v>
                </c:pt>
                <c:pt idx="23">
                  <c:v>48.41</c:v>
                </c:pt>
                <c:pt idx="24">
                  <c:v>48.97</c:v>
                </c:pt>
                <c:pt idx="25">
                  <c:v>49.69</c:v>
                </c:pt>
                <c:pt idx="26">
                  <c:v>50.21</c:v>
                </c:pt>
                <c:pt idx="27">
                  <c:v>50.79</c:v>
                </c:pt>
                <c:pt idx="28">
                  <c:v>51.37</c:v>
                </c:pt>
                <c:pt idx="29">
                  <c:v>51.81</c:v>
                </c:pt>
                <c:pt idx="30">
                  <c:v>52.1</c:v>
                </c:pt>
                <c:pt idx="31">
                  <c:v>52.72</c:v>
                </c:pt>
                <c:pt idx="32">
                  <c:v>53.82</c:v>
                </c:pt>
                <c:pt idx="33">
                  <c:v>55.09</c:v>
                </c:pt>
                <c:pt idx="34">
                  <c:v>56.34</c:v>
                </c:pt>
                <c:pt idx="35">
                  <c:v>57.5</c:v>
                </c:pt>
                <c:pt idx="36">
                  <c:v>58.4</c:v>
                </c:pt>
                <c:pt idx="37">
                  <c:v>59.02</c:v>
                </c:pt>
                <c:pt idx="38">
                  <c:v>59.18</c:v>
                </c:pt>
                <c:pt idx="39">
                  <c:v>59.22</c:v>
                </c:pt>
                <c:pt idx="40">
                  <c:v>59.7</c:v>
                </c:pt>
                <c:pt idx="41">
                  <c:v>60.5</c:v>
                </c:pt>
                <c:pt idx="42">
                  <c:v>61.59</c:v>
                </c:pt>
                <c:pt idx="43">
                  <c:v>62.17</c:v>
                </c:pt>
                <c:pt idx="44">
                  <c:v>62.51</c:v>
                </c:pt>
                <c:pt idx="45">
                  <c:v>62.92</c:v>
                </c:pt>
                <c:pt idx="46">
                  <c:v>63.46</c:v>
                </c:pt>
                <c:pt idx="47">
                  <c:v>64.11</c:v>
                </c:pt>
                <c:pt idx="48">
                  <c:v>64.69</c:v>
                </c:pt>
                <c:pt idx="49">
                  <c:v>65.33</c:v>
                </c:pt>
                <c:pt idx="50">
                  <c:v>66.17</c:v>
                </c:pt>
                <c:pt idx="51">
                  <c:v>67.27</c:v>
                </c:pt>
                <c:pt idx="52">
                  <c:v>68.489999999999995</c:v>
                </c:pt>
                <c:pt idx="53">
                  <c:v>69.34</c:v>
                </c:pt>
                <c:pt idx="54">
                  <c:v>70.58</c:v>
                </c:pt>
                <c:pt idx="55">
                  <c:v>71.78</c:v>
                </c:pt>
                <c:pt idx="56">
                  <c:v>73.19</c:v>
                </c:pt>
                <c:pt idx="57">
                  <c:v>74.86</c:v>
                </c:pt>
                <c:pt idx="58">
                  <c:v>76.45</c:v>
                </c:pt>
                <c:pt idx="59">
                  <c:v>79.31</c:v>
                </c:pt>
                <c:pt idx="60">
                  <c:v>80.53</c:v>
                </c:pt>
                <c:pt idx="61">
                  <c:v>81.84</c:v>
                </c:pt>
                <c:pt idx="62">
                  <c:v>82.93</c:v>
                </c:pt>
                <c:pt idx="63">
                  <c:v>83.86</c:v>
                </c:pt>
                <c:pt idx="64">
                  <c:v>84.88</c:v>
                </c:pt>
                <c:pt idx="65">
                  <c:v>85.88</c:v>
                </c:pt>
                <c:pt idx="66">
                  <c:v>87.09</c:v>
                </c:pt>
                <c:pt idx="67">
                  <c:v>88.01</c:v>
                </c:pt>
                <c:pt idx="68">
                  <c:v>88.86</c:v>
                </c:pt>
                <c:pt idx="69">
                  <c:v>89.67</c:v>
                </c:pt>
                <c:pt idx="70">
                  <c:v>90.32</c:v>
                </c:pt>
                <c:pt idx="71">
                  <c:v>90.95</c:v>
                </c:pt>
                <c:pt idx="72">
                  <c:v>91.6</c:v>
                </c:pt>
                <c:pt idx="73">
                  <c:v>92.34</c:v>
                </c:pt>
                <c:pt idx="74">
                  <c:v>93.03</c:v>
                </c:pt>
                <c:pt idx="75">
                  <c:v>93.47</c:v>
                </c:pt>
                <c:pt idx="76">
                  <c:v>93.88</c:v>
                </c:pt>
                <c:pt idx="77">
                  <c:v>94.4</c:v>
                </c:pt>
                <c:pt idx="78">
                  <c:v>94.78</c:v>
                </c:pt>
                <c:pt idx="79">
                  <c:v>94.79</c:v>
                </c:pt>
                <c:pt idx="80">
                  <c:v>94.84</c:v>
                </c:pt>
                <c:pt idx="81">
                  <c:v>94.62</c:v>
                </c:pt>
                <c:pt idx="82">
                  <c:v>94.61</c:v>
                </c:pt>
                <c:pt idx="83">
                  <c:v>94.62</c:v>
                </c:pt>
                <c:pt idx="84">
                  <c:v>94.31</c:v>
                </c:pt>
                <c:pt idx="85">
                  <c:v>94.15</c:v>
                </c:pt>
                <c:pt idx="86">
                  <c:v>94.38</c:v>
                </c:pt>
                <c:pt idx="87">
                  <c:v>94.85</c:v>
                </c:pt>
                <c:pt idx="88">
                  <c:v>94.82</c:v>
                </c:pt>
                <c:pt idx="89">
                  <c:v>94.62</c:v>
                </c:pt>
                <c:pt idx="90">
                  <c:v>94.41</c:v>
                </c:pt>
                <c:pt idx="91">
                  <c:v>94.41</c:v>
                </c:pt>
                <c:pt idx="92">
                  <c:v>94.39</c:v>
                </c:pt>
                <c:pt idx="93">
                  <c:v>94.3</c:v>
                </c:pt>
                <c:pt idx="94">
                  <c:v>94.47</c:v>
                </c:pt>
                <c:pt idx="95">
                  <c:v>94.83</c:v>
                </c:pt>
                <c:pt idx="96">
                  <c:v>95.22</c:v>
                </c:pt>
                <c:pt idx="97">
                  <c:v>95.28</c:v>
                </c:pt>
                <c:pt idx="98">
                  <c:v>95.22</c:v>
                </c:pt>
                <c:pt idx="99">
                  <c:v>94.85</c:v>
                </c:pt>
                <c:pt idx="100">
                  <c:v>94.52</c:v>
                </c:pt>
                <c:pt idx="101">
                  <c:v>94.32</c:v>
                </c:pt>
                <c:pt idx="102">
                  <c:v>94.51</c:v>
                </c:pt>
                <c:pt idx="103">
                  <c:v>94.72</c:v>
                </c:pt>
                <c:pt idx="104">
                  <c:v>94.86</c:v>
                </c:pt>
                <c:pt idx="105">
                  <c:v>94.85</c:v>
                </c:pt>
                <c:pt idx="106">
                  <c:v>94.91</c:v>
                </c:pt>
                <c:pt idx="107">
                  <c:v>95</c:v>
                </c:pt>
                <c:pt idx="108">
                  <c:v>94.82</c:v>
                </c:pt>
                <c:pt idx="109">
                  <c:v>95</c:v>
                </c:pt>
                <c:pt idx="110">
                  <c:v>95.15</c:v>
                </c:pt>
                <c:pt idx="111">
                  <c:v>95.27</c:v>
                </c:pt>
                <c:pt idx="112">
                  <c:v>95.18</c:v>
                </c:pt>
                <c:pt idx="113">
                  <c:v>95.45</c:v>
                </c:pt>
                <c:pt idx="114">
                  <c:v>95.47</c:v>
                </c:pt>
                <c:pt idx="115">
                  <c:v>95.35</c:v>
                </c:pt>
                <c:pt idx="116">
                  <c:v>94.91</c:v>
                </c:pt>
                <c:pt idx="117">
                  <c:v>94.68</c:v>
                </c:pt>
                <c:pt idx="118">
                  <c:v>94.78</c:v>
                </c:pt>
                <c:pt idx="119">
                  <c:v>95.19</c:v>
                </c:pt>
                <c:pt idx="120">
                  <c:v>95.54</c:v>
                </c:pt>
                <c:pt idx="121">
                  <c:v>95.8</c:v>
                </c:pt>
                <c:pt idx="122">
                  <c:v>95.97</c:v>
                </c:pt>
                <c:pt idx="123">
                  <c:v>95.62</c:v>
                </c:pt>
                <c:pt idx="124">
                  <c:v>95.17</c:v>
                </c:pt>
                <c:pt idx="125">
                  <c:v>95.14</c:v>
                </c:pt>
                <c:pt idx="126">
                  <c:v>95.41</c:v>
                </c:pt>
                <c:pt idx="127">
                  <c:v>95.48</c:v>
                </c:pt>
                <c:pt idx="128">
                  <c:v>95.66</c:v>
                </c:pt>
                <c:pt idx="129">
                  <c:v>95.64</c:v>
                </c:pt>
                <c:pt idx="130">
                  <c:v>95.52</c:v>
                </c:pt>
                <c:pt idx="131">
                  <c:v>95.55</c:v>
                </c:pt>
                <c:pt idx="132">
                  <c:v>95.58</c:v>
                </c:pt>
                <c:pt idx="133">
                  <c:v>95.61</c:v>
                </c:pt>
                <c:pt idx="134">
                  <c:v>95.81</c:v>
                </c:pt>
                <c:pt idx="135">
                  <c:v>96.04</c:v>
                </c:pt>
                <c:pt idx="136">
                  <c:v>96.03</c:v>
                </c:pt>
                <c:pt idx="137">
                  <c:v>95.61</c:v>
                </c:pt>
                <c:pt idx="138">
                  <c:v>95.56</c:v>
                </c:pt>
                <c:pt idx="139">
                  <c:v>95.57</c:v>
                </c:pt>
                <c:pt idx="140">
                  <c:v>95.93</c:v>
                </c:pt>
                <c:pt idx="141">
                  <c:v>96.12</c:v>
                </c:pt>
                <c:pt idx="142">
                  <c:v>96.25</c:v>
                </c:pt>
                <c:pt idx="143">
                  <c:v>96.14</c:v>
                </c:pt>
                <c:pt idx="144">
                  <c:v>96.05</c:v>
                </c:pt>
                <c:pt idx="145">
                  <c:v>96.24</c:v>
                </c:pt>
                <c:pt idx="146">
                  <c:v>96.22</c:v>
                </c:pt>
                <c:pt idx="147">
                  <c:v>96.32</c:v>
                </c:pt>
                <c:pt idx="148">
                  <c:v>96.24</c:v>
                </c:pt>
                <c:pt idx="149">
                  <c:v>96.32</c:v>
                </c:pt>
                <c:pt idx="150">
                  <c:v>96.42</c:v>
                </c:pt>
                <c:pt idx="151">
                  <c:v>96.56</c:v>
                </c:pt>
                <c:pt idx="152">
                  <c:v>96.59</c:v>
                </c:pt>
                <c:pt idx="153">
                  <c:v>96.35</c:v>
                </c:pt>
                <c:pt idx="154">
                  <c:v>95.93</c:v>
                </c:pt>
                <c:pt idx="155">
                  <c:v>95.64</c:v>
                </c:pt>
                <c:pt idx="156">
                  <c:v>95.44</c:v>
                </c:pt>
                <c:pt idx="157">
                  <c:v>95.31</c:v>
                </c:pt>
                <c:pt idx="158">
                  <c:v>95.36</c:v>
                </c:pt>
                <c:pt idx="159">
                  <c:v>95.32</c:v>
                </c:pt>
                <c:pt idx="160">
                  <c:v>95.25</c:v>
                </c:pt>
                <c:pt idx="161">
                  <c:v>95.23</c:v>
                </c:pt>
                <c:pt idx="162">
                  <c:v>95.16</c:v>
                </c:pt>
                <c:pt idx="163">
                  <c:v>95.05</c:v>
                </c:pt>
                <c:pt idx="164">
                  <c:v>94.97</c:v>
                </c:pt>
                <c:pt idx="165">
                  <c:v>94.83</c:v>
                </c:pt>
                <c:pt idx="166">
                  <c:v>94.7</c:v>
                </c:pt>
                <c:pt idx="167">
                  <c:v>94.39</c:v>
                </c:pt>
                <c:pt idx="168">
                  <c:v>94.08</c:v>
                </c:pt>
                <c:pt idx="169">
                  <c:v>93.85</c:v>
                </c:pt>
                <c:pt idx="170">
                  <c:v>93.72</c:v>
                </c:pt>
                <c:pt idx="171">
                  <c:v>93.59</c:v>
                </c:pt>
                <c:pt idx="172">
                  <c:v>93.43</c:v>
                </c:pt>
                <c:pt idx="173">
                  <c:v>93.25</c:v>
                </c:pt>
                <c:pt idx="174">
                  <c:v>93.02</c:v>
                </c:pt>
                <c:pt idx="175">
                  <c:v>92.73</c:v>
                </c:pt>
                <c:pt idx="176">
                  <c:v>92.37</c:v>
                </c:pt>
                <c:pt idx="177">
                  <c:v>92.04</c:v>
                </c:pt>
                <c:pt idx="178">
                  <c:v>91.71</c:v>
                </c:pt>
                <c:pt idx="179">
                  <c:v>91.52</c:v>
                </c:pt>
                <c:pt idx="180">
                  <c:v>91.36</c:v>
                </c:pt>
                <c:pt idx="181">
                  <c:v>91.19</c:v>
                </c:pt>
                <c:pt idx="182">
                  <c:v>91.04</c:v>
                </c:pt>
                <c:pt idx="183">
                  <c:v>90.84</c:v>
                </c:pt>
                <c:pt idx="184">
                  <c:v>90.76</c:v>
                </c:pt>
                <c:pt idx="185">
                  <c:v>90.54</c:v>
                </c:pt>
                <c:pt idx="186">
                  <c:v>90.3</c:v>
                </c:pt>
                <c:pt idx="187">
                  <c:v>90.21</c:v>
                </c:pt>
                <c:pt idx="188">
                  <c:v>90.03</c:v>
                </c:pt>
                <c:pt idx="189">
                  <c:v>89.76</c:v>
                </c:pt>
                <c:pt idx="190">
                  <c:v>89.44</c:v>
                </c:pt>
                <c:pt idx="191">
                  <c:v>89.21</c:v>
                </c:pt>
                <c:pt idx="192">
                  <c:v>88.95</c:v>
                </c:pt>
                <c:pt idx="193">
                  <c:v>88.71</c:v>
                </c:pt>
                <c:pt idx="194">
                  <c:v>88.53</c:v>
                </c:pt>
                <c:pt idx="195">
                  <c:v>88.37</c:v>
                </c:pt>
                <c:pt idx="196">
                  <c:v>88.18</c:v>
                </c:pt>
                <c:pt idx="197">
                  <c:v>87.93</c:v>
                </c:pt>
                <c:pt idx="198">
                  <c:v>87.67</c:v>
                </c:pt>
                <c:pt idx="199">
                  <c:v>87.42</c:v>
                </c:pt>
                <c:pt idx="200">
                  <c:v>87.21</c:v>
                </c:pt>
                <c:pt idx="201">
                  <c:v>87.02</c:v>
                </c:pt>
                <c:pt idx="202">
                  <c:v>86.75</c:v>
                </c:pt>
                <c:pt idx="203">
                  <c:v>86.53</c:v>
                </c:pt>
                <c:pt idx="204">
                  <c:v>86.29</c:v>
                </c:pt>
                <c:pt idx="205">
                  <c:v>86.08</c:v>
                </c:pt>
                <c:pt idx="206">
                  <c:v>85.86</c:v>
                </c:pt>
                <c:pt idx="207">
                  <c:v>85.64</c:v>
                </c:pt>
                <c:pt idx="208">
                  <c:v>85.41</c:v>
                </c:pt>
                <c:pt idx="209">
                  <c:v>85.1</c:v>
                </c:pt>
                <c:pt idx="210">
                  <c:v>84.78</c:v>
                </c:pt>
                <c:pt idx="211">
                  <c:v>84.54</c:v>
                </c:pt>
                <c:pt idx="212">
                  <c:v>84.29</c:v>
                </c:pt>
                <c:pt idx="213">
                  <c:v>84.06</c:v>
                </c:pt>
                <c:pt idx="214">
                  <c:v>83.85</c:v>
                </c:pt>
                <c:pt idx="215">
                  <c:v>83.71</c:v>
                </c:pt>
                <c:pt idx="216">
                  <c:v>83.54</c:v>
                </c:pt>
                <c:pt idx="217">
                  <c:v>83.31</c:v>
                </c:pt>
                <c:pt idx="218">
                  <c:v>83.01</c:v>
                </c:pt>
                <c:pt idx="219">
                  <c:v>82.65</c:v>
                </c:pt>
                <c:pt idx="220">
                  <c:v>82.38</c:v>
                </c:pt>
                <c:pt idx="221">
                  <c:v>82.1</c:v>
                </c:pt>
                <c:pt idx="222">
                  <c:v>81.99</c:v>
                </c:pt>
                <c:pt idx="223">
                  <c:v>81.83</c:v>
                </c:pt>
                <c:pt idx="224">
                  <c:v>81.72</c:v>
                </c:pt>
                <c:pt idx="225">
                  <c:v>81.62</c:v>
                </c:pt>
                <c:pt idx="226">
                  <c:v>81.510000000000005</c:v>
                </c:pt>
                <c:pt idx="227">
                  <c:v>81.41</c:v>
                </c:pt>
                <c:pt idx="228">
                  <c:v>81.23</c:v>
                </c:pt>
                <c:pt idx="229">
                  <c:v>81.099999999999994</c:v>
                </c:pt>
                <c:pt idx="230">
                  <c:v>80.989999999999995</c:v>
                </c:pt>
                <c:pt idx="231">
                  <c:v>80.87</c:v>
                </c:pt>
                <c:pt idx="232">
                  <c:v>80.75</c:v>
                </c:pt>
                <c:pt idx="233">
                  <c:v>80.55</c:v>
                </c:pt>
                <c:pt idx="234">
                  <c:v>80.28</c:v>
                </c:pt>
                <c:pt idx="235">
                  <c:v>80.150000000000006</c:v>
                </c:pt>
                <c:pt idx="236">
                  <c:v>80.11</c:v>
                </c:pt>
                <c:pt idx="237">
                  <c:v>79.95</c:v>
                </c:pt>
                <c:pt idx="238">
                  <c:v>79.709999999999994</c:v>
                </c:pt>
                <c:pt idx="239">
                  <c:v>79.59</c:v>
                </c:pt>
                <c:pt idx="240">
                  <c:v>79.52</c:v>
                </c:pt>
                <c:pt idx="241">
                  <c:v>79.36</c:v>
                </c:pt>
                <c:pt idx="242">
                  <c:v>79.22</c:v>
                </c:pt>
                <c:pt idx="243">
                  <c:v>79.2</c:v>
                </c:pt>
                <c:pt idx="244">
                  <c:v>79.069999999999993</c:v>
                </c:pt>
                <c:pt idx="245">
                  <c:v>78.92</c:v>
                </c:pt>
                <c:pt idx="246">
                  <c:v>78.69</c:v>
                </c:pt>
                <c:pt idx="247">
                  <c:v>78.5</c:v>
                </c:pt>
                <c:pt idx="248">
                  <c:v>78.400000000000006</c:v>
                </c:pt>
                <c:pt idx="249">
                  <c:v>78.319999999999993</c:v>
                </c:pt>
                <c:pt idx="250">
                  <c:v>78.260000000000005</c:v>
                </c:pt>
                <c:pt idx="251">
                  <c:v>78</c:v>
                </c:pt>
                <c:pt idx="252">
                  <c:v>77.75</c:v>
                </c:pt>
                <c:pt idx="253">
                  <c:v>77.62</c:v>
                </c:pt>
                <c:pt idx="254">
                  <c:v>77.459999999999994</c:v>
                </c:pt>
                <c:pt idx="255">
                  <c:v>77.319999999999993</c:v>
                </c:pt>
                <c:pt idx="256">
                  <c:v>77.3</c:v>
                </c:pt>
                <c:pt idx="257">
                  <c:v>77.459999999999994</c:v>
                </c:pt>
                <c:pt idx="258">
                  <c:v>77.36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98-48FE-8083-6C6E61164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083631"/>
        <c:axId val="2040834111"/>
      </c:lineChart>
      <c:dateAx>
        <c:axId val="3710836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  <a:alpha val="20000"/>
                </a:schemeClr>
              </a:solidFill>
              <a:round/>
            </a:ln>
            <a:effectLst/>
          </c:spPr>
        </c:majorGridlines>
        <c:numFmt formatCode="[$-416]mmm;@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40834111"/>
        <c:crosses val="autoZero"/>
        <c:auto val="1"/>
        <c:lblOffset val="100"/>
        <c:baseTimeUnit val="days"/>
        <c:majorUnit val="1"/>
        <c:majorTimeUnit val="months"/>
      </c:dateAx>
      <c:valAx>
        <c:axId val="20408341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  <a:alpha val="2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 b="1">
                    <a:solidFill>
                      <a:sysClr val="windowText" lastClr="000000"/>
                    </a:solidFill>
                  </a:rPr>
                  <a:t>%EAR</a:t>
                </a:r>
              </a:p>
            </c:rich>
          </c:tx>
          <c:layout>
            <c:manualLayout>
              <c:xMode val="edge"/>
              <c:yMode val="edge"/>
              <c:x val="1.6770037877702627E-2"/>
              <c:y val="0.415898635077254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108363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25160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noFill/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187091173327399"/>
          <c:w val="0.84255049462184517"/>
          <c:h val="0.72023659405657703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Coluna2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6D-4433-8204-CCC9B29021C1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6D-4433-8204-CCC9B29021C1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86D-4433-8204-CCC9B29021C1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86D-4433-8204-CCC9B29021C1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86D-4433-8204-CCC9B29021C1}"/>
              </c:ext>
            </c:extLst>
          </c:dPt>
          <c:cat>
            <c:strRef>
              <c:f>Planilha1!$A$2:$A$6</c:f>
              <c:strCache>
                <c:ptCount val="5"/>
                <c:pt idx="0">
                  <c:v>N</c:v>
                </c:pt>
                <c:pt idx="1">
                  <c:v>SUL</c:v>
                </c:pt>
                <c:pt idx="2">
                  <c:v>NO</c:v>
                </c:pt>
                <c:pt idx="4">
                  <c:v>SE-CO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>
                  <c:v>0.05</c:v>
                </c:pt>
                <c:pt idx="1">
                  <c:v>7.0000000000000007E-2</c:v>
                </c:pt>
                <c:pt idx="2">
                  <c:v>0.18</c:v>
                </c:pt>
                <c:pt idx="4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86D-4433-8204-CCC9B2902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noFill/>
        </a:defRPr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noFill/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187091173327399"/>
          <c:w val="0.84255049462184517"/>
          <c:h val="0.72023659405657703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Coluna2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6D-4433-8204-CCC9B29021C1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6D-4433-8204-CCC9B29021C1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86D-4433-8204-CCC9B29021C1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86D-4433-8204-CCC9B29021C1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86D-4433-8204-CCC9B29021C1}"/>
              </c:ext>
            </c:extLst>
          </c:dPt>
          <c:cat>
            <c:strRef>
              <c:f>Planilha1!$A$2:$A$6</c:f>
              <c:strCache>
                <c:ptCount val="5"/>
                <c:pt idx="0">
                  <c:v>N</c:v>
                </c:pt>
                <c:pt idx="1">
                  <c:v>SUL</c:v>
                </c:pt>
                <c:pt idx="2">
                  <c:v>NO</c:v>
                </c:pt>
                <c:pt idx="4">
                  <c:v>SE-CO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>
                  <c:v>0.05</c:v>
                </c:pt>
                <c:pt idx="1">
                  <c:v>7.0000000000000007E-2</c:v>
                </c:pt>
                <c:pt idx="2">
                  <c:v>0.18</c:v>
                </c:pt>
                <c:pt idx="4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86D-4433-8204-CCC9B2902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noFill/>
        </a:defRPr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51631602837926"/>
          <c:y val="0.14088467157372964"/>
          <c:w val="0.84903524704874189"/>
          <c:h val="0.70348519713044166"/>
        </c:manualLayout>
      </c:layout>
      <c:lineChart>
        <c:grouping val="standard"/>
        <c:varyColors val="0"/>
        <c:ser>
          <c:idx val="0"/>
          <c:order val="0"/>
          <c:tx>
            <c:strRef>
              <c:f>Armaz_SUBS!$R$6</c:f>
              <c:strCache>
                <c:ptCount val="1"/>
                <c:pt idx="0">
                  <c:v>2021</c:v>
                </c:pt>
              </c:strCache>
            </c:strRef>
          </c:tx>
          <c:spPr>
            <a:ln w="254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Armaz_SUBS!$A$7:$A$372</c:f>
              <c:numCache>
                <c:formatCode>d\-mmm</c:formatCode>
                <c:ptCount val="366"/>
                <c:pt idx="0">
                  <c:v>44197</c:v>
                </c:pt>
                <c:pt idx="1">
                  <c:v>44198</c:v>
                </c:pt>
                <c:pt idx="2">
                  <c:v>44199</c:v>
                </c:pt>
                <c:pt idx="3">
                  <c:v>44200</c:v>
                </c:pt>
                <c:pt idx="4">
                  <c:v>44201</c:v>
                </c:pt>
                <c:pt idx="5">
                  <c:v>44202</c:v>
                </c:pt>
                <c:pt idx="6">
                  <c:v>44203</c:v>
                </c:pt>
                <c:pt idx="7">
                  <c:v>44204</c:v>
                </c:pt>
                <c:pt idx="8">
                  <c:v>44205</c:v>
                </c:pt>
                <c:pt idx="9">
                  <c:v>44206</c:v>
                </c:pt>
                <c:pt idx="10">
                  <c:v>44207</c:v>
                </c:pt>
                <c:pt idx="11">
                  <c:v>44208</c:v>
                </c:pt>
                <c:pt idx="12">
                  <c:v>44209</c:v>
                </c:pt>
                <c:pt idx="13">
                  <c:v>44210</c:v>
                </c:pt>
                <c:pt idx="14">
                  <c:v>44211</c:v>
                </c:pt>
                <c:pt idx="15">
                  <c:v>44212</c:v>
                </c:pt>
                <c:pt idx="16">
                  <c:v>44213</c:v>
                </c:pt>
                <c:pt idx="17">
                  <c:v>44214</c:v>
                </c:pt>
                <c:pt idx="18">
                  <c:v>44215</c:v>
                </c:pt>
                <c:pt idx="19">
                  <c:v>44216</c:v>
                </c:pt>
                <c:pt idx="20">
                  <c:v>44217</c:v>
                </c:pt>
                <c:pt idx="21">
                  <c:v>44218</c:v>
                </c:pt>
                <c:pt idx="22">
                  <c:v>44219</c:v>
                </c:pt>
                <c:pt idx="23">
                  <c:v>44220</c:v>
                </c:pt>
                <c:pt idx="24">
                  <c:v>44221</c:v>
                </c:pt>
                <c:pt idx="25">
                  <c:v>44222</c:v>
                </c:pt>
                <c:pt idx="26">
                  <c:v>44223</c:v>
                </c:pt>
                <c:pt idx="27">
                  <c:v>44224</c:v>
                </c:pt>
                <c:pt idx="28">
                  <c:v>44225</c:v>
                </c:pt>
                <c:pt idx="29">
                  <c:v>44226</c:v>
                </c:pt>
                <c:pt idx="30">
                  <c:v>44227</c:v>
                </c:pt>
                <c:pt idx="31">
                  <c:v>44228</c:v>
                </c:pt>
                <c:pt idx="32">
                  <c:v>44229</c:v>
                </c:pt>
                <c:pt idx="33">
                  <c:v>44230</c:v>
                </c:pt>
                <c:pt idx="34">
                  <c:v>44231</c:v>
                </c:pt>
                <c:pt idx="35">
                  <c:v>44232</c:v>
                </c:pt>
                <c:pt idx="36">
                  <c:v>44233</c:v>
                </c:pt>
                <c:pt idx="37">
                  <c:v>44234</c:v>
                </c:pt>
                <c:pt idx="38">
                  <c:v>44235</c:v>
                </c:pt>
                <c:pt idx="39">
                  <c:v>44236</c:v>
                </c:pt>
                <c:pt idx="40">
                  <c:v>44237</c:v>
                </c:pt>
                <c:pt idx="41">
                  <c:v>44238</c:v>
                </c:pt>
                <c:pt idx="42">
                  <c:v>44239</c:v>
                </c:pt>
                <c:pt idx="43">
                  <c:v>44240</c:v>
                </c:pt>
                <c:pt idx="44">
                  <c:v>44241</c:v>
                </c:pt>
                <c:pt idx="45">
                  <c:v>44242</c:v>
                </c:pt>
                <c:pt idx="46">
                  <c:v>44243</c:v>
                </c:pt>
                <c:pt idx="47">
                  <c:v>44244</c:v>
                </c:pt>
                <c:pt idx="48">
                  <c:v>44245</c:v>
                </c:pt>
                <c:pt idx="49">
                  <c:v>44246</c:v>
                </c:pt>
                <c:pt idx="50">
                  <c:v>44247</c:v>
                </c:pt>
                <c:pt idx="51">
                  <c:v>44248</c:v>
                </c:pt>
                <c:pt idx="52">
                  <c:v>44249</c:v>
                </c:pt>
                <c:pt idx="53">
                  <c:v>44250</c:v>
                </c:pt>
                <c:pt idx="54">
                  <c:v>44251</c:v>
                </c:pt>
                <c:pt idx="55">
                  <c:v>44252</c:v>
                </c:pt>
                <c:pt idx="56">
                  <c:v>44253</c:v>
                </c:pt>
                <c:pt idx="57">
                  <c:v>44254</c:v>
                </c:pt>
                <c:pt idx="58">
                  <c:v>44255</c:v>
                </c:pt>
                <c:pt idx="59">
                  <c:v>44256</c:v>
                </c:pt>
                <c:pt idx="60">
                  <c:v>44257</c:v>
                </c:pt>
                <c:pt idx="61">
                  <c:v>44258</c:v>
                </c:pt>
                <c:pt idx="62">
                  <c:v>44259</c:v>
                </c:pt>
                <c:pt idx="63">
                  <c:v>44260</c:v>
                </c:pt>
                <c:pt idx="64">
                  <c:v>44261</c:v>
                </c:pt>
                <c:pt idx="65">
                  <c:v>44262</c:v>
                </c:pt>
                <c:pt idx="66">
                  <c:v>44263</c:v>
                </c:pt>
                <c:pt idx="67">
                  <c:v>44264</c:v>
                </c:pt>
                <c:pt idx="68">
                  <c:v>44265</c:v>
                </c:pt>
                <c:pt idx="69">
                  <c:v>44266</c:v>
                </c:pt>
                <c:pt idx="70">
                  <c:v>44267</c:v>
                </c:pt>
                <c:pt idx="71">
                  <c:v>44268</c:v>
                </c:pt>
                <c:pt idx="72">
                  <c:v>44269</c:v>
                </c:pt>
                <c:pt idx="73">
                  <c:v>44270</c:v>
                </c:pt>
                <c:pt idx="74">
                  <c:v>44271</c:v>
                </c:pt>
                <c:pt idx="75">
                  <c:v>44272</c:v>
                </c:pt>
                <c:pt idx="76">
                  <c:v>44273</c:v>
                </c:pt>
                <c:pt idx="77">
                  <c:v>44274</c:v>
                </c:pt>
                <c:pt idx="78">
                  <c:v>44275</c:v>
                </c:pt>
                <c:pt idx="79">
                  <c:v>44276</c:v>
                </c:pt>
                <c:pt idx="80">
                  <c:v>44277</c:v>
                </c:pt>
                <c:pt idx="81">
                  <c:v>44278</c:v>
                </c:pt>
                <c:pt idx="82">
                  <c:v>44279</c:v>
                </c:pt>
                <c:pt idx="83">
                  <c:v>44280</c:v>
                </c:pt>
                <c:pt idx="84">
                  <c:v>44281</c:v>
                </c:pt>
                <c:pt idx="85">
                  <c:v>44282</c:v>
                </c:pt>
                <c:pt idx="86">
                  <c:v>44283</c:v>
                </c:pt>
                <c:pt idx="87">
                  <c:v>44284</c:v>
                </c:pt>
                <c:pt idx="88">
                  <c:v>44285</c:v>
                </c:pt>
                <c:pt idx="89">
                  <c:v>44286</c:v>
                </c:pt>
                <c:pt idx="90">
                  <c:v>44287</c:v>
                </c:pt>
                <c:pt idx="91">
                  <c:v>44288</c:v>
                </c:pt>
                <c:pt idx="92">
                  <c:v>44289</c:v>
                </c:pt>
                <c:pt idx="93">
                  <c:v>44290</c:v>
                </c:pt>
                <c:pt idx="94">
                  <c:v>44291</c:v>
                </c:pt>
                <c:pt idx="95">
                  <c:v>44292</c:v>
                </c:pt>
                <c:pt idx="96">
                  <c:v>44293</c:v>
                </c:pt>
                <c:pt idx="97">
                  <c:v>44294</c:v>
                </c:pt>
                <c:pt idx="98">
                  <c:v>44295</c:v>
                </c:pt>
                <c:pt idx="99">
                  <c:v>44296</c:v>
                </c:pt>
                <c:pt idx="100">
                  <c:v>44297</c:v>
                </c:pt>
                <c:pt idx="101">
                  <c:v>44298</c:v>
                </c:pt>
                <c:pt idx="102">
                  <c:v>44299</c:v>
                </c:pt>
                <c:pt idx="103">
                  <c:v>44300</c:v>
                </c:pt>
                <c:pt idx="104">
                  <c:v>44301</c:v>
                </c:pt>
                <c:pt idx="105">
                  <c:v>44302</c:v>
                </c:pt>
                <c:pt idx="106">
                  <c:v>44303</c:v>
                </c:pt>
                <c:pt idx="107">
                  <c:v>44304</c:v>
                </c:pt>
                <c:pt idx="108">
                  <c:v>44305</c:v>
                </c:pt>
                <c:pt idx="109">
                  <c:v>44306</c:v>
                </c:pt>
                <c:pt idx="110">
                  <c:v>44307</c:v>
                </c:pt>
                <c:pt idx="111">
                  <c:v>44308</c:v>
                </c:pt>
                <c:pt idx="112">
                  <c:v>44309</c:v>
                </c:pt>
                <c:pt idx="113">
                  <c:v>44310</c:v>
                </c:pt>
                <c:pt idx="114">
                  <c:v>44311</c:v>
                </c:pt>
                <c:pt idx="115">
                  <c:v>44312</c:v>
                </c:pt>
                <c:pt idx="116">
                  <c:v>44313</c:v>
                </c:pt>
                <c:pt idx="117">
                  <c:v>44314</c:v>
                </c:pt>
                <c:pt idx="118">
                  <c:v>44315</c:v>
                </c:pt>
                <c:pt idx="119">
                  <c:v>44316</c:v>
                </c:pt>
                <c:pt idx="120">
                  <c:v>44317</c:v>
                </c:pt>
                <c:pt idx="121">
                  <c:v>44318</c:v>
                </c:pt>
                <c:pt idx="122">
                  <c:v>44319</c:v>
                </c:pt>
                <c:pt idx="123">
                  <c:v>44320</c:v>
                </c:pt>
                <c:pt idx="124">
                  <c:v>44321</c:v>
                </c:pt>
                <c:pt idx="125">
                  <c:v>44322</c:v>
                </c:pt>
                <c:pt idx="126">
                  <c:v>44323</c:v>
                </c:pt>
                <c:pt idx="127">
                  <c:v>44324</c:v>
                </c:pt>
                <c:pt idx="128">
                  <c:v>44325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44331</c:v>
                </c:pt>
                <c:pt idx="135">
                  <c:v>44332</c:v>
                </c:pt>
                <c:pt idx="136">
                  <c:v>44333</c:v>
                </c:pt>
                <c:pt idx="137">
                  <c:v>44334</c:v>
                </c:pt>
                <c:pt idx="138">
                  <c:v>44335</c:v>
                </c:pt>
                <c:pt idx="139">
                  <c:v>44336</c:v>
                </c:pt>
                <c:pt idx="140">
                  <c:v>44337</c:v>
                </c:pt>
                <c:pt idx="141">
                  <c:v>44338</c:v>
                </c:pt>
                <c:pt idx="142">
                  <c:v>44339</c:v>
                </c:pt>
                <c:pt idx="143">
                  <c:v>44340</c:v>
                </c:pt>
                <c:pt idx="144">
                  <c:v>44341</c:v>
                </c:pt>
                <c:pt idx="145">
                  <c:v>44342</c:v>
                </c:pt>
                <c:pt idx="146">
                  <c:v>44343</c:v>
                </c:pt>
                <c:pt idx="147">
                  <c:v>44344</c:v>
                </c:pt>
                <c:pt idx="148">
                  <c:v>44345</c:v>
                </c:pt>
                <c:pt idx="149">
                  <c:v>44346</c:v>
                </c:pt>
                <c:pt idx="150">
                  <c:v>44347</c:v>
                </c:pt>
                <c:pt idx="151">
                  <c:v>44348</c:v>
                </c:pt>
                <c:pt idx="152">
                  <c:v>44349</c:v>
                </c:pt>
                <c:pt idx="153">
                  <c:v>44350</c:v>
                </c:pt>
                <c:pt idx="154">
                  <c:v>44351</c:v>
                </c:pt>
                <c:pt idx="155">
                  <c:v>44352</c:v>
                </c:pt>
                <c:pt idx="156">
                  <c:v>44353</c:v>
                </c:pt>
                <c:pt idx="157">
                  <c:v>44354</c:v>
                </c:pt>
                <c:pt idx="158">
                  <c:v>44355</c:v>
                </c:pt>
                <c:pt idx="159">
                  <c:v>44356</c:v>
                </c:pt>
                <c:pt idx="160">
                  <c:v>44357</c:v>
                </c:pt>
                <c:pt idx="161">
                  <c:v>44358</c:v>
                </c:pt>
                <c:pt idx="162">
                  <c:v>44359</c:v>
                </c:pt>
                <c:pt idx="163">
                  <c:v>44360</c:v>
                </c:pt>
                <c:pt idx="164">
                  <c:v>44361</c:v>
                </c:pt>
                <c:pt idx="165">
                  <c:v>44362</c:v>
                </c:pt>
                <c:pt idx="166">
                  <c:v>44363</c:v>
                </c:pt>
                <c:pt idx="167">
                  <c:v>44364</c:v>
                </c:pt>
                <c:pt idx="168">
                  <c:v>44365</c:v>
                </c:pt>
                <c:pt idx="169">
                  <c:v>44366</c:v>
                </c:pt>
                <c:pt idx="170">
                  <c:v>44367</c:v>
                </c:pt>
                <c:pt idx="171">
                  <c:v>44368</c:v>
                </c:pt>
                <c:pt idx="172">
                  <c:v>44369</c:v>
                </c:pt>
                <c:pt idx="173">
                  <c:v>44370</c:v>
                </c:pt>
                <c:pt idx="174">
                  <c:v>44371</c:v>
                </c:pt>
                <c:pt idx="175">
                  <c:v>44372</c:v>
                </c:pt>
                <c:pt idx="176">
                  <c:v>44373</c:v>
                </c:pt>
                <c:pt idx="177">
                  <c:v>44374</c:v>
                </c:pt>
                <c:pt idx="178">
                  <c:v>44375</c:v>
                </c:pt>
                <c:pt idx="179">
                  <c:v>44376</c:v>
                </c:pt>
                <c:pt idx="180">
                  <c:v>44377</c:v>
                </c:pt>
                <c:pt idx="181">
                  <c:v>44378</c:v>
                </c:pt>
                <c:pt idx="182">
                  <c:v>44379</c:v>
                </c:pt>
                <c:pt idx="183">
                  <c:v>44380</c:v>
                </c:pt>
                <c:pt idx="184">
                  <c:v>44381</c:v>
                </c:pt>
                <c:pt idx="185">
                  <c:v>44382</c:v>
                </c:pt>
                <c:pt idx="186">
                  <c:v>44383</c:v>
                </c:pt>
                <c:pt idx="187">
                  <c:v>44384</c:v>
                </c:pt>
                <c:pt idx="188">
                  <c:v>44385</c:v>
                </c:pt>
                <c:pt idx="189">
                  <c:v>44386</c:v>
                </c:pt>
                <c:pt idx="190">
                  <c:v>44387</c:v>
                </c:pt>
                <c:pt idx="191">
                  <c:v>44388</c:v>
                </c:pt>
                <c:pt idx="192">
                  <c:v>44389</c:v>
                </c:pt>
                <c:pt idx="193">
                  <c:v>44390</c:v>
                </c:pt>
                <c:pt idx="194">
                  <c:v>44391</c:v>
                </c:pt>
                <c:pt idx="195">
                  <c:v>44392</c:v>
                </c:pt>
                <c:pt idx="196">
                  <c:v>44393</c:v>
                </c:pt>
                <c:pt idx="197">
                  <c:v>44394</c:v>
                </c:pt>
                <c:pt idx="198">
                  <c:v>44395</c:v>
                </c:pt>
                <c:pt idx="199">
                  <c:v>44396</c:v>
                </c:pt>
                <c:pt idx="200">
                  <c:v>44397</c:v>
                </c:pt>
                <c:pt idx="201">
                  <c:v>44398</c:v>
                </c:pt>
                <c:pt idx="202">
                  <c:v>44399</c:v>
                </c:pt>
                <c:pt idx="203">
                  <c:v>44400</c:v>
                </c:pt>
                <c:pt idx="204">
                  <c:v>44401</c:v>
                </c:pt>
                <c:pt idx="205">
                  <c:v>44402</c:v>
                </c:pt>
                <c:pt idx="206">
                  <c:v>44403</c:v>
                </c:pt>
                <c:pt idx="207">
                  <c:v>44404</c:v>
                </c:pt>
                <c:pt idx="208">
                  <c:v>44405</c:v>
                </c:pt>
                <c:pt idx="209">
                  <c:v>44406</c:v>
                </c:pt>
                <c:pt idx="210">
                  <c:v>44407</c:v>
                </c:pt>
                <c:pt idx="211">
                  <c:v>44408</c:v>
                </c:pt>
                <c:pt idx="212">
                  <c:v>44409</c:v>
                </c:pt>
                <c:pt idx="213">
                  <c:v>44410</c:v>
                </c:pt>
                <c:pt idx="214">
                  <c:v>44411</c:v>
                </c:pt>
                <c:pt idx="215">
                  <c:v>44412</c:v>
                </c:pt>
                <c:pt idx="216">
                  <c:v>44413</c:v>
                </c:pt>
                <c:pt idx="217">
                  <c:v>44414</c:v>
                </c:pt>
                <c:pt idx="218">
                  <c:v>44415</c:v>
                </c:pt>
                <c:pt idx="219">
                  <c:v>44416</c:v>
                </c:pt>
                <c:pt idx="220">
                  <c:v>44417</c:v>
                </c:pt>
                <c:pt idx="221">
                  <c:v>44418</c:v>
                </c:pt>
                <c:pt idx="222">
                  <c:v>44419</c:v>
                </c:pt>
                <c:pt idx="223">
                  <c:v>44420</c:v>
                </c:pt>
                <c:pt idx="224">
                  <c:v>44421</c:v>
                </c:pt>
                <c:pt idx="225">
                  <c:v>44422</c:v>
                </c:pt>
                <c:pt idx="226">
                  <c:v>44423</c:v>
                </c:pt>
                <c:pt idx="227">
                  <c:v>44424</c:v>
                </c:pt>
                <c:pt idx="228">
                  <c:v>44425</c:v>
                </c:pt>
                <c:pt idx="229">
                  <c:v>44426</c:v>
                </c:pt>
                <c:pt idx="230">
                  <c:v>44427</c:v>
                </c:pt>
                <c:pt idx="231">
                  <c:v>44428</c:v>
                </c:pt>
                <c:pt idx="232">
                  <c:v>44429</c:v>
                </c:pt>
                <c:pt idx="233">
                  <c:v>44430</c:v>
                </c:pt>
                <c:pt idx="234">
                  <c:v>44431</c:v>
                </c:pt>
                <c:pt idx="235">
                  <c:v>44432</c:v>
                </c:pt>
                <c:pt idx="236">
                  <c:v>44433</c:v>
                </c:pt>
                <c:pt idx="237">
                  <c:v>44434</c:v>
                </c:pt>
                <c:pt idx="238">
                  <c:v>44435</c:v>
                </c:pt>
                <c:pt idx="239">
                  <c:v>44436</c:v>
                </c:pt>
                <c:pt idx="240">
                  <c:v>44437</c:v>
                </c:pt>
                <c:pt idx="241">
                  <c:v>44438</c:v>
                </c:pt>
                <c:pt idx="242">
                  <c:v>44439</c:v>
                </c:pt>
                <c:pt idx="243">
                  <c:v>44440</c:v>
                </c:pt>
                <c:pt idx="244">
                  <c:v>44441</c:v>
                </c:pt>
                <c:pt idx="245">
                  <c:v>44442</c:v>
                </c:pt>
                <c:pt idx="246">
                  <c:v>44443</c:v>
                </c:pt>
                <c:pt idx="247">
                  <c:v>44444</c:v>
                </c:pt>
                <c:pt idx="248">
                  <c:v>44445</c:v>
                </c:pt>
                <c:pt idx="249">
                  <c:v>44446</c:v>
                </c:pt>
                <c:pt idx="250">
                  <c:v>44447</c:v>
                </c:pt>
                <c:pt idx="251">
                  <c:v>44448</c:v>
                </c:pt>
                <c:pt idx="252">
                  <c:v>44449</c:v>
                </c:pt>
                <c:pt idx="253">
                  <c:v>44450</c:v>
                </c:pt>
                <c:pt idx="254">
                  <c:v>44451</c:v>
                </c:pt>
                <c:pt idx="255">
                  <c:v>44452</c:v>
                </c:pt>
                <c:pt idx="256">
                  <c:v>44453</c:v>
                </c:pt>
                <c:pt idx="257">
                  <c:v>44454</c:v>
                </c:pt>
                <c:pt idx="258">
                  <c:v>44455</c:v>
                </c:pt>
                <c:pt idx="259">
                  <c:v>44456</c:v>
                </c:pt>
                <c:pt idx="260">
                  <c:v>44457</c:v>
                </c:pt>
                <c:pt idx="261">
                  <c:v>44458</c:v>
                </c:pt>
                <c:pt idx="262">
                  <c:v>44459</c:v>
                </c:pt>
                <c:pt idx="263">
                  <c:v>44460</c:v>
                </c:pt>
                <c:pt idx="264">
                  <c:v>44461</c:v>
                </c:pt>
                <c:pt idx="265">
                  <c:v>44462</c:v>
                </c:pt>
                <c:pt idx="266">
                  <c:v>44463</c:v>
                </c:pt>
                <c:pt idx="267">
                  <c:v>44464</c:v>
                </c:pt>
                <c:pt idx="268">
                  <c:v>44465</c:v>
                </c:pt>
                <c:pt idx="269">
                  <c:v>44466</c:v>
                </c:pt>
                <c:pt idx="270">
                  <c:v>44467</c:v>
                </c:pt>
                <c:pt idx="271">
                  <c:v>44468</c:v>
                </c:pt>
                <c:pt idx="272">
                  <c:v>44469</c:v>
                </c:pt>
                <c:pt idx="273">
                  <c:v>44470</c:v>
                </c:pt>
                <c:pt idx="274">
                  <c:v>44471</c:v>
                </c:pt>
                <c:pt idx="275">
                  <c:v>44472</c:v>
                </c:pt>
                <c:pt idx="276">
                  <c:v>44473</c:v>
                </c:pt>
                <c:pt idx="277">
                  <c:v>44474</c:v>
                </c:pt>
                <c:pt idx="278">
                  <c:v>44475</c:v>
                </c:pt>
                <c:pt idx="279">
                  <c:v>44476</c:v>
                </c:pt>
                <c:pt idx="280">
                  <c:v>44477</c:v>
                </c:pt>
                <c:pt idx="281">
                  <c:v>44478</c:v>
                </c:pt>
                <c:pt idx="282">
                  <c:v>44479</c:v>
                </c:pt>
                <c:pt idx="283">
                  <c:v>44480</c:v>
                </c:pt>
                <c:pt idx="284">
                  <c:v>44481</c:v>
                </c:pt>
                <c:pt idx="285">
                  <c:v>44482</c:v>
                </c:pt>
                <c:pt idx="286">
                  <c:v>44483</c:v>
                </c:pt>
                <c:pt idx="287">
                  <c:v>44484</c:v>
                </c:pt>
                <c:pt idx="288">
                  <c:v>44485</c:v>
                </c:pt>
                <c:pt idx="289">
                  <c:v>44486</c:v>
                </c:pt>
                <c:pt idx="290">
                  <c:v>44487</c:v>
                </c:pt>
                <c:pt idx="291">
                  <c:v>44488</c:v>
                </c:pt>
                <c:pt idx="292">
                  <c:v>44489</c:v>
                </c:pt>
                <c:pt idx="293">
                  <c:v>44490</c:v>
                </c:pt>
                <c:pt idx="294">
                  <c:v>44491</c:v>
                </c:pt>
                <c:pt idx="295">
                  <c:v>44492</c:v>
                </c:pt>
                <c:pt idx="296">
                  <c:v>44493</c:v>
                </c:pt>
                <c:pt idx="297">
                  <c:v>44494</c:v>
                </c:pt>
                <c:pt idx="298">
                  <c:v>44495</c:v>
                </c:pt>
                <c:pt idx="299">
                  <c:v>44496</c:v>
                </c:pt>
                <c:pt idx="300">
                  <c:v>44497</c:v>
                </c:pt>
                <c:pt idx="301">
                  <c:v>44498</c:v>
                </c:pt>
                <c:pt idx="302">
                  <c:v>44499</c:v>
                </c:pt>
                <c:pt idx="303">
                  <c:v>44500</c:v>
                </c:pt>
                <c:pt idx="304">
                  <c:v>44501</c:v>
                </c:pt>
                <c:pt idx="305">
                  <c:v>44502</c:v>
                </c:pt>
                <c:pt idx="306">
                  <c:v>44503</c:v>
                </c:pt>
                <c:pt idx="307">
                  <c:v>44504</c:v>
                </c:pt>
                <c:pt idx="308">
                  <c:v>44505</c:v>
                </c:pt>
                <c:pt idx="309">
                  <c:v>44506</c:v>
                </c:pt>
                <c:pt idx="310">
                  <c:v>44507</c:v>
                </c:pt>
                <c:pt idx="311">
                  <c:v>44508</c:v>
                </c:pt>
                <c:pt idx="312">
                  <c:v>44509</c:v>
                </c:pt>
                <c:pt idx="313">
                  <c:v>44510</c:v>
                </c:pt>
                <c:pt idx="314">
                  <c:v>44511</c:v>
                </c:pt>
                <c:pt idx="315">
                  <c:v>44512</c:v>
                </c:pt>
                <c:pt idx="316">
                  <c:v>44513</c:v>
                </c:pt>
                <c:pt idx="317">
                  <c:v>44514</c:v>
                </c:pt>
                <c:pt idx="318">
                  <c:v>44515</c:v>
                </c:pt>
                <c:pt idx="319">
                  <c:v>44516</c:v>
                </c:pt>
                <c:pt idx="320">
                  <c:v>44517</c:v>
                </c:pt>
                <c:pt idx="321">
                  <c:v>44518</c:v>
                </c:pt>
                <c:pt idx="322">
                  <c:v>44519</c:v>
                </c:pt>
                <c:pt idx="323">
                  <c:v>44520</c:v>
                </c:pt>
                <c:pt idx="324">
                  <c:v>44521</c:v>
                </c:pt>
                <c:pt idx="325">
                  <c:v>44522</c:v>
                </c:pt>
                <c:pt idx="326">
                  <c:v>44523</c:v>
                </c:pt>
                <c:pt idx="327">
                  <c:v>44524</c:v>
                </c:pt>
                <c:pt idx="328">
                  <c:v>44525</c:v>
                </c:pt>
                <c:pt idx="329">
                  <c:v>44526</c:v>
                </c:pt>
                <c:pt idx="330">
                  <c:v>44527</c:v>
                </c:pt>
                <c:pt idx="331">
                  <c:v>44528</c:v>
                </c:pt>
                <c:pt idx="332">
                  <c:v>44529</c:v>
                </c:pt>
                <c:pt idx="333">
                  <c:v>44530</c:v>
                </c:pt>
                <c:pt idx="334">
                  <c:v>44531</c:v>
                </c:pt>
                <c:pt idx="335">
                  <c:v>44532</c:v>
                </c:pt>
                <c:pt idx="336">
                  <c:v>44533</c:v>
                </c:pt>
                <c:pt idx="337">
                  <c:v>44534</c:v>
                </c:pt>
                <c:pt idx="338">
                  <c:v>44535</c:v>
                </c:pt>
                <c:pt idx="339">
                  <c:v>44536</c:v>
                </c:pt>
                <c:pt idx="340">
                  <c:v>44537</c:v>
                </c:pt>
                <c:pt idx="341">
                  <c:v>44538</c:v>
                </c:pt>
                <c:pt idx="342">
                  <c:v>44539</c:v>
                </c:pt>
                <c:pt idx="343">
                  <c:v>44540</c:v>
                </c:pt>
                <c:pt idx="344">
                  <c:v>44541</c:v>
                </c:pt>
                <c:pt idx="345">
                  <c:v>44542</c:v>
                </c:pt>
                <c:pt idx="346">
                  <c:v>44543</c:v>
                </c:pt>
                <c:pt idx="347">
                  <c:v>44544</c:v>
                </c:pt>
                <c:pt idx="348">
                  <c:v>44545</c:v>
                </c:pt>
                <c:pt idx="349">
                  <c:v>44546</c:v>
                </c:pt>
                <c:pt idx="350">
                  <c:v>44547</c:v>
                </c:pt>
                <c:pt idx="351">
                  <c:v>44548</c:v>
                </c:pt>
                <c:pt idx="352">
                  <c:v>44549</c:v>
                </c:pt>
                <c:pt idx="353">
                  <c:v>44550</c:v>
                </c:pt>
                <c:pt idx="354">
                  <c:v>44551</c:v>
                </c:pt>
                <c:pt idx="355">
                  <c:v>44552</c:v>
                </c:pt>
                <c:pt idx="356">
                  <c:v>44553</c:v>
                </c:pt>
                <c:pt idx="357">
                  <c:v>44554</c:v>
                </c:pt>
                <c:pt idx="358">
                  <c:v>44555</c:v>
                </c:pt>
                <c:pt idx="359">
                  <c:v>44556</c:v>
                </c:pt>
                <c:pt idx="360">
                  <c:v>44557</c:v>
                </c:pt>
                <c:pt idx="361">
                  <c:v>44558</c:v>
                </c:pt>
                <c:pt idx="362">
                  <c:v>44559</c:v>
                </c:pt>
                <c:pt idx="363">
                  <c:v>44560</c:v>
                </c:pt>
                <c:pt idx="364">
                  <c:v>44561</c:v>
                </c:pt>
              </c:numCache>
            </c:numRef>
          </c:cat>
          <c:val>
            <c:numRef>
              <c:f>Armaz_SUBS!$R$7:$R$372</c:f>
              <c:numCache>
                <c:formatCode>0.00</c:formatCode>
                <c:ptCount val="366"/>
                <c:pt idx="0">
                  <c:v>24.91</c:v>
                </c:pt>
                <c:pt idx="1">
                  <c:v>25.11</c:v>
                </c:pt>
                <c:pt idx="2">
                  <c:v>25.29</c:v>
                </c:pt>
                <c:pt idx="3">
                  <c:v>25.57</c:v>
                </c:pt>
                <c:pt idx="4">
                  <c:v>25.72</c:v>
                </c:pt>
                <c:pt idx="5">
                  <c:v>25.78</c:v>
                </c:pt>
                <c:pt idx="6">
                  <c:v>25.89</c:v>
                </c:pt>
                <c:pt idx="7">
                  <c:v>25.99</c:v>
                </c:pt>
                <c:pt idx="8">
                  <c:v>26.1</c:v>
                </c:pt>
                <c:pt idx="9">
                  <c:v>26.22</c:v>
                </c:pt>
                <c:pt idx="10">
                  <c:v>26.25</c:v>
                </c:pt>
                <c:pt idx="11">
                  <c:v>26.36</c:v>
                </c:pt>
                <c:pt idx="12">
                  <c:v>26.54</c:v>
                </c:pt>
                <c:pt idx="13">
                  <c:v>26.76</c:v>
                </c:pt>
                <c:pt idx="14">
                  <c:v>26.96</c:v>
                </c:pt>
                <c:pt idx="15">
                  <c:v>27.16</c:v>
                </c:pt>
                <c:pt idx="16">
                  <c:v>27.46</c:v>
                </c:pt>
                <c:pt idx="17">
                  <c:v>27.67</c:v>
                </c:pt>
                <c:pt idx="18">
                  <c:v>27.89</c:v>
                </c:pt>
                <c:pt idx="19">
                  <c:v>28.13</c:v>
                </c:pt>
                <c:pt idx="20">
                  <c:v>28.47</c:v>
                </c:pt>
                <c:pt idx="21">
                  <c:v>28.78</c:v>
                </c:pt>
                <c:pt idx="22">
                  <c:v>29.08</c:v>
                </c:pt>
                <c:pt idx="23">
                  <c:v>29.35</c:v>
                </c:pt>
                <c:pt idx="24">
                  <c:v>29.54</c:v>
                </c:pt>
                <c:pt idx="25">
                  <c:v>29.76</c:v>
                </c:pt>
                <c:pt idx="26">
                  <c:v>29.94</c:v>
                </c:pt>
                <c:pt idx="27">
                  <c:v>30.12</c:v>
                </c:pt>
                <c:pt idx="28">
                  <c:v>30.37</c:v>
                </c:pt>
                <c:pt idx="29">
                  <c:v>30.67</c:v>
                </c:pt>
                <c:pt idx="30">
                  <c:v>30.96</c:v>
                </c:pt>
                <c:pt idx="31">
                  <c:v>31.14</c:v>
                </c:pt>
                <c:pt idx="32">
                  <c:v>31.31</c:v>
                </c:pt>
                <c:pt idx="33">
                  <c:v>31.43</c:v>
                </c:pt>
                <c:pt idx="34">
                  <c:v>31.55</c:v>
                </c:pt>
                <c:pt idx="35">
                  <c:v>31.7</c:v>
                </c:pt>
                <c:pt idx="36">
                  <c:v>31.89</c:v>
                </c:pt>
                <c:pt idx="37">
                  <c:v>32.22</c:v>
                </c:pt>
                <c:pt idx="38">
                  <c:v>32.44</c:v>
                </c:pt>
                <c:pt idx="39">
                  <c:v>32.700000000000003</c:v>
                </c:pt>
                <c:pt idx="40">
                  <c:v>32.94</c:v>
                </c:pt>
                <c:pt idx="41">
                  <c:v>33.11</c:v>
                </c:pt>
                <c:pt idx="42">
                  <c:v>33.299999999999997</c:v>
                </c:pt>
                <c:pt idx="43">
                  <c:v>33.56</c:v>
                </c:pt>
                <c:pt idx="44">
                  <c:v>33.869999999999997</c:v>
                </c:pt>
                <c:pt idx="45">
                  <c:v>34.07</c:v>
                </c:pt>
                <c:pt idx="46">
                  <c:v>34.32</c:v>
                </c:pt>
                <c:pt idx="47">
                  <c:v>34.619999999999997</c:v>
                </c:pt>
                <c:pt idx="48">
                  <c:v>34.869999999999997</c:v>
                </c:pt>
                <c:pt idx="49">
                  <c:v>35.18</c:v>
                </c:pt>
                <c:pt idx="50">
                  <c:v>35.479999999999997</c:v>
                </c:pt>
                <c:pt idx="51">
                  <c:v>35.869999999999997</c:v>
                </c:pt>
                <c:pt idx="52">
                  <c:v>36.19</c:v>
                </c:pt>
                <c:pt idx="53">
                  <c:v>36.47</c:v>
                </c:pt>
                <c:pt idx="54">
                  <c:v>36.83</c:v>
                </c:pt>
                <c:pt idx="55">
                  <c:v>37.14</c:v>
                </c:pt>
                <c:pt idx="56">
                  <c:v>37.46</c:v>
                </c:pt>
                <c:pt idx="57">
                  <c:v>37.9</c:v>
                </c:pt>
                <c:pt idx="58">
                  <c:v>38.380000000000003</c:v>
                </c:pt>
                <c:pt idx="59">
                  <c:v>38.76</c:v>
                </c:pt>
                <c:pt idx="60">
                  <c:v>39.15</c:v>
                </c:pt>
                <c:pt idx="61">
                  <c:v>39.53</c:v>
                </c:pt>
                <c:pt idx="62">
                  <c:v>39.83</c:v>
                </c:pt>
                <c:pt idx="63">
                  <c:v>40.15</c:v>
                </c:pt>
                <c:pt idx="64">
                  <c:v>40.5</c:v>
                </c:pt>
                <c:pt idx="65">
                  <c:v>40.880000000000003</c:v>
                </c:pt>
                <c:pt idx="66">
                  <c:v>41.27</c:v>
                </c:pt>
                <c:pt idx="67">
                  <c:v>41.64</c:v>
                </c:pt>
                <c:pt idx="68">
                  <c:v>41.99</c:v>
                </c:pt>
                <c:pt idx="69">
                  <c:v>42.33</c:v>
                </c:pt>
                <c:pt idx="70">
                  <c:v>42.55</c:v>
                </c:pt>
                <c:pt idx="71">
                  <c:v>42.86</c:v>
                </c:pt>
                <c:pt idx="72">
                  <c:v>43.1</c:v>
                </c:pt>
                <c:pt idx="73">
                  <c:v>43.29</c:v>
                </c:pt>
                <c:pt idx="74">
                  <c:v>43.54</c:v>
                </c:pt>
                <c:pt idx="75">
                  <c:v>43.74</c:v>
                </c:pt>
                <c:pt idx="76">
                  <c:v>43.96</c:v>
                </c:pt>
                <c:pt idx="77">
                  <c:v>44.24</c:v>
                </c:pt>
                <c:pt idx="78">
                  <c:v>44.51</c:v>
                </c:pt>
                <c:pt idx="79">
                  <c:v>44.79</c:v>
                </c:pt>
                <c:pt idx="80">
                  <c:v>44.88</c:v>
                </c:pt>
                <c:pt idx="81">
                  <c:v>44.97</c:v>
                </c:pt>
                <c:pt idx="82">
                  <c:v>45.03</c:v>
                </c:pt>
                <c:pt idx="83">
                  <c:v>45.08</c:v>
                </c:pt>
                <c:pt idx="84">
                  <c:v>45.12</c:v>
                </c:pt>
                <c:pt idx="85">
                  <c:v>45.16</c:v>
                </c:pt>
                <c:pt idx="86">
                  <c:v>45.23</c:v>
                </c:pt>
                <c:pt idx="87">
                  <c:v>45.22</c:v>
                </c:pt>
                <c:pt idx="88">
                  <c:v>45.21</c:v>
                </c:pt>
                <c:pt idx="89">
                  <c:v>45.26</c:v>
                </c:pt>
                <c:pt idx="90">
                  <c:v>45.31</c:v>
                </c:pt>
                <c:pt idx="91">
                  <c:v>45.4</c:v>
                </c:pt>
                <c:pt idx="92">
                  <c:v>45.46</c:v>
                </c:pt>
                <c:pt idx="93">
                  <c:v>45.53</c:v>
                </c:pt>
                <c:pt idx="94">
                  <c:v>45.53</c:v>
                </c:pt>
                <c:pt idx="95">
                  <c:v>45.52</c:v>
                </c:pt>
                <c:pt idx="96">
                  <c:v>45.53</c:v>
                </c:pt>
                <c:pt idx="97">
                  <c:v>45.53</c:v>
                </c:pt>
                <c:pt idx="98">
                  <c:v>45.47</c:v>
                </c:pt>
                <c:pt idx="99">
                  <c:v>45.48</c:v>
                </c:pt>
                <c:pt idx="100">
                  <c:v>45.52</c:v>
                </c:pt>
                <c:pt idx="101">
                  <c:v>45.4</c:v>
                </c:pt>
                <c:pt idx="102">
                  <c:v>45.31</c:v>
                </c:pt>
                <c:pt idx="103">
                  <c:v>45.26</c:v>
                </c:pt>
                <c:pt idx="104">
                  <c:v>45.22</c:v>
                </c:pt>
                <c:pt idx="105">
                  <c:v>45.12</c:v>
                </c:pt>
                <c:pt idx="106">
                  <c:v>45.07</c:v>
                </c:pt>
                <c:pt idx="107">
                  <c:v>45.11</c:v>
                </c:pt>
                <c:pt idx="108">
                  <c:v>45.01</c:v>
                </c:pt>
                <c:pt idx="109">
                  <c:v>44.95</c:v>
                </c:pt>
                <c:pt idx="110">
                  <c:v>44.95</c:v>
                </c:pt>
                <c:pt idx="111">
                  <c:v>44.89</c:v>
                </c:pt>
                <c:pt idx="112">
                  <c:v>44.92</c:v>
                </c:pt>
                <c:pt idx="113">
                  <c:v>44.95</c:v>
                </c:pt>
                <c:pt idx="114">
                  <c:v>44.94</c:v>
                </c:pt>
                <c:pt idx="115">
                  <c:v>44.83</c:v>
                </c:pt>
                <c:pt idx="116">
                  <c:v>44.72</c:v>
                </c:pt>
                <c:pt idx="117">
                  <c:v>44.63</c:v>
                </c:pt>
                <c:pt idx="118">
                  <c:v>44.57</c:v>
                </c:pt>
                <c:pt idx="119">
                  <c:v>44.52</c:v>
                </c:pt>
                <c:pt idx="120">
                  <c:v>44.5</c:v>
                </c:pt>
                <c:pt idx="121">
                  <c:v>44.45</c:v>
                </c:pt>
                <c:pt idx="122">
                  <c:v>44.34</c:v>
                </c:pt>
                <c:pt idx="123">
                  <c:v>44.22</c:v>
                </c:pt>
                <c:pt idx="124">
                  <c:v>44.1</c:v>
                </c:pt>
                <c:pt idx="125">
                  <c:v>43.96</c:v>
                </c:pt>
                <c:pt idx="126">
                  <c:v>43.87</c:v>
                </c:pt>
                <c:pt idx="127">
                  <c:v>43.79</c:v>
                </c:pt>
                <c:pt idx="128">
                  <c:v>43.75</c:v>
                </c:pt>
                <c:pt idx="129">
                  <c:v>43.64</c:v>
                </c:pt>
                <c:pt idx="130">
                  <c:v>43.53</c:v>
                </c:pt>
                <c:pt idx="131">
                  <c:v>43.42</c:v>
                </c:pt>
                <c:pt idx="132">
                  <c:v>43.31</c:v>
                </c:pt>
                <c:pt idx="133">
                  <c:v>43.27</c:v>
                </c:pt>
                <c:pt idx="134">
                  <c:v>43.23</c:v>
                </c:pt>
                <c:pt idx="135">
                  <c:v>43.19</c:v>
                </c:pt>
                <c:pt idx="136">
                  <c:v>43.08</c:v>
                </c:pt>
                <c:pt idx="137">
                  <c:v>42.97</c:v>
                </c:pt>
                <c:pt idx="138">
                  <c:v>42.88</c:v>
                </c:pt>
                <c:pt idx="139">
                  <c:v>42.79</c:v>
                </c:pt>
                <c:pt idx="140">
                  <c:v>42.68</c:v>
                </c:pt>
                <c:pt idx="141">
                  <c:v>42.66</c:v>
                </c:pt>
                <c:pt idx="142">
                  <c:v>42.68</c:v>
                </c:pt>
                <c:pt idx="143">
                  <c:v>42.63</c:v>
                </c:pt>
                <c:pt idx="144">
                  <c:v>42.57</c:v>
                </c:pt>
                <c:pt idx="145">
                  <c:v>42.48</c:v>
                </c:pt>
                <c:pt idx="146">
                  <c:v>42.41</c:v>
                </c:pt>
                <c:pt idx="147">
                  <c:v>42.33</c:v>
                </c:pt>
                <c:pt idx="148">
                  <c:v>42.31</c:v>
                </c:pt>
                <c:pt idx="149">
                  <c:v>42.34</c:v>
                </c:pt>
                <c:pt idx="150">
                  <c:v>42.26</c:v>
                </c:pt>
                <c:pt idx="151">
                  <c:v>42.17</c:v>
                </c:pt>
                <c:pt idx="152">
                  <c:v>42.1</c:v>
                </c:pt>
                <c:pt idx="153">
                  <c:v>42.06</c:v>
                </c:pt>
                <c:pt idx="154">
                  <c:v>41.98</c:v>
                </c:pt>
                <c:pt idx="155">
                  <c:v>41.91</c:v>
                </c:pt>
                <c:pt idx="156">
                  <c:v>41.82</c:v>
                </c:pt>
                <c:pt idx="157">
                  <c:v>41.69</c:v>
                </c:pt>
                <c:pt idx="158">
                  <c:v>41.54</c:v>
                </c:pt>
                <c:pt idx="159">
                  <c:v>41.47</c:v>
                </c:pt>
                <c:pt idx="160">
                  <c:v>41.39</c:v>
                </c:pt>
                <c:pt idx="161">
                  <c:v>41.3</c:v>
                </c:pt>
                <c:pt idx="162">
                  <c:v>41.25</c:v>
                </c:pt>
                <c:pt idx="163">
                  <c:v>41.22</c:v>
                </c:pt>
                <c:pt idx="164">
                  <c:v>41.09</c:v>
                </c:pt>
                <c:pt idx="165">
                  <c:v>40.98</c:v>
                </c:pt>
                <c:pt idx="166">
                  <c:v>40.86</c:v>
                </c:pt>
                <c:pt idx="167">
                  <c:v>40.74</c:v>
                </c:pt>
                <c:pt idx="168">
                  <c:v>40.619999999999997</c:v>
                </c:pt>
                <c:pt idx="169">
                  <c:v>40.549999999999997</c:v>
                </c:pt>
                <c:pt idx="170">
                  <c:v>40.53</c:v>
                </c:pt>
                <c:pt idx="171">
                  <c:v>40.4</c:v>
                </c:pt>
                <c:pt idx="172">
                  <c:v>40.32</c:v>
                </c:pt>
                <c:pt idx="173">
                  <c:v>40.24</c:v>
                </c:pt>
                <c:pt idx="174">
                  <c:v>40.130000000000003</c:v>
                </c:pt>
                <c:pt idx="175">
                  <c:v>40</c:v>
                </c:pt>
                <c:pt idx="176">
                  <c:v>39.950000000000003</c:v>
                </c:pt>
                <c:pt idx="177">
                  <c:v>39.94</c:v>
                </c:pt>
                <c:pt idx="178">
                  <c:v>39.869999999999997</c:v>
                </c:pt>
                <c:pt idx="179">
                  <c:v>39.83</c:v>
                </c:pt>
                <c:pt idx="180">
                  <c:v>39.78</c:v>
                </c:pt>
                <c:pt idx="181">
                  <c:v>39.729999999999997</c:v>
                </c:pt>
                <c:pt idx="182">
                  <c:v>39.67</c:v>
                </c:pt>
                <c:pt idx="183">
                  <c:v>39.67</c:v>
                </c:pt>
                <c:pt idx="184">
                  <c:v>39.65</c:v>
                </c:pt>
                <c:pt idx="185">
                  <c:v>39.53</c:v>
                </c:pt>
                <c:pt idx="186">
                  <c:v>39.42</c:v>
                </c:pt>
                <c:pt idx="187">
                  <c:v>39.299999999999997</c:v>
                </c:pt>
                <c:pt idx="188">
                  <c:v>39.15</c:v>
                </c:pt>
                <c:pt idx="189">
                  <c:v>39.04</c:v>
                </c:pt>
                <c:pt idx="190">
                  <c:v>39</c:v>
                </c:pt>
                <c:pt idx="191">
                  <c:v>38.94</c:v>
                </c:pt>
                <c:pt idx="192">
                  <c:v>38.770000000000003</c:v>
                </c:pt>
                <c:pt idx="193">
                  <c:v>38.6</c:v>
                </c:pt>
                <c:pt idx="194">
                  <c:v>38.44</c:v>
                </c:pt>
                <c:pt idx="195">
                  <c:v>38.25</c:v>
                </c:pt>
                <c:pt idx="196">
                  <c:v>38.020000000000003</c:v>
                </c:pt>
                <c:pt idx="197">
                  <c:v>37.880000000000003</c:v>
                </c:pt>
                <c:pt idx="198">
                  <c:v>37.81</c:v>
                </c:pt>
                <c:pt idx="199">
                  <c:v>37.619999999999997</c:v>
                </c:pt>
                <c:pt idx="200">
                  <c:v>37.450000000000003</c:v>
                </c:pt>
                <c:pt idx="201">
                  <c:v>37.29</c:v>
                </c:pt>
                <c:pt idx="202">
                  <c:v>37.090000000000003</c:v>
                </c:pt>
                <c:pt idx="203">
                  <c:v>36.92</c:v>
                </c:pt>
                <c:pt idx="204">
                  <c:v>36.799999999999997</c:v>
                </c:pt>
                <c:pt idx="205">
                  <c:v>36.71</c:v>
                </c:pt>
                <c:pt idx="206">
                  <c:v>36.5</c:v>
                </c:pt>
                <c:pt idx="207">
                  <c:v>36.26</c:v>
                </c:pt>
                <c:pt idx="208">
                  <c:v>36.04</c:v>
                </c:pt>
                <c:pt idx="209">
                  <c:v>35.83</c:v>
                </c:pt>
                <c:pt idx="210">
                  <c:v>35.65</c:v>
                </c:pt>
                <c:pt idx="211">
                  <c:v>35.549999999999997</c:v>
                </c:pt>
                <c:pt idx="212">
                  <c:v>35.5</c:v>
                </c:pt>
                <c:pt idx="213">
                  <c:v>35.26</c:v>
                </c:pt>
                <c:pt idx="214">
                  <c:v>35.04</c:v>
                </c:pt>
                <c:pt idx="215">
                  <c:v>34.81</c:v>
                </c:pt>
                <c:pt idx="216">
                  <c:v>34.619999999999997</c:v>
                </c:pt>
                <c:pt idx="217">
                  <c:v>34.450000000000003</c:v>
                </c:pt>
                <c:pt idx="218">
                  <c:v>34.35</c:v>
                </c:pt>
                <c:pt idx="219">
                  <c:v>34.270000000000003</c:v>
                </c:pt>
                <c:pt idx="220">
                  <c:v>34.020000000000003</c:v>
                </c:pt>
                <c:pt idx="221">
                  <c:v>33.79</c:v>
                </c:pt>
                <c:pt idx="222">
                  <c:v>33.549999999999997</c:v>
                </c:pt>
                <c:pt idx="223">
                  <c:v>33.36</c:v>
                </c:pt>
                <c:pt idx="224">
                  <c:v>33.17</c:v>
                </c:pt>
                <c:pt idx="225">
                  <c:v>33</c:v>
                </c:pt>
                <c:pt idx="226">
                  <c:v>32.93</c:v>
                </c:pt>
                <c:pt idx="227">
                  <c:v>32.700000000000003</c:v>
                </c:pt>
                <c:pt idx="228">
                  <c:v>32.49</c:v>
                </c:pt>
                <c:pt idx="229">
                  <c:v>32.25</c:v>
                </c:pt>
                <c:pt idx="230">
                  <c:v>32.049999999999997</c:v>
                </c:pt>
                <c:pt idx="231">
                  <c:v>31.83</c:v>
                </c:pt>
                <c:pt idx="232">
                  <c:v>31.69</c:v>
                </c:pt>
                <c:pt idx="233">
                  <c:v>31.6</c:v>
                </c:pt>
                <c:pt idx="234">
                  <c:v>31.29</c:v>
                </c:pt>
                <c:pt idx="235">
                  <c:v>30.98</c:v>
                </c:pt>
                <c:pt idx="236">
                  <c:v>30.68</c:v>
                </c:pt>
                <c:pt idx="237">
                  <c:v>30.43</c:v>
                </c:pt>
                <c:pt idx="238">
                  <c:v>30.19</c:v>
                </c:pt>
                <c:pt idx="239">
                  <c:v>30.03</c:v>
                </c:pt>
                <c:pt idx="240">
                  <c:v>29.92</c:v>
                </c:pt>
                <c:pt idx="241">
                  <c:v>29.62</c:v>
                </c:pt>
                <c:pt idx="242">
                  <c:v>29.38</c:v>
                </c:pt>
                <c:pt idx="243">
                  <c:v>29.19</c:v>
                </c:pt>
                <c:pt idx="244">
                  <c:v>28.97</c:v>
                </c:pt>
                <c:pt idx="245">
                  <c:v>28.7</c:v>
                </c:pt>
                <c:pt idx="246">
                  <c:v>28.52</c:v>
                </c:pt>
                <c:pt idx="247">
                  <c:v>28.39</c:v>
                </c:pt>
                <c:pt idx="248">
                  <c:v>28.12</c:v>
                </c:pt>
                <c:pt idx="249">
                  <c:v>27.96</c:v>
                </c:pt>
                <c:pt idx="250">
                  <c:v>27.63</c:v>
                </c:pt>
                <c:pt idx="251">
                  <c:v>27.34</c:v>
                </c:pt>
                <c:pt idx="252">
                  <c:v>27.06</c:v>
                </c:pt>
                <c:pt idx="253">
                  <c:v>26.9</c:v>
                </c:pt>
                <c:pt idx="254">
                  <c:v>26.79</c:v>
                </c:pt>
                <c:pt idx="255">
                  <c:v>26.52</c:v>
                </c:pt>
                <c:pt idx="256">
                  <c:v>26.32</c:v>
                </c:pt>
                <c:pt idx="257">
                  <c:v>26.18</c:v>
                </c:pt>
                <c:pt idx="258">
                  <c:v>26.07</c:v>
                </c:pt>
                <c:pt idx="259">
                  <c:v>26</c:v>
                </c:pt>
                <c:pt idx="260">
                  <c:v>26.01</c:v>
                </c:pt>
                <c:pt idx="261">
                  <c:v>26.04</c:v>
                </c:pt>
                <c:pt idx="262">
                  <c:v>25.89</c:v>
                </c:pt>
                <c:pt idx="263">
                  <c:v>25.71</c:v>
                </c:pt>
                <c:pt idx="264">
                  <c:v>25.57</c:v>
                </c:pt>
                <c:pt idx="265">
                  <c:v>25.41</c:v>
                </c:pt>
                <c:pt idx="266">
                  <c:v>25.23</c:v>
                </c:pt>
                <c:pt idx="267">
                  <c:v>25.13</c:v>
                </c:pt>
                <c:pt idx="268">
                  <c:v>25.06</c:v>
                </c:pt>
                <c:pt idx="269">
                  <c:v>24.86</c:v>
                </c:pt>
                <c:pt idx="270">
                  <c:v>24.66</c:v>
                </c:pt>
                <c:pt idx="271">
                  <c:v>24.43</c:v>
                </c:pt>
                <c:pt idx="272">
                  <c:v>24.22</c:v>
                </c:pt>
                <c:pt idx="273">
                  <c:v>24.02</c:v>
                </c:pt>
                <c:pt idx="274">
                  <c:v>23.96</c:v>
                </c:pt>
                <c:pt idx="275">
                  <c:v>23.94</c:v>
                </c:pt>
                <c:pt idx="276">
                  <c:v>23.83</c:v>
                </c:pt>
                <c:pt idx="277">
                  <c:v>23.75</c:v>
                </c:pt>
                <c:pt idx="278">
                  <c:v>23.68</c:v>
                </c:pt>
                <c:pt idx="279">
                  <c:v>23.64</c:v>
                </c:pt>
                <c:pt idx="280">
                  <c:v>23.62</c:v>
                </c:pt>
                <c:pt idx="281">
                  <c:v>23.68</c:v>
                </c:pt>
                <c:pt idx="282">
                  <c:v>23.75</c:v>
                </c:pt>
                <c:pt idx="283">
                  <c:v>23.79</c:v>
                </c:pt>
                <c:pt idx="284">
                  <c:v>23.83</c:v>
                </c:pt>
                <c:pt idx="285">
                  <c:v>23.81</c:v>
                </c:pt>
                <c:pt idx="286">
                  <c:v>23.76</c:v>
                </c:pt>
                <c:pt idx="287">
                  <c:v>23.75</c:v>
                </c:pt>
                <c:pt idx="288">
                  <c:v>23.89</c:v>
                </c:pt>
                <c:pt idx="289">
                  <c:v>24.13</c:v>
                </c:pt>
                <c:pt idx="290">
                  <c:v>24.27</c:v>
                </c:pt>
                <c:pt idx="291">
                  <c:v>24.36</c:v>
                </c:pt>
                <c:pt idx="292">
                  <c:v>24.46</c:v>
                </c:pt>
                <c:pt idx="293">
                  <c:v>24.54</c:v>
                </c:pt>
                <c:pt idx="294">
                  <c:v>24.59</c:v>
                </c:pt>
                <c:pt idx="295">
                  <c:v>24.7</c:v>
                </c:pt>
                <c:pt idx="296">
                  <c:v>24.86</c:v>
                </c:pt>
                <c:pt idx="297">
                  <c:v>24.95</c:v>
                </c:pt>
                <c:pt idx="298">
                  <c:v>24.99</c:v>
                </c:pt>
                <c:pt idx="299">
                  <c:v>25.05</c:v>
                </c:pt>
                <c:pt idx="300">
                  <c:v>25.07</c:v>
                </c:pt>
                <c:pt idx="301">
                  <c:v>25.1</c:v>
                </c:pt>
                <c:pt idx="302">
                  <c:v>25.22</c:v>
                </c:pt>
                <c:pt idx="303">
                  <c:v>25.38</c:v>
                </c:pt>
                <c:pt idx="304">
                  <c:v>25.46</c:v>
                </c:pt>
                <c:pt idx="305">
                  <c:v>25.57</c:v>
                </c:pt>
                <c:pt idx="306">
                  <c:v>25.54</c:v>
                </c:pt>
                <c:pt idx="307">
                  <c:v>25.49</c:v>
                </c:pt>
                <c:pt idx="308">
                  <c:v>25.41</c:v>
                </c:pt>
                <c:pt idx="309">
                  <c:v>25.44</c:v>
                </c:pt>
                <c:pt idx="310">
                  <c:v>25.53</c:v>
                </c:pt>
                <c:pt idx="311">
                  <c:v>25.45</c:v>
                </c:pt>
                <c:pt idx="312">
                  <c:v>25.41</c:v>
                </c:pt>
                <c:pt idx="313">
                  <c:v>25.36</c:v>
                </c:pt>
                <c:pt idx="314">
                  <c:v>25.36</c:v>
                </c:pt>
                <c:pt idx="315">
                  <c:v>25.35</c:v>
                </c:pt>
                <c:pt idx="316">
                  <c:v>25.4</c:v>
                </c:pt>
                <c:pt idx="317">
                  <c:v>25.52</c:v>
                </c:pt>
                <c:pt idx="318">
                  <c:v>25.47</c:v>
                </c:pt>
                <c:pt idx="319">
                  <c:v>25.41</c:v>
                </c:pt>
                <c:pt idx="320">
                  <c:v>25.35</c:v>
                </c:pt>
                <c:pt idx="321">
                  <c:v>25.31</c:v>
                </c:pt>
                <c:pt idx="322">
                  <c:v>25.33</c:v>
                </c:pt>
                <c:pt idx="323">
                  <c:v>25.51</c:v>
                </c:pt>
                <c:pt idx="324">
                  <c:v>25.72</c:v>
                </c:pt>
                <c:pt idx="325">
                  <c:v>25.75</c:v>
                </c:pt>
                <c:pt idx="326">
                  <c:v>25.76</c:v>
                </c:pt>
                <c:pt idx="327">
                  <c:v>25.79</c:v>
                </c:pt>
                <c:pt idx="328">
                  <c:v>25.81</c:v>
                </c:pt>
                <c:pt idx="329">
                  <c:v>25.81</c:v>
                </c:pt>
                <c:pt idx="330">
                  <c:v>25.87</c:v>
                </c:pt>
                <c:pt idx="331">
                  <c:v>25.95</c:v>
                </c:pt>
                <c:pt idx="332">
                  <c:v>25.91</c:v>
                </c:pt>
                <c:pt idx="333">
                  <c:v>25.92</c:v>
                </c:pt>
                <c:pt idx="334">
                  <c:v>25.95</c:v>
                </c:pt>
                <c:pt idx="335">
                  <c:v>25.99</c:v>
                </c:pt>
                <c:pt idx="336">
                  <c:v>26.07</c:v>
                </c:pt>
                <c:pt idx="337">
                  <c:v>26.21</c:v>
                </c:pt>
                <c:pt idx="338">
                  <c:v>26.38</c:v>
                </c:pt>
                <c:pt idx="339">
                  <c:v>26.46</c:v>
                </c:pt>
                <c:pt idx="340">
                  <c:v>26.57</c:v>
                </c:pt>
                <c:pt idx="341">
                  <c:v>26.73</c:v>
                </c:pt>
                <c:pt idx="342">
                  <c:v>26.84</c:v>
                </c:pt>
                <c:pt idx="343">
                  <c:v>26.91</c:v>
                </c:pt>
                <c:pt idx="344">
                  <c:v>27.06</c:v>
                </c:pt>
                <c:pt idx="345">
                  <c:v>27.27</c:v>
                </c:pt>
                <c:pt idx="346">
                  <c:v>27.33</c:v>
                </c:pt>
                <c:pt idx="347">
                  <c:v>27.46</c:v>
                </c:pt>
                <c:pt idx="348">
                  <c:v>27.63</c:v>
                </c:pt>
                <c:pt idx="349">
                  <c:v>27.85</c:v>
                </c:pt>
                <c:pt idx="350">
                  <c:v>28.12</c:v>
                </c:pt>
                <c:pt idx="351">
                  <c:v>28.46</c:v>
                </c:pt>
                <c:pt idx="352">
                  <c:v>28.91</c:v>
                </c:pt>
                <c:pt idx="353">
                  <c:v>29.24</c:v>
                </c:pt>
                <c:pt idx="354">
                  <c:v>29.56</c:v>
                </c:pt>
                <c:pt idx="355">
                  <c:v>29.84</c:v>
                </c:pt>
                <c:pt idx="356">
                  <c:v>30.16</c:v>
                </c:pt>
                <c:pt idx="357">
                  <c:v>30.47</c:v>
                </c:pt>
                <c:pt idx="358">
                  <c:v>30.85</c:v>
                </c:pt>
                <c:pt idx="359">
                  <c:v>31.18</c:v>
                </c:pt>
                <c:pt idx="360">
                  <c:v>31.42</c:v>
                </c:pt>
                <c:pt idx="361">
                  <c:v>31.75</c:v>
                </c:pt>
                <c:pt idx="362">
                  <c:v>32.06</c:v>
                </c:pt>
                <c:pt idx="363">
                  <c:v>32.51</c:v>
                </c:pt>
                <c:pt idx="364">
                  <c:v>33.090000000000003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AD-4698-A0A7-600721B6B8AB}"/>
            </c:ext>
          </c:extLst>
        </c:ser>
        <c:ser>
          <c:idx val="1"/>
          <c:order val="1"/>
          <c:tx>
            <c:strRef>
              <c:f>Armaz_SUBS!$S$6</c:f>
              <c:strCache>
                <c:ptCount val="1"/>
                <c:pt idx="0">
                  <c:v>2022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Armaz_SUBS!$A$7:$A$372</c:f>
              <c:numCache>
                <c:formatCode>d\-mmm</c:formatCode>
                <c:ptCount val="366"/>
                <c:pt idx="0">
                  <c:v>44197</c:v>
                </c:pt>
                <c:pt idx="1">
                  <c:v>44198</c:v>
                </c:pt>
                <c:pt idx="2">
                  <c:v>44199</c:v>
                </c:pt>
                <c:pt idx="3">
                  <c:v>44200</c:v>
                </c:pt>
                <c:pt idx="4">
                  <c:v>44201</c:v>
                </c:pt>
                <c:pt idx="5">
                  <c:v>44202</c:v>
                </c:pt>
                <c:pt idx="6">
                  <c:v>44203</c:v>
                </c:pt>
                <c:pt idx="7">
                  <c:v>44204</c:v>
                </c:pt>
                <c:pt idx="8">
                  <c:v>44205</c:v>
                </c:pt>
                <c:pt idx="9">
                  <c:v>44206</c:v>
                </c:pt>
                <c:pt idx="10">
                  <c:v>44207</c:v>
                </c:pt>
                <c:pt idx="11">
                  <c:v>44208</c:v>
                </c:pt>
                <c:pt idx="12">
                  <c:v>44209</c:v>
                </c:pt>
                <c:pt idx="13">
                  <c:v>44210</c:v>
                </c:pt>
                <c:pt idx="14">
                  <c:v>44211</c:v>
                </c:pt>
                <c:pt idx="15">
                  <c:v>44212</c:v>
                </c:pt>
                <c:pt idx="16">
                  <c:v>44213</c:v>
                </c:pt>
                <c:pt idx="17">
                  <c:v>44214</c:v>
                </c:pt>
                <c:pt idx="18">
                  <c:v>44215</c:v>
                </c:pt>
                <c:pt idx="19">
                  <c:v>44216</c:v>
                </c:pt>
                <c:pt idx="20">
                  <c:v>44217</c:v>
                </c:pt>
                <c:pt idx="21">
                  <c:v>44218</c:v>
                </c:pt>
                <c:pt idx="22">
                  <c:v>44219</c:v>
                </c:pt>
                <c:pt idx="23">
                  <c:v>44220</c:v>
                </c:pt>
                <c:pt idx="24">
                  <c:v>44221</c:v>
                </c:pt>
                <c:pt idx="25">
                  <c:v>44222</c:v>
                </c:pt>
                <c:pt idx="26">
                  <c:v>44223</c:v>
                </c:pt>
                <c:pt idx="27">
                  <c:v>44224</c:v>
                </c:pt>
                <c:pt idx="28">
                  <c:v>44225</c:v>
                </c:pt>
                <c:pt idx="29">
                  <c:v>44226</c:v>
                </c:pt>
                <c:pt idx="30">
                  <c:v>44227</c:v>
                </c:pt>
                <c:pt idx="31">
                  <c:v>44228</c:v>
                </c:pt>
                <c:pt idx="32">
                  <c:v>44229</c:v>
                </c:pt>
                <c:pt idx="33">
                  <c:v>44230</c:v>
                </c:pt>
                <c:pt idx="34">
                  <c:v>44231</c:v>
                </c:pt>
                <c:pt idx="35">
                  <c:v>44232</c:v>
                </c:pt>
                <c:pt idx="36">
                  <c:v>44233</c:v>
                </c:pt>
                <c:pt idx="37">
                  <c:v>44234</c:v>
                </c:pt>
                <c:pt idx="38">
                  <c:v>44235</c:v>
                </c:pt>
                <c:pt idx="39">
                  <c:v>44236</c:v>
                </c:pt>
                <c:pt idx="40">
                  <c:v>44237</c:v>
                </c:pt>
                <c:pt idx="41">
                  <c:v>44238</c:v>
                </c:pt>
                <c:pt idx="42">
                  <c:v>44239</c:v>
                </c:pt>
                <c:pt idx="43">
                  <c:v>44240</c:v>
                </c:pt>
                <c:pt idx="44">
                  <c:v>44241</c:v>
                </c:pt>
                <c:pt idx="45">
                  <c:v>44242</c:v>
                </c:pt>
                <c:pt idx="46">
                  <c:v>44243</c:v>
                </c:pt>
                <c:pt idx="47">
                  <c:v>44244</c:v>
                </c:pt>
                <c:pt idx="48">
                  <c:v>44245</c:v>
                </c:pt>
                <c:pt idx="49">
                  <c:v>44246</c:v>
                </c:pt>
                <c:pt idx="50">
                  <c:v>44247</c:v>
                </c:pt>
                <c:pt idx="51">
                  <c:v>44248</c:v>
                </c:pt>
                <c:pt idx="52">
                  <c:v>44249</c:v>
                </c:pt>
                <c:pt idx="53">
                  <c:v>44250</c:v>
                </c:pt>
                <c:pt idx="54">
                  <c:v>44251</c:v>
                </c:pt>
                <c:pt idx="55">
                  <c:v>44252</c:v>
                </c:pt>
                <c:pt idx="56">
                  <c:v>44253</c:v>
                </c:pt>
                <c:pt idx="57">
                  <c:v>44254</c:v>
                </c:pt>
                <c:pt idx="58">
                  <c:v>44255</c:v>
                </c:pt>
                <c:pt idx="59">
                  <c:v>44256</c:v>
                </c:pt>
                <c:pt idx="60">
                  <c:v>44257</c:v>
                </c:pt>
                <c:pt idx="61">
                  <c:v>44258</c:v>
                </c:pt>
                <c:pt idx="62">
                  <c:v>44259</c:v>
                </c:pt>
                <c:pt idx="63">
                  <c:v>44260</c:v>
                </c:pt>
                <c:pt idx="64">
                  <c:v>44261</c:v>
                </c:pt>
                <c:pt idx="65">
                  <c:v>44262</c:v>
                </c:pt>
                <c:pt idx="66">
                  <c:v>44263</c:v>
                </c:pt>
                <c:pt idx="67">
                  <c:v>44264</c:v>
                </c:pt>
                <c:pt idx="68">
                  <c:v>44265</c:v>
                </c:pt>
                <c:pt idx="69">
                  <c:v>44266</c:v>
                </c:pt>
                <c:pt idx="70">
                  <c:v>44267</c:v>
                </c:pt>
                <c:pt idx="71">
                  <c:v>44268</c:v>
                </c:pt>
                <c:pt idx="72">
                  <c:v>44269</c:v>
                </c:pt>
                <c:pt idx="73">
                  <c:v>44270</c:v>
                </c:pt>
                <c:pt idx="74">
                  <c:v>44271</c:v>
                </c:pt>
                <c:pt idx="75">
                  <c:v>44272</c:v>
                </c:pt>
                <c:pt idx="76">
                  <c:v>44273</c:v>
                </c:pt>
                <c:pt idx="77">
                  <c:v>44274</c:v>
                </c:pt>
                <c:pt idx="78">
                  <c:v>44275</c:v>
                </c:pt>
                <c:pt idx="79">
                  <c:v>44276</c:v>
                </c:pt>
                <c:pt idx="80">
                  <c:v>44277</c:v>
                </c:pt>
                <c:pt idx="81">
                  <c:v>44278</c:v>
                </c:pt>
                <c:pt idx="82">
                  <c:v>44279</c:v>
                </c:pt>
                <c:pt idx="83">
                  <c:v>44280</c:v>
                </c:pt>
                <c:pt idx="84">
                  <c:v>44281</c:v>
                </c:pt>
                <c:pt idx="85">
                  <c:v>44282</c:v>
                </c:pt>
                <c:pt idx="86">
                  <c:v>44283</c:v>
                </c:pt>
                <c:pt idx="87">
                  <c:v>44284</c:v>
                </c:pt>
                <c:pt idx="88">
                  <c:v>44285</c:v>
                </c:pt>
                <c:pt idx="89">
                  <c:v>44286</c:v>
                </c:pt>
                <c:pt idx="90">
                  <c:v>44287</c:v>
                </c:pt>
                <c:pt idx="91">
                  <c:v>44288</c:v>
                </c:pt>
                <c:pt idx="92">
                  <c:v>44289</c:v>
                </c:pt>
                <c:pt idx="93">
                  <c:v>44290</c:v>
                </c:pt>
                <c:pt idx="94">
                  <c:v>44291</c:v>
                </c:pt>
                <c:pt idx="95">
                  <c:v>44292</c:v>
                </c:pt>
                <c:pt idx="96">
                  <c:v>44293</c:v>
                </c:pt>
                <c:pt idx="97">
                  <c:v>44294</c:v>
                </c:pt>
                <c:pt idx="98">
                  <c:v>44295</c:v>
                </c:pt>
                <c:pt idx="99">
                  <c:v>44296</c:v>
                </c:pt>
                <c:pt idx="100">
                  <c:v>44297</c:v>
                </c:pt>
                <c:pt idx="101">
                  <c:v>44298</c:v>
                </c:pt>
                <c:pt idx="102">
                  <c:v>44299</c:v>
                </c:pt>
                <c:pt idx="103">
                  <c:v>44300</c:v>
                </c:pt>
                <c:pt idx="104">
                  <c:v>44301</c:v>
                </c:pt>
                <c:pt idx="105">
                  <c:v>44302</c:v>
                </c:pt>
                <c:pt idx="106">
                  <c:v>44303</c:v>
                </c:pt>
                <c:pt idx="107">
                  <c:v>44304</c:v>
                </c:pt>
                <c:pt idx="108">
                  <c:v>44305</c:v>
                </c:pt>
                <c:pt idx="109">
                  <c:v>44306</c:v>
                </c:pt>
                <c:pt idx="110">
                  <c:v>44307</c:v>
                </c:pt>
                <c:pt idx="111">
                  <c:v>44308</c:v>
                </c:pt>
                <c:pt idx="112">
                  <c:v>44309</c:v>
                </c:pt>
                <c:pt idx="113">
                  <c:v>44310</c:v>
                </c:pt>
                <c:pt idx="114">
                  <c:v>44311</c:v>
                </c:pt>
                <c:pt idx="115">
                  <c:v>44312</c:v>
                </c:pt>
                <c:pt idx="116">
                  <c:v>44313</c:v>
                </c:pt>
                <c:pt idx="117">
                  <c:v>44314</c:v>
                </c:pt>
                <c:pt idx="118">
                  <c:v>44315</c:v>
                </c:pt>
                <c:pt idx="119">
                  <c:v>44316</c:v>
                </c:pt>
                <c:pt idx="120">
                  <c:v>44317</c:v>
                </c:pt>
                <c:pt idx="121">
                  <c:v>44318</c:v>
                </c:pt>
                <c:pt idx="122">
                  <c:v>44319</c:v>
                </c:pt>
                <c:pt idx="123">
                  <c:v>44320</c:v>
                </c:pt>
                <c:pt idx="124">
                  <c:v>44321</c:v>
                </c:pt>
                <c:pt idx="125">
                  <c:v>44322</c:v>
                </c:pt>
                <c:pt idx="126">
                  <c:v>44323</c:v>
                </c:pt>
                <c:pt idx="127">
                  <c:v>44324</c:v>
                </c:pt>
                <c:pt idx="128">
                  <c:v>44325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44331</c:v>
                </c:pt>
                <c:pt idx="135">
                  <c:v>44332</c:v>
                </c:pt>
                <c:pt idx="136">
                  <c:v>44333</c:v>
                </c:pt>
                <c:pt idx="137">
                  <c:v>44334</c:v>
                </c:pt>
                <c:pt idx="138">
                  <c:v>44335</c:v>
                </c:pt>
                <c:pt idx="139">
                  <c:v>44336</c:v>
                </c:pt>
                <c:pt idx="140">
                  <c:v>44337</c:v>
                </c:pt>
                <c:pt idx="141">
                  <c:v>44338</c:v>
                </c:pt>
                <c:pt idx="142">
                  <c:v>44339</c:v>
                </c:pt>
                <c:pt idx="143">
                  <c:v>44340</c:v>
                </c:pt>
                <c:pt idx="144">
                  <c:v>44341</c:v>
                </c:pt>
                <c:pt idx="145">
                  <c:v>44342</c:v>
                </c:pt>
                <c:pt idx="146">
                  <c:v>44343</c:v>
                </c:pt>
                <c:pt idx="147">
                  <c:v>44344</c:v>
                </c:pt>
                <c:pt idx="148">
                  <c:v>44345</c:v>
                </c:pt>
                <c:pt idx="149">
                  <c:v>44346</c:v>
                </c:pt>
                <c:pt idx="150">
                  <c:v>44347</c:v>
                </c:pt>
                <c:pt idx="151">
                  <c:v>44348</c:v>
                </c:pt>
                <c:pt idx="152">
                  <c:v>44349</c:v>
                </c:pt>
                <c:pt idx="153">
                  <c:v>44350</c:v>
                </c:pt>
                <c:pt idx="154">
                  <c:v>44351</c:v>
                </c:pt>
                <c:pt idx="155">
                  <c:v>44352</c:v>
                </c:pt>
                <c:pt idx="156">
                  <c:v>44353</c:v>
                </c:pt>
                <c:pt idx="157">
                  <c:v>44354</c:v>
                </c:pt>
                <c:pt idx="158">
                  <c:v>44355</c:v>
                </c:pt>
                <c:pt idx="159">
                  <c:v>44356</c:v>
                </c:pt>
                <c:pt idx="160">
                  <c:v>44357</c:v>
                </c:pt>
                <c:pt idx="161">
                  <c:v>44358</c:v>
                </c:pt>
                <c:pt idx="162">
                  <c:v>44359</c:v>
                </c:pt>
                <c:pt idx="163">
                  <c:v>44360</c:v>
                </c:pt>
                <c:pt idx="164">
                  <c:v>44361</c:v>
                </c:pt>
                <c:pt idx="165">
                  <c:v>44362</c:v>
                </c:pt>
                <c:pt idx="166">
                  <c:v>44363</c:v>
                </c:pt>
                <c:pt idx="167">
                  <c:v>44364</c:v>
                </c:pt>
                <c:pt idx="168">
                  <c:v>44365</c:v>
                </c:pt>
                <c:pt idx="169">
                  <c:v>44366</c:v>
                </c:pt>
                <c:pt idx="170">
                  <c:v>44367</c:v>
                </c:pt>
                <c:pt idx="171">
                  <c:v>44368</c:v>
                </c:pt>
                <c:pt idx="172">
                  <c:v>44369</c:v>
                </c:pt>
                <c:pt idx="173">
                  <c:v>44370</c:v>
                </c:pt>
                <c:pt idx="174">
                  <c:v>44371</c:v>
                </c:pt>
                <c:pt idx="175">
                  <c:v>44372</c:v>
                </c:pt>
                <c:pt idx="176">
                  <c:v>44373</c:v>
                </c:pt>
                <c:pt idx="177">
                  <c:v>44374</c:v>
                </c:pt>
                <c:pt idx="178">
                  <c:v>44375</c:v>
                </c:pt>
                <c:pt idx="179">
                  <c:v>44376</c:v>
                </c:pt>
                <c:pt idx="180">
                  <c:v>44377</c:v>
                </c:pt>
                <c:pt idx="181">
                  <c:v>44378</c:v>
                </c:pt>
                <c:pt idx="182">
                  <c:v>44379</c:v>
                </c:pt>
                <c:pt idx="183">
                  <c:v>44380</c:v>
                </c:pt>
                <c:pt idx="184">
                  <c:v>44381</c:v>
                </c:pt>
                <c:pt idx="185">
                  <c:v>44382</c:v>
                </c:pt>
                <c:pt idx="186">
                  <c:v>44383</c:v>
                </c:pt>
                <c:pt idx="187">
                  <c:v>44384</c:v>
                </c:pt>
                <c:pt idx="188">
                  <c:v>44385</c:v>
                </c:pt>
                <c:pt idx="189">
                  <c:v>44386</c:v>
                </c:pt>
                <c:pt idx="190">
                  <c:v>44387</c:v>
                </c:pt>
                <c:pt idx="191">
                  <c:v>44388</c:v>
                </c:pt>
                <c:pt idx="192">
                  <c:v>44389</c:v>
                </c:pt>
                <c:pt idx="193">
                  <c:v>44390</c:v>
                </c:pt>
                <c:pt idx="194">
                  <c:v>44391</c:v>
                </c:pt>
                <c:pt idx="195">
                  <c:v>44392</c:v>
                </c:pt>
                <c:pt idx="196">
                  <c:v>44393</c:v>
                </c:pt>
                <c:pt idx="197">
                  <c:v>44394</c:v>
                </c:pt>
                <c:pt idx="198">
                  <c:v>44395</c:v>
                </c:pt>
                <c:pt idx="199">
                  <c:v>44396</c:v>
                </c:pt>
                <c:pt idx="200">
                  <c:v>44397</c:v>
                </c:pt>
                <c:pt idx="201">
                  <c:v>44398</c:v>
                </c:pt>
                <c:pt idx="202">
                  <c:v>44399</c:v>
                </c:pt>
                <c:pt idx="203">
                  <c:v>44400</c:v>
                </c:pt>
                <c:pt idx="204">
                  <c:v>44401</c:v>
                </c:pt>
                <c:pt idx="205">
                  <c:v>44402</c:v>
                </c:pt>
                <c:pt idx="206">
                  <c:v>44403</c:v>
                </c:pt>
                <c:pt idx="207">
                  <c:v>44404</c:v>
                </c:pt>
                <c:pt idx="208">
                  <c:v>44405</c:v>
                </c:pt>
                <c:pt idx="209">
                  <c:v>44406</c:v>
                </c:pt>
                <c:pt idx="210">
                  <c:v>44407</c:v>
                </c:pt>
                <c:pt idx="211">
                  <c:v>44408</c:v>
                </c:pt>
                <c:pt idx="212">
                  <c:v>44409</c:v>
                </c:pt>
                <c:pt idx="213">
                  <c:v>44410</c:v>
                </c:pt>
                <c:pt idx="214">
                  <c:v>44411</c:v>
                </c:pt>
                <c:pt idx="215">
                  <c:v>44412</c:v>
                </c:pt>
                <c:pt idx="216">
                  <c:v>44413</c:v>
                </c:pt>
                <c:pt idx="217">
                  <c:v>44414</c:v>
                </c:pt>
                <c:pt idx="218">
                  <c:v>44415</c:v>
                </c:pt>
                <c:pt idx="219">
                  <c:v>44416</c:v>
                </c:pt>
                <c:pt idx="220">
                  <c:v>44417</c:v>
                </c:pt>
                <c:pt idx="221">
                  <c:v>44418</c:v>
                </c:pt>
                <c:pt idx="222">
                  <c:v>44419</c:v>
                </c:pt>
                <c:pt idx="223">
                  <c:v>44420</c:v>
                </c:pt>
                <c:pt idx="224">
                  <c:v>44421</c:v>
                </c:pt>
                <c:pt idx="225">
                  <c:v>44422</c:v>
                </c:pt>
                <c:pt idx="226">
                  <c:v>44423</c:v>
                </c:pt>
                <c:pt idx="227">
                  <c:v>44424</c:v>
                </c:pt>
                <c:pt idx="228">
                  <c:v>44425</c:v>
                </c:pt>
                <c:pt idx="229">
                  <c:v>44426</c:v>
                </c:pt>
                <c:pt idx="230">
                  <c:v>44427</c:v>
                </c:pt>
                <c:pt idx="231">
                  <c:v>44428</c:v>
                </c:pt>
                <c:pt idx="232">
                  <c:v>44429</c:v>
                </c:pt>
                <c:pt idx="233">
                  <c:v>44430</c:v>
                </c:pt>
                <c:pt idx="234">
                  <c:v>44431</c:v>
                </c:pt>
                <c:pt idx="235">
                  <c:v>44432</c:v>
                </c:pt>
                <c:pt idx="236">
                  <c:v>44433</c:v>
                </c:pt>
                <c:pt idx="237">
                  <c:v>44434</c:v>
                </c:pt>
                <c:pt idx="238">
                  <c:v>44435</c:v>
                </c:pt>
                <c:pt idx="239">
                  <c:v>44436</c:v>
                </c:pt>
                <c:pt idx="240">
                  <c:v>44437</c:v>
                </c:pt>
                <c:pt idx="241">
                  <c:v>44438</c:v>
                </c:pt>
                <c:pt idx="242">
                  <c:v>44439</c:v>
                </c:pt>
                <c:pt idx="243">
                  <c:v>44440</c:v>
                </c:pt>
                <c:pt idx="244">
                  <c:v>44441</c:v>
                </c:pt>
                <c:pt idx="245">
                  <c:v>44442</c:v>
                </c:pt>
                <c:pt idx="246">
                  <c:v>44443</c:v>
                </c:pt>
                <c:pt idx="247">
                  <c:v>44444</c:v>
                </c:pt>
                <c:pt idx="248">
                  <c:v>44445</c:v>
                </c:pt>
                <c:pt idx="249">
                  <c:v>44446</c:v>
                </c:pt>
                <c:pt idx="250">
                  <c:v>44447</c:v>
                </c:pt>
                <c:pt idx="251">
                  <c:v>44448</c:v>
                </c:pt>
                <c:pt idx="252">
                  <c:v>44449</c:v>
                </c:pt>
                <c:pt idx="253">
                  <c:v>44450</c:v>
                </c:pt>
                <c:pt idx="254">
                  <c:v>44451</c:v>
                </c:pt>
                <c:pt idx="255">
                  <c:v>44452</c:v>
                </c:pt>
                <c:pt idx="256">
                  <c:v>44453</c:v>
                </c:pt>
                <c:pt idx="257">
                  <c:v>44454</c:v>
                </c:pt>
                <c:pt idx="258">
                  <c:v>44455</c:v>
                </c:pt>
                <c:pt idx="259">
                  <c:v>44456</c:v>
                </c:pt>
                <c:pt idx="260">
                  <c:v>44457</c:v>
                </c:pt>
                <c:pt idx="261">
                  <c:v>44458</c:v>
                </c:pt>
                <c:pt idx="262">
                  <c:v>44459</c:v>
                </c:pt>
                <c:pt idx="263">
                  <c:v>44460</c:v>
                </c:pt>
                <c:pt idx="264">
                  <c:v>44461</c:v>
                </c:pt>
                <c:pt idx="265">
                  <c:v>44462</c:v>
                </c:pt>
                <c:pt idx="266">
                  <c:v>44463</c:v>
                </c:pt>
                <c:pt idx="267">
                  <c:v>44464</c:v>
                </c:pt>
                <c:pt idx="268">
                  <c:v>44465</c:v>
                </c:pt>
                <c:pt idx="269">
                  <c:v>44466</c:v>
                </c:pt>
                <c:pt idx="270">
                  <c:v>44467</c:v>
                </c:pt>
                <c:pt idx="271">
                  <c:v>44468</c:v>
                </c:pt>
                <c:pt idx="272">
                  <c:v>44469</c:v>
                </c:pt>
                <c:pt idx="273">
                  <c:v>44470</c:v>
                </c:pt>
                <c:pt idx="274">
                  <c:v>44471</c:v>
                </c:pt>
                <c:pt idx="275">
                  <c:v>44472</c:v>
                </c:pt>
                <c:pt idx="276">
                  <c:v>44473</c:v>
                </c:pt>
                <c:pt idx="277">
                  <c:v>44474</c:v>
                </c:pt>
                <c:pt idx="278">
                  <c:v>44475</c:v>
                </c:pt>
                <c:pt idx="279">
                  <c:v>44476</c:v>
                </c:pt>
                <c:pt idx="280">
                  <c:v>44477</c:v>
                </c:pt>
                <c:pt idx="281">
                  <c:v>44478</c:v>
                </c:pt>
                <c:pt idx="282">
                  <c:v>44479</c:v>
                </c:pt>
                <c:pt idx="283">
                  <c:v>44480</c:v>
                </c:pt>
                <c:pt idx="284">
                  <c:v>44481</c:v>
                </c:pt>
                <c:pt idx="285">
                  <c:v>44482</c:v>
                </c:pt>
                <c:pt idx="286">
                  <c:v>44483</c:v>
                </c:pt>
                <c:pt idx="287">
                  <c:v>44484</c:v>
                </c:pt>
                <c:pt idx="288">
                  <c:v>44485</c:v>
                </c:pt>
                <c:pt idx="289">
                  <c:v>44486</c:v>
                </c:pt>
                <c:pt idx="290">
                  <c:v>44487</c:v>
                </c:pt>
                <c:pt idx="291">
                  <c:v>44488</c:v>
                </c:pt>
                <c:pt idx="292">
                  <c:v>44489</c:v>
                </c:pt>
                <c:pt idx="293">
                  <c:v>44490</c:v>
                </c:pt>
                <c:pt idx="294">
                  <c:v>44491</c:v>
                </c:pt>
                <c:pt idx="295">
                  <c:v>44492</c:v>
                </c:pt>
                <c:pt idx="296">
                  <c:v>44493</c:v>
                </c:pt>
                <c:pt idx="297">
                  <c:v>44494</c:v>
                </c:pt>
                <c:pt idx="298">
                  <c:v>44495</c:v>
                </c:pt>
                <c:pt idx="299">
                  <c:v>44496</c:v>
                </c:pt>
                <c:pt idx="300">
                  <c:v>44497</c:v>
                </c:pt>
                <c:pt idx="301">
                  <c:v>44498</c:v>
                </c:pt>
                <c:pt idx="302">
                  <c:v>44499</c:v>
                </c:pt>
                <c:pt idx="303">
                  <c:v>44500</c:v>
                </c:pt>
                <c:pt idx="304">
                  <c:v>44501</c:v>
                </c:pt>
                <c:pt idx="305">
                  <c:v>44502</c:v>
                </c:pt>
                <c:pt idx="306">
                  <c:v>44503</c:v>
                </c:pt>
                <c:pt idx="307">
                  <c:v>44504</c:v>
                </c:pt>
                <c:pt idx="308">
                  <c:v>44505</c:v>
                </c:pt>
                <c:pt idx="309">
                  <c:v>44506</c:v>
                </c:pt>
                <c:pt idx="310">
                  <c:v>44507</c:v>
                </c:pt>
                <c:pt idx="311">
                  <c:v>44508</c:v>
                </c:pt>
                <c:pt idx="312">
                  <c:v>44509</c:v>
                </c:pt>
                <c:pt idx="313">
                  <c:v>44510</c:v>
                </c:pt>
                <c:pt idx="314">
                  <c:v>44511</c:v>
                </c:pt>
                <c:pt idx="315">
                  <c:v>44512</c:v>
                </c:pt>
                <c:pt idx="316">
                  <c:v>44513</c:v>
                </c:pt>
                <c:pt idx="317">
                  <c:v>44514</c:v>
                </c:pt>
                <c:pt idx="318">
                  <c:v>44515</c:v>
                </c:pt>
                <c:pt idx="319">
                  <c:v>44516</c:v>
                </c:pt>
                <c:pt idx="320">
                  <c:v>44517</c:v>
                </c:pt>
                <c:pt idx="321">
                  <c:v>44518</c:v>
                </c:pt>
                <c:pt idx="322">
                  <c:v>44519</c:v>
                </c:pt>
                <c:pt idx="323">
                  <c:v>44520</c:v>
                </c:pt>
                <c:pt idx="324">
                  <c:v>44521</c:v>
                </c:pt>
                <c:pt idx="325">
                  <c:v>44522</c:v>
                </c:pt>
                <c:pt idx="326">
                  <c:v>44523</c:v>
                </c:pt>
                <c:pt idx="327">
                  <c:v>44524</c:v>
                </c:pt>
                <c:pt idx="328">
                  <c:v>44525</c:v>
                </c:pt>
                <c:pt idx="329">
                  <c:v>44526</c:v>
                </c:pt>
                <c:pt idx="330">
                  <c:v>44527</c:v>
                </c:pt>
                <c:pt idx="331">
                  <c:v>44528</c:v>
                </c:pt>
                <c:pt idx="332">
                  <c:v>44529</c:v>
                </c:pt>
                <c:pt idx="333">
                  <c:v>44530</c:v>
                </c:pt>
                <c:pt idx="334">
                  <c:v>44531</c:v>
                </c:pt>
                <c:pt idx="335">
                  <c:v>44532</c:v>
                </c:pt>
                <c:pt idx="336">
                  <c:v>44533</c:v>
                </c:pt>
                <c:pt idx="337">
                  <c:v>44534</c:v>
                </c:pt>
                <c:pt idx="338">
                  <c:v>44535</c:v>
                </c:pt>
                <c:pt idx="339">
                  <c:v>44536</c:v>
                </c:pt>
                <c:pt idx="340">
                  <c:v>44537</c:v>
                </c:pt>
                <c:pt idx="341">
                  <c:v>44538</c:v>
                </c:pt>
                <c:pt idx="342">
                  <c:v>44539</c:v>
                </c:pt>
                <c:pt idx="343">
                  <c:v>44540</c:v>
                </c:pt>
                <c:pt idx="344">
                  <c:v>44541</c:v>
                </c:pt>
                <c:pt idx="345">
                  <c:v>44542</c:v>
                </c:pt>
                <c:pt idx="346">
                  <c:v>44543</c:v>
                </c:pt>
                <c:pt idx="347">
                  <c:v>44544</c:v>
                </c:pt>
                <c:pt idx="348">
                  <c:v>44545</c:v>
                </c:pt>
                <c:pt idx="349">
                  <c:v>44546</c:v>
                </c:pt>
                <c:pt idx="350">
                  <c:v>44547</c:v>
                </c:pt>
                <c:pt idx="351">
                  <c:v>44548</c:v>
                </c:pt>
                <c:pt idx="352">
                  <c:v>44549</c:v>
                </c:pt>
                <c:pt idx="353">
                  <c:v>44550</c:v>
                </c:pt>
                <c:pt idx="354">
                  <c:v>44551</c:v>
                </c:pt>
                <c:pt idx="355">
                  <c:v>44552</c:v>
                </c:pt>
                <c:pt idx="356">
                  <c:v>44553</c:v>
                </c:pt>
                <c:pt idx="357">
                  <c:v>44554</c:v>
                </c:pt>
                <c:pt idx="358">
                  <c:v>44555</c:v>
                </c:pt>
                <c:pt idx="359">
                  <c:v>44556</c:v>
                </c:pt>
                <c:pt idx="360">
                  <c:v>44557</c:v>
                </c:pt>
                <c:pt idx="361">
                  <c:v>44558</c:v>
                </c:pt>
                <c:pt idx="362">
                  <c:v>44559</c:v>
                </c:pt>
                <c:pt idx="363">
                  <c:v>44560</c:v>
                </c:pt>
                <c:pt idx="364">
                  <c:v>44561</c:v>
                </c:pt>
              </c:numCache>
            </c:numRef>
          </c:cat>
          <c:val>
            <c:numRef>
              <c:f>Armaz_SUBS!$S$7:$S$372</c:f>
              <c:numCache>
                <c:formatCode>0.00</c:formatCode>
                <c:ptCount val="366"/>
                <c:pt idx="0">
                  <c:v>33.799999999999997</c:v>
                </c:pt>
                <c:pt idx="1">
                  <c:v>34.549999999999997</c:v>
                </c:pt>
                <c:pt idx="2">
                  <c:v>35.21</c:v>
                </c:pt>
                <c:pt idx="3">
                  <c:v>35.89</c:v>
                </c:pt>
                <c:pt idx="4">
                  <c:v>36.6</c:v>
                </c:pt>
                <c:pt idx="5">
                  <c:v>37.26</c:v>
                </c:pt>
                <c:pt idx="6">
                  <c:v>38.14</c:v>
                </c:pt>
                <c:pt idx="7">
                  <c:v>39.049999999999997</c:v>
                </c:pt>
                <c:pt idx="8">
                  <c:v>40.020000000000003</c:v>
                </c:pt>
                <c:pt idx="9">
                  <c:v>41.02</c:v>
                </c:pt>
                <c:pt idx="10">
                  <c:v>42.15</c:v>
                </c:pt>
                <c:pt idx="11">
                  <c:v>43.19</c:v>
                </c:pt>
                <c:pt idx="12">
                  <c:v>44.1</c:v>
                </c:pt>
                <c:pt idx="13">
                  <c:v>44.82</c:v>
                </c:pt>
                <c:pt idx="14">
                  <c:v>45.43</c:v>
                </c:pt>
                <c:pt idx="15">
                  <c:v>45.95</c:v>
                </c:pt>
                <c:pt idx="16">
                  <c:v>46.29</c:v>
                </c:pt>
                <c:pt idx="17">
                  <c:v>46.64</c:v>
                </c:pt>
                <c:pt idx="18">
                  <c:v>46.96</c:v>
                </c:pt>
                <c:pt idx="19">
                  <c:v>47.19</c:v>
                </c:pt>
                <c:pt idx="20">
                  <c:v>47.38</c:v>
                </c:pt>
                <c:pt idx="21">
                  <c:v>47.58</c:v>
                </c:pt>
                <c:pt idx="22">
                  <c:v>47.8</c:v>
                </c:pt>
                <c:pt idx="23">
                  <c:v>47.84</c:v>
                </c:pt>
                <c:pt idx="24">
                  <c:v>47.85</c:v>
                </c:pt>
                <c:pt idx="25">
                  <c:v>47.92</c:v>
                </c:pt>
                <c:pt idx="26">
                  <c:v>48</c:v>
                </c:pt>
                <c:pt idx="27">
                  <c:v>48.16</c:v>
                </c:pt>
                <c:pt idx="28">
                  <c:v>48.47</c:v>
                </c:pt>
                <c:pt idx="29">
                  <c:v>48.99</c:v>
                </c:pt>
                <c:pt idx="30">
                  <c:v>49.39</c:v>
                </c:pt>
                <c:pt idx="31">
                  <c:v>49.78</c:v>
                </c:pt>
                <c:pt idx="32">
                  <c:v>50.18</c:v>
                </c:pt>
                <c:pt idx="33">
                  <c:v>50.61</c:v>
                </c:pt>
                <c:pt idx="34">
                  <c:v>51.06</c:v>
                </c:pt>
                <c:pt idx="35">
                  <c:v>51.63</c:v>
                </c:pt>
                <c:pt idx="36">
                  <c:v>52.25</c:v>
                </c:pt>
                <c:pt idx="37">
                  <c:v>52.79</c:v>
                </c:pt>
                <c:pt idx="38">
                  <c:v>53.44</c:v>
                </c:pt>
                <c:pt idx="39">
                  <c:v>54.07</c:v>
                </c:pt>
                <c:pt idx="40">
                  <c:v>54.77</c:v>
                </c:pt>
                <c:pt idx="41">
                  <c:v>55.38</c:v>
                </c:pt>
                <c:pt idx="42">
                  <c:v>56.09</c:v>
                </c:pt>
                <c:pt idx="43">
                  <c:v>56.8</c:v>
                </c:pt>
                <c:pt idx="44">
                  <c:v>57.34</c:v>
                </c:pt>
                <c:pt idx="45">
                  <c:v>57.89</c:v>
                </c:pt>
                <c:pt idx="46">
                  <c:v>58.27</c:v>
                </c:pt>
                <c:pt idx="47">
                  <c:v>58.65</c:v>
                </c:pt>
                <c:pt idx="48">
                  <c:v>59.13</c:v>
                </c:pt>
                <c:pt idx="49">
                  <c:v>59.66</c:v>
                </c:pt>
                <c:pt idx="50">
                  <c:v>60.19</c:v>
                </c:pt>
                <c:pt idx="51">
                  <c:v>60.56</c:v>
                </c:pt>
                <c:pt idx="52">
                  <c:v>60.91</c:v>
                </c:pt>
                <c:pt idx="53">
                  <c:v>61.15</c:v>
                </c:pt>
                <c:pt idx="54">
                  <c:v>61.4</c:v>
                </c:pt>
                <c:pt idx="55">
                  <c:v>61.67</c:v>
                </c:pt>
                <c:pt idx="56">
                  <c:v>61.95</c:v>
                </c:pt>
                <c:pt idx="57">
                  <c:v>62.25</c:v>
                </c:pt>
                <c:pt idx="58">
                  <c:v>62.4</c:v>
                </c:pt>
                <c:pt idx="59">
                  <c:v>62.54</c:v>
                </c:pt>
                <c:pt idx="60">
                  <c:v>62.66</c:v>
                </c:pt>
                <c:pt idx="61">
                  <c:v>62.78</c:v>
                </c:pt>
                <c:pt idx="62">
                  <c:v>62.97</c:v>
                </c:pt>
                <c:pt idx="63">
                  <c:v>63.19</c:v>
                </c:pt>
                <c:pt idx="64">
                  <c:v>63.45</c:v>
                </c:pt>
                <c:pt idx="65">
                  <c:v>63.51</c:v>
                </c:pt>
                <c:pt idx="66">
                  <c:v>63.61</c:v>
                </c:pt>
                <c:pt idx="67">
                  <c:v>63.71</c:v>
                </c:pt>
                <c:pt idx="68">
                  <c:v>63.83</c:v>
                </c:pt>
                <c:pt idx="69">
                  <c:v>63.97</c:v>
                </c:pt>
                <c:pt idx="70">
                  <c:v>64.260000000000005</c:v>
                </c:pt>
                <c:pt idx="71">
                  <c:v>64.599999999999994</c:v>
                </c:pt>
                <c:pt idx="72">
                  <c:v>64.89</c:v>
                </c:pt>
                <c:pt idx="73">
                  <c:v>65.25</c:v>
                </c:pt>
                <c:pt idx="74">
                  <c:v>65.61</c:v>
                </c:pt>
                <c:pt idx="75">
                  <c:v>65.94</c:v>
                </c:pt>
                <c:pt idx="76">
                  <c:v>66.2</c:v>
                </c:pt>
                <c:pt idx="77">
                  <c:v>66.540000000000006</c:v>
                </c:pt>
                <c:pt idx="78">
                  <c:v>66.94</c:v>
                </c:pt>
                <c:pt idx="79">
                  <c:v>67.2</c:v>
                </c:pt>
                <c:pt idx="80">
                  <c:v>67.42</c:v>
                </c:pt>
                <c:pt idx="81">
                  <c:v>67.63</c:v>
                </c:pt>
                <c:pt idx="82">
                  <c:v>67.900000000000006</c:v>
                </c:pt>
                <c:pt idx="83">
                  <c:v>68.23</c:v>
                </c:pt>
                <c:pt idx="84">
                  <c:v>68.61</c:v>
                </c:pt>
                <c:pt idx="85">
                  <c:v>68.989999999999995</c:v>
                </c:pt>
                <c:pt idx="86">
                  <c:v>69.27</c:v>
                </c:pt>
                <c:pt idx="87">
                  <c:v>69.5</c:v>
                </c:pt>
                <c:pt idx="88">
                  <c:v>69.709999999999994</c:v>
                </c:pt>
                <c:pt idx="89">
                  <c:v>69.91</c:v>
                </c:pt>
                <c:pt idx="90">
                  <c:v>70.05</c:v>
                </c:pt>
                <c:pt idx="91">
                  <c:v>70.31</c:v>
                </c:pt>
                <c:pt idx="92">
                  <c:v>70.55</c:v>
                </c:pt>
                <c:pt idx="93">
                  <c:v>70.709999999999994</c:v>
                </c:pt>
                <c:pt idx="94">
                  <c:v>70.87</c:v>
                </c:pt>
                <c:pt idx="95">
                  <c:v>71.03</c:v>
                </c:pt>
                <c:pt idx="96">
                  <c:v>71.150000000000006</c:v>
                </c:pt>
                <c:pt idx="97">
                  <c:v>71.27</c:v>
                </c:pt>
                <c:pt idx="98">
                  <c:v>71.48</c:v>
                </c:pt>
                <c:pt idx="99">
                  <c:v>71.67</c:v>
                </c:pt>
                <c:pt idx="100">
                  <c:v>71.72</c:v>
                </c:pt>
                <c:pt idx="101">
                  <c:v>71.819999999999993</c:v>
                </c:pt>
                <c:pt idx="102">
                  <c:v>71.930000000000007</c:v>
                </c:pt>
                <c:pt idx="103">
                  <c:v>72.05</c:v>
                </c:pt>
                <c:pt idx="104">
                  <c:v>72.27</c:v>
                </c:pt>
                <c:pt idx="105">
                  <c:v>72.44</c:v>
                </c:pt>
                <c:pt idx="106">
                  <c:v>72.599999999999994</c:v>
                </c:pt>
                <c:pt idx="107">
                  <c:v>72.7</c:v>
                </c:pt>
                <c:pt idx="108">
                  <c:v>72.8</c:v>
                </c:pt>
                <c:pt idx="109">
                  <c:v>72.89</c:v>
                </c:pt>
                <c:pt idx="110">
                  <c:v>72.98</c:v>
                </c:pt>
                <c:pt idx="111">
                  <c:v>73.069999999999993</c:v>
                </c:pt>
                <c:pt idx="112">
                  <c:v>73.22</c:v>
                </c:pt>
                <c:pt idx="113">
                  <c:v>73.37</c:v>
                </c:pt>
                <c:pt idx="114">
                  <c:v>73.430000000000007</c:v>
                </c:pt>
                <c:pt idx="115">
                  <c:v>73.459999999999994</c:v>
                </c:pt>
                <c:pt idx="116">
                  <c:v>73.489999999999995</c:v>
                </c:pt>
                <c:pt idx="117">
                  <c:v>73.459999999999994</c:v>
                </c:pt>
                <c:pt idx="118">
                  <c:v>73.45</c:v>
                </c:pt>
                <c:pt idx="119">
                  <c:v>73.540000000000006</c:v>
                </c:pt>
                <c:pt idx="120">
                  <c:v>73.61</c:v>
                </c:pt>
                <c:pt idx="121">
                  <c:v>73.73</c:v>
                </c:pt>
                <c:pt idx="122">
                  <c:v>74.08</c:v>
                </c:pt>
                <c:pt idx="123">
                  <c:v>74.36</c:v>
                </c:pt>
                <c:pt idx="124">
                  <c:v>74.52</c:v>
                </c:pt>
                <c:pt idx="125">
                  <c:v>74.650000000000006</c:v>
                </c:pt>
                <c:pt idx="126">
                  <c:v>74.8</c:v>
                </c:pt>
                <c:pt idx="127">
                  <c:v>74.95</c:v>
                </c:pt>
                <c:pt idx="128">
                  <c:v>74.989999999999995</c:v>
                </c:pt>
                <c:pt idx="129">
                  <c:v>75</c:v>
                </c:pt>
                <c:pt idx="130">
                  <c:v>75.02</c:v>
                </c:pt>
                <c:pt idx="131">
                  <c:v>75.010000000000005</c:v>
                </c:pt>
                <c:pt idx="132">
                  <c:v>75.010000000000005</c:v>
                </c:pt>
                <c:pt idx="133">
                  <c:v>75.06</c:v>
                </c:pt>
                <c:pt idx="134">
                  <c:v>75.14</c:v>
                </c:pt>
                <c:pt idx="135">
                  <c:v>75.11</c:v>
                </c:pt>
                <c:pt idx="136">
                  <c:v>75.08</c:v>
                </c:pt>
                <c:pt idx="137">
                  <c:v>75.040000000000006</c:v>
                </c:pt>
                <c:pt idx="138">
                  <c:v>75.02</c:v>
                </c:pt>
                <c:pt idx="139">
                  <c:v>74.97</c:v>
                </c:pt>
                <c:pt idx="140">
                  <c:v>74.98</c:v>
                </c:pt>
                <c:pt idx="141">
                  <c:v>75.02</c:v>
                </c:pt>
                <c:pt idx="142">
                  <c:v>74.959999999999994</c:v>
                </c:pt>
                <c:pt idx="143">
                  <c:v>74.89</c:v>
                </c:pt>
                <c:pt idx="144">
                  <c:v>74.81</c:v>
                </c:pt>
                <c:pt idx="145">
                  <c:v>74.78</c:v>
                </c:pt>
                <c:pt idx="146">
                  <c:v>74.72</c:v>
                </c:pt>
                <c:pt idx="147">
                  <c:v>74.680000000000007</c:v>
                </c:pt>
                <c:pt idx="148">
                  <c:v>74.790000000000006</c:v>
                </c:pt>
                <c:pt idx="149">
                  <c:v>74.73</c:v>
                </c:pt>
                <c:pt idx="150">
                  <c:v>74.67</c:v>
                </c:pt>
                <c:pt idx="151">
                  <c:v>74.67</c:v>
                </c:pt>
                <c:pt idx="152">
                  <c:v>74.650000000000006</c:v>
                </c:pt>
                <c:pt idx="153">
                  <c:v>74.58</c:v>
                </c:pt>
                <c:pt idx="154">
                  <c:v>74.680000000000007</c:v>
                </c:pt>
                <c:pt idx="155">
                  <c:v>74.75</c:v>
                </c:pt>
                <c:pt idx="156">
                  <c:v>74.760000000000005</c:v>
                </c:pt>
                <c:pt idx="157">
                  <c:v>74.709999999999994</c:v>
                </c:pt>
                <c:pt idx="158">
                  <c:v>74.650000000000006</c:v>
                </c:pt>
                <c:pt idx="159">
                  <c:v>74.599999999999994</c:v>
                </c:pt>
                <c:pt idx="160">
                  <c:v>74.58</c:v>
                </c:pt>
                <c:pt idx="161">
                  <c:v>74.63</c:v>
                </c:pt>
                <c:pt idx="162">
                  <c:v>74.650000000000006</c:v>
                </c:pt>
                <c:pt idx="163">
                  <c:v>74.66</c:v>
                </c:pt>
                <c:pt idx="164">
                  <c:v>74.650000000000006</c:v>
                </c:pt>
                <c:pt idx="165">
                  <c:v>74.599999999999994</c:v>
                </c:pt>
                <c:pt idx="166">
                  <c:v>74.59</c:v>
                </c:pt>
                <c:pt idx="167">
                  <c:v>74.56</c:v>
                </c:pt>
                <c:pt idx="168">
                  <c:v>74.510000000000005</c:v>
                </c:pt>
                <c:pt idx="169">
                  <c:v>74.510000000000005</c:v>
                </c:pt>
                <c:pt idx="170">
                  <c:v>74.42</c:v>
                </c:pt>
                <c:pt idx="171">
                  <c:v>74.41</c:v>
                </c:pt>
                <c:pt idx="172">
                  <c:v>74.38</c:v>
                </c:pt>
                <c:pt idx="173">
                  <c:v>74.319999999999993</c:v>
                </c:pt>
                <c:pt idx="174">
                  <c:v>74.239999999999995</c:v>
                </c:pt>
                <c:pt idx="175">
                  <c:v>74.2</c:v>
                </c:pt>
                <c:pt idx="176">
                  <c:v>74.22</c:v>
                </c:pt>
                <c:pt idx="177">
                  <c:v>74.099999999999994</c:v>
                </c:pt>
                <c:pt idx="178">
                  <c:v>73.98</c:v>
                </c:pt>
                <c:pt idx="179">
                  <c:v>73.84</c:v>
                </c:pt>
                <c:pt idx="180">
                  <c:v>73.7</c:v>
                </c:pt>
                <c:pt idx="181">
                  <c:v>73.56</c:v>
                </c:pt>
                <c:pt idx="182">
                  <c:v>73.510000000000005</c:v>
                </c:pt>
                <c:pt idx="183">
                  <c:v>73.48</c:v>
                </c:pt>
                <c:pt idx="184">
                  <c:v>73.319999999999993</c:v>
                </c:pt>
                <c:pt idx="185">
                  <c:v>73.17</c:v>
                </c:pt>
                <c:pt idx="186">
                  <c:v>73.010000000000005</c:v>
                </c:pt>
                <c:pt idx="187">
                  <c:v>72.81</c:v>
                </c:pt>
                <c:pt idx="188">
                  <c:v>72.62</c:v>
                </c:pt>
                <c:pt idx="189">
                  <c:v>72.53</c:v>
                </c:pt>
                <c:pt idx="190">
                  <c:v>72.44</c:v>
                </c:pt>
                <c:pt idx="191">
                  <c:v>72.19</c:v>
                </c:pt>
                <c:pt idx="192">
                  <c:v>71.959999999999994</c:v>
                </c:pt>
                <c:pt idx="193">
                  <c:v>71.72</c:v>
                </c:pt>
                <c:pt idx="194">
                  <c:v>71.5</c:v>
                </c:pt>
                <c:pt idx="195">
                  <c:v>71.25</c:v>
                </c:pt>
                <c:pt idx="196">
                  <c:v>71.099999999999994</c:v>
                </c:pt>
                <c:pt idx="197">
                  <c:v>71.010000000000005</c:v>
                </c:pt>
                <c:pt idx="198">
                  <c:v>70.77</c:v>
                </c:pt>
                <c:pt idx="199">
                  <c:v>70.56</c:v>
                </c:pt>
                <c:pt idx="200">
                  <c:v>70.33</c:v>
                </c:pt>
                <c:pt idx="201">
                  <c:v>70.03</c:v>
                </c:pt>
                <c:pt idx="202">
                  <c:v>69.75</c:v>
                </c:pt>
                <c:pt idx="203">
                  <c:v>69.599999999999994</c:v>
                </c:pt>
                <c:pt idx="204">
                  <c:v>69.489999999999995</c:v>
                </c:pt>
                <c:pt idx="205">
                  <c:v>69.22</c:v>
                </c:pt>
                <c:pt idx="206">
                  <c:v>68.94</c:v>
                </c:pt>
                <c:pt idx="207">
                  <c:v>68.66</c:v>
                </c:pt>
                <c:pt idx="208">
                  <c:v>68.39</c:v>
                </c:pt>
                <c:pt idx="209">
                  <c:v>68.08</c:v>
                </c:pt>
                <c:pt idx="210">
                  <c:v>67.83</c:v>
                </c:pt>
                <c:pt idx="211">
                  <c:v>67.67</c:v>
                </c:pt>
                <c:pt idx="212">
                  <c:v>67.37</c:v>
                </c:pt>
                <c:pt idx="213">
                  <c:v>67.03</c:v>
                </c:pt>
                <c:pt idx="214">
                  <c:v>66.7</c:v>
                </c:pt>
                <c:pt idx="215">
                  <c:v>66.38</c:v>
                </c:pt>
                <c:pt idx="216">
                  <c:v>66.069999999999993</c:v>
                </c:pt>
                <c:pt idx="217">
                  <c:v>65.84</c:v>
                </c:pt>
                <c:pt idx="218">
                  <c:v>65.72</c:v>
                </c:pt>
                <c:pt idx="219">
                  <c:v>65.47</c:v>
                </c:pt>
                <c:pt idx="220">
                  <c:v>65.209999999999994</c:v>
                </c:pt>
                <c:pt idx="221">
                  <c:v>65.03</c:v>
                </c:pt>
                <c:pt idx="222">
                  <c:v>64.89</c:v>
                </c:pt>
                <c:pt idx="223">
                  <c:v>64.83</c:v>
                </c:pt>
                <c:pt idx="224">
                  <c:v>64.760000000000005</c:v>
                </c:pt>
                <c:pt idx="225">
                  <c:v>64.760000000000005</c:v>
                </c:pt>
                <c:pt idx="226">
                  <c:v>64.599999999999994</c:v>
                </c:pt>
                <c:pt idx="227">
                  <c:v>64.430000000000007</c:v>
                </c:pt>
                <c:pt idx="228">
                  <c:v>64.319999999999993</c:v>
                </c:pt>
                <c:pt idx="229">
                  <c:v>64.31</c:v>
                </c:pt>
                <c:pt idx="230">
                  <c:v>64.28</c:v>
                </c:pt>
                <c:pt idx="231">
                  <c:v>64.319999999999993</c:v>
                </c:pt>
                <c:pt idx="232">
                  <c:v>64.36</c:v>
                </c:pt>
                <c:pt idx="233">
                  <c:v>64.180000000000007</c:v>
                </c:pt>
                <c:pt idx="234">
                  <c:v>64.03</c:v>
                </c:pt>
                <c:pt idx="235">
                  <c:v>63.87</c:v>
                </c:pt>
                <c:pt idx="236">
                  <c:v>63.7</c:v>
                </c:pt>
                <c:pt idx="237">
                  <c:v>63.51</c:v>
                </c:pt>
                <c:pt idx="238">
                  <c:v>63.47</c:v>
                </c:pt>
                <c:pt idx="239">
                  <c:v>63.36</c:v>
                </c:pt>
                <c:pt idx="240">
                  <c:v>63.1</c:v>
                </c:pt>
                <c:pt idx="241">
                  <c:v>62.89</c:v>
                </c:pt>
                <c:pt idx="242">
                  <c:v>62.67</c:v>
                </c:pt>
                <c:pt idx="243">
                  <c:v>62.43</c:v>
                </c:pt>
                <c:pt idx="244">
                  <c:v>62.17</c:v>
                </c:pt>
                <c:pt idx="245">
                  <c:v>62</c:v>
                </c:pt>
                <c:pt idx="246">
                  <c:v>61.9</c:v>
                </c:pt>
                <c:pt idx="247">
                  <c:v>61.61</c:v>
                </c:pt>
                <c:pt idx="248">
                  <c:v>61.36</c:v>
                </c:pt>
                <c:pt idx="249">
                  <c:v>61.25</c:v>
                </c:pt>
                <c:pt idx="250">
                  <c:v>61.02</c:v>
                </c:pt>
                <c:pt idx="251">
                  <c:v>60.73</c:v>
                </c:pt>
                <c:pt idx="252">
                  <c:v>60.55</c:v>
                </c:pt>
                <c:pt idx="253">
                  <c:v>60.45</c:v>
                </c:pt>
                <c:pt idx="254">
                  <c:v>60.16</c:v>
                </c:pt>
                <c:pt idx="255">
                  <c:v>59.93</c:v>
                </c:pt>
                <c:pt idx="256">
                  <c:v>59.65</c:v>
                </c:pt>
                <c:pt idx="257">
                  <c:v>59.41</c:v>
                </c:pt>
                <c:pt idx="258">
                  <c:v>59.2</c:v>
                </c:pt>
                <c:pt idx="259">
                  <c:v>59.1</c:v>
                </c:pt>
                <c:pt idx="260">
                  <c:v>59.07</c:v>
                </c:pt>
                <c:pt idx="261">
                  <c:v>58.78</c:v>
                </c:pt>
                <c:pt idx="262">
                  <c:v>58.53</c:v>
                </c:pt>
                <c:pt idx="263">
                  <c:v>58.27</c:v>
                </c:pt>
                <c:pt idx="264">
                  <c:v>58.01</c:v>
                </c:pt>
                <c:pt idx="265">
                  <c:v>57.82</c:v>
                </c:pt>
                <c:pt idx="266">
                  <c:v>57.73</c:v>
                </c:pt>
                <c:pt idx="267">
                  <c:v>57.78</c:v>
                </c:pt>
                <c:pt idx="268">
                  <c:v>57.6</c:v>
                </c:pt>
                <c:pt idx="269">
                  <c:v>57.49</c:v>
                </c:pt>
                <c:pt idx="270">
                  <c:v>57.44</c:v>
                </c:pt>
                <c:pt idx="271">
                  <c:v>57.37</c:v>
                </c:pt>
                <c:pt idx="272">
                  <c:v>57.32</c:v>
                </c:pt>
                <c:pt idx="273">
                  <c:v>57.34</c:v>
                </c:pt>
                <c:pt idx="274">
                  <c:v>57.37</c:v>
                </c:pt>
                <c:pt idx="275">
                  <c:v>57.23</c:v>
                </c:pt>
                <c:pt idx="276">
                  <c:v>57.09</c:v>
                </c:pt>
                <c:pt idx="277">
                  <c:v>56.98</c:v>
                </c:pt>
                <c:pt idx="278">
                  <c:v>56.82</c:v>
                </c:pt>
                <c:pt idx="279">
                  <c:v>56.73</c:v>
                </c:pt>
                <c:pt idx="280">
                  <c:v>56.74</c:v>
                </c:pt>
                <c:pt idx="281">
                  <c:v>56.77</c:v>
                </c:pt>
                <c:pt idx="282">
                  <c:v>56.75</c:v>
                </c:pt>
                <c:pt idx="283">
                  <c:v>56.93</c:v>
                </c:pt>
                <c:pt idx="284">
                  <c:v>57.08</c:v>
                </c:pt>
                <c:pt idx="285">
                  <c:v>56.99</c:v>
                </c:pt>
                <c:pt idx="286">
                  <c:v>56.91</c:v>
                </c:pt>
                <c:pt idx="287">
                  <c:v>56.92</c:v>
                </c:pt>
                <c:pt idx="288">
                  <c:v>56.89</c:v>
                </c:pt>
                <c:pt idx="289">
                  <c:v>56.76</c:v>
                </c:pt>
                <c:pt idx="290">
                  <c:v>56.62</c:v>
                </c:pt>
                <c:pt idx="291">
                  <c:v>56.48</c:v>
                </c:pt>
                <c:pt idx="292">
                  <c:v>56.3</c:v>
                </c:pt>
                <c:pt idx="293">
                  <c:v>56.15</c:v>
                </c:pt>
                <c:pt idx="294">
                  <c:v>56.14</c:v>
                </c:pt>
                <c:pt idx="295">
                  <c:v>56.11</c:v>
                </c:pt>
                <c:pt idx="296">
                  <c:v>55.99</c:v>
                </c:pt>
                <c:pt idx="297">
                  <c:v>55.85</c:v>
                </c:pt>
                <c:pt idx="298">
                  <c:v>55.62</c:v>
                </c:pt>
                <c:pt idx="299">
                  <c:v>55.44</c:v>
                </c:pt>
                <c:pt idx="300">
                  <c:v>55.24</c:v>
                </c:pt>
                <c:pt idx="301">
                  <c:v>55.14</c:v>
                </c:pt>
                <c:pt idx="302">
                  <c:v>55.08</c:v>
                </c:pt>
                <c:pt idx="303">
                  <c:v>54.88</c:v>
                </c:pt>
                <c:pt idx="304">
                  <c:v>54.8</c:v>
                </c:pt>
                <c:pt idx="305">
                  <c:v>54.91</c:v>
                </c:pt>
                <c:pt idx="306">
                  <c:v>54.86</c:v>
                </c:pt>
                <c:pt idx="307">
                  <c:v>54.82</c:v>
                </c:pt>
                <c:pt idx="308">
                  <c:v>54.84</c:v>
                </c:pt>
                <c:pt idx="309">
                  <c:v>54.86</c:v>
                </c:pt>
                <c:pt idx="310">
                  <c:v>54.77</c:v>
                </c:pt>
                <c:pt idx="311">
                  <c:v>54.63</c:v>
                </c:pt>
                <c:pt idx="312">
                  <c:v>54.46</c:v>
                </c:pt>
                <c:pt idx="313">
                  <c:v>54.24</c:v>
                </c:pt>
                <c:pt idx="314">
                  <c:v>54.02</c:v>
                </c:pt>
                <c:pt idx="315">
                  <c:v>53.91</c:v>
                </c:pt>
                <c:pt idx="316">
                  <c:v>53.95</c:v>
                </c:pt>
                <c:pt idx="317">
                  <c:v>53.82</c:v>
                </c:pt>
                <c:pt idx="318">
                  <c:v>53.82</c:v>
                </c:pt>
                <c:pt idx="319">
                  <c:v>53.69</c:v>
                </c:pt>
                <c:pt idx="320">
                  <c:v>53.51</c:v>
                </c:pt>
                <c:pt idx="321">
                  <c:v>53.24</c:v>
                </c:pt>
                <c:pt idx="322">
                  <c:v>53.16</c:v>
                </c:pt>
                <c:pt idx="323">
                  <c:v>53.1</c:v>
                </c:pt>
                <c:pt idx="324">
                  <c:v>52.8</c:v>
                </c:pt>
                <c:pt idx="325">
                  <c:v>52.55</c:v>
                </c:pt>
                <c:pt idx="326">
                  <c:v>52.27</c:v>
                </c:pt>
                <c:pt idx="327">
                  <c:v>52.06</c:v>
                </c:pt>
                <c:pt idx="328">
                  <c:v>51.85</c:v>
                </c:pt>
                <c:pt idx="329">
                  <c:v>51.71</c:v>
                </c:pt>
                <c:pt idx="330">
                  <c:v>51.68</c:v>
                </c:pt>
                <c:pt idx="331">
                  <c:v>51.47</c:v>
                </c:pt>
                <c:pt idx="332">
                  <c:v>51.29</c:v>
                </c:pt>
                <c:pt idx="333">
                  <c:v>51.1</c:v>
                </c:pt>
                <c:pt idx="334">
                  <c:v>51.03</c:v>
                </c:pt>
                <c:pt idx="335">
                  <c:v>50.99</c:v>
                </c:pt>
                <c:pt idx="336">
                  <c:v>51.08</c:v>
                </c:pt>
                <c:pt idx="337">
                  <c:v>51.27</c:v>
                </c:pt>
                <c:pt idx="338">
                  <c:v>51.41</c:v>
                </c:pt>
                <c:pt idx="339">
                  <c:v>51.59</c:v>
                </c:pt>
                <c:pt idx="340">
                  <c:v>51.81</c:v>
                </c:pt>
                <c:pt idx="341">
                  <c:v>51.93</c:v>
                </c:pt>
                <c:pt idx="342">
                  <c:v>52.05</c:v>
                </c:pt>
                <c:pt idx="343">
                  <c:v>52.26</c:v>
                </c:pt>
                <c:pt idx="344">
                  <c:v>52.49</c:v>
                </c:pt>
                <c:pt idx="345">
                  <c:v>52.49</c:v>
                </c:pt>
                <c:pt idx="346">
                  <c:v>52.64</c:v>
                </c:pt>
                <c:pt idx="347">
                  <c:v>52.77</c:v>
                </c:pt>
                <c:pt idx="348">
                  <c:v>52.85</c:v>
                </c:pt>
                <c:pt idx="349">
                  <c:v>52.92</c:v>
                </c:pt>
                <c:pt idx="350">
                  <c:v>53.1</c:v>
                </c:pt>
                <c:pt idx="351">
                  <c:v>53.42</c:v>
                </c:pt>
                <c:pt idx="352">
                  <c:v>53.61</c:v>
                </c:pt>
                <c:pt idx="353">
                  <c:v>53.86</c:v>
                </c:pt>
                <c:pt idx="354">
                  <c:v>54.11</c:v>
                </c:pt>
                <c:pt idx="355">
                  <c:v>54.38</c:v>
                </c:pt>
                <c:pt idx="356">
                  <c:v>54.55</c:v>
                </c:pt>
                <c:pt idx="357">
                  <c:v>54.78</c:v>
                </c:pt>
                <c:pt idx="358">
                  <c:v>55.1</c:v>
                </c:pt>
                <c:pt idx="359">
                  <c:v>55.44</c:v>
                </c:pt>
                <c:pt idx="360">
                  <c:v>55.85</c:v>
                </c:pt>
                <c:pt idx="361">
                  <c:v>56.31</c:v>
                </c:pt>
                <c:pt idx="362">
                  <c:v>56.82</c:v>
                </c:pt>
                <c:pt idx="363">
                  <c:v>57.42</c:v>
                </c:pt>
                <c:pt idx="364">
                  <c:v>58.02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AD-4698-A0A7-600721B6B8AB}"/>
            </c:ext>
          </c:extLst>
        </c:ser>
        <c:ser>
          <c:idx val="2"/>
          <c:order val="2"/>
          <c:tx>
            <c:strRef>
              <c:f>Armaz_SUBS!$T$6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Armaz_SUBS!$A$7:$A$372</c:f>
              <c:numCache>
                <c:formatCode>d\-mmm</c:formatCode>
                <c:ptCount val="366"/>
                <c:pt idx="0">
                  <c:v>44197</c:v>
                </c:pt>
                <c:pt idx="1">
                  <c:v>44198</c:v>
                </c:pt>
                <c:pt idx="2">
                  <c:v>44199</c:v>
                </c:pt>
                <c:pt idx="3">
                  <c:v>44200</c:v>
                </c:pt>
                <c:pt idx="4">
                  <c:v>44201</c:v>
                </c:pt>
                <c:pt idx="5">
                  <c:v>44202</c:v>
                </c:pt>
                <c:pt idx="6">
                  <c:v>44203</c:v>
                </c:pt>
                <c:pt idx="7">
                  <c:v>44204</c:v>
                </c:pt>
                <c:pt idx="8">
                  <c:v>44205</c:v>
                </c:pt>
                <c:pt idx="9">
                  <c:v>44206</c:v>
                </c:pt>
                <c:pt idx="10">
                  <c:v>44207</c:v>
                </c:pt>
                <c:pt idx="11">
                  <c:v>44208</c:v>
                </c:pt>
                <c:pt idx="12">
                  <c:v>44209</c:v>
                </c:pt>
                <c:pt idx="13">
                  <c:v>44210</c:v>
                </c:pt>
                <c:pt idx="14">
                  <c:v>44211</c:v>
                </c:pt>
                <c:pt idx="15">
                  <c:v>44212</c:v>
                </c:pt>
                <c:pt idx="16">
                  <c:v>44213</c:v>
                </c:pt>
                <c:pt idx="17">
                  <c:v>44214</c:v>
                </c:pt>
                <c:pt idx="18">
                  <c:v>44215</c:v>
                </c:pt>
                <c:pt idx="19">
                  <c:v>44216</c:v>
                </c:pt>
                <c:pt idx="20">
                  <c:v>44217</c:v>
                </c:pt>
                <c:pt idx="21">
                  <c:v>44218</c:v>
                </c:pt>
                <c:pt idx="22">
                  <c:v>44219</c:v>
                </c:pt>
                <c:pt idx="23">
                  <c:v>44220</c:v>
                </c:pt>
                <c:pt idx="24">
                  <c:v>44221</c:v>
                </c:pt>
                <c:pt idx="25">
                  <c:v>44222</c:v>
                </c:pt>
                <c:pt idx="26">
                  <c:v>44223</c:v>
                </c:pt>
                <c:pt idx="27">
                  <c:v>44224</c:v>
                </c:pt>
                <c:pt idx="28">
                  <c:v>44225</c:v>
                </c:pt>
                <c:pt idx="29">
                  <c:v>44226</c:v>
                </c:pt>
                <c:pt idx="30">
                  <c:v>44227</c:v>
                </c:pt>
                <c:pt idx="31">
                  <c:v>44228</c:v>
                </c:pt>
                <c:pt idx="32">
                  <c:v>44229</c:v>
                </c:pt>
                <c:pt idx="33">
                  <c:v>44230</c:v>
                </c:pt>
                <c:pt idx="34">
                  <c:v>44231</c:v>
                </c:pt>
                <c:pt idx="35">
                  <c:v>44232</c:v>
                </c:pt>
                <c:pt idx="36">
                  <c:v>44233</c:v>
                </c:pt>
                <c:pt idx="37">
                  <c:v>44234</c:v>
                </c:pt>
                <c:pt idx="38">
                  <c:v>44235</c:v>
                </c:pt>
                <c:pt idx="39">
                  <c:v>44236</c:v>
                </c:pt>
                <c:pt idx="40">
                  <c:v>44237</c:v>
                </c:pt>
                <c:pt idx="41">
                  <c:v>44238</c:v>
                </c:pt>
                <c:pt idx="42">
                  <c:v>44239</c:v>
                </c:pt>
                <c:pt idx="43">
                  <c:v>44240</c:v>
                </c:pt>
                <c:pt idx="44">
                  <c:v>44241</c:v>
                </c:pt>
                <c:pt idx="45">
                  <c:v>44242</c:v>
                </c:pt>
                <c:pt idx="46">
                  <c:v>44243</c:v>
                </c:pt>
                <c:pt idx="47">
                  <c:v>44244</c:v>
                </c:pt>
                <c:pt idx="48">
                  <c:v>44245</c:v>
                </c:pt>
                <c:pt idx="49">
                  <c:v>44246</c:v>
                </c:pt>
                <c:pt idx="50">
                  <c:v>44247</c:v>
                </c:pt>
                <c:pt idx="51">
                  <c:v>44248</c:v>
                </c:pt>
                <c:pt idx="52">
                  <c:v>44249</c:v>
                </c:pt>
                <c:pt idx="53">
                  <c:v>44250</c:v>
                </c:pt>
                <c:pt idx="54">
                  <c:v>44251</c:v>
                </c:pt>
                <c:pt idx="55">
                  <c:v>44252</c:v>
                </c:pt>
                <c:pt idx="56">
                  <c:v>44253</c:v>
                </c:pt>
                <c:pt idx="57">
                  <c:v>44254</c:v>
                </c:pt>
                <c:pt idx="58">
                  <c:v>44255</c:v>
                </c:pt>
                <c:pt idx="59">
                  <c:v>44256</c:v>
                </c:pt>
                <c:pt idx="60">
                  <c:v>44257</c:v>
                </c:pt>
                <c:pt idx="61">
                  <c:v>44258</c:v>
                </c:pt>
                <c:pt idx="62">
                  <c:v>44259</c:v>
                </c:pt>
                <c:pt idx="63">
                  <c:v>44260</c:v>
                </c:pt>
                <c:pt idx="64">
                  <c:v>44261</c:v>
                </c:pt>
                <c:pt idx="65">
                  <c:v>44262</c:v>
                </c:pt>
                <c:pt idx="66">
                  <c:v>44263</c:v>
                </c:pt>
                <c:pt idx="67">
                  <c:v>44264</c:v>
                </c:pt>
                <c:pt idx="68">
                  <c:v>44265</c:v>
                </c:pt>
                <c:pt idx="69">
                  <c:v>44266</c:v>
                </c:pt>
                <c:pt idx="70">
                  <c:v>44267</c:v>
                </c:pt>
                <c:pt idx="71">
                  <c:v>44268</c:v>
                </c:pt>
                <c:pt idx="72">
                  <c:v>44269</c:v>
                </c:pt>
                <c:pt idx="73">
                  <c:v>44270</c:v>
                </c:pt>
                <c:pt idx="74">
                  <c:v>44271</c:v>
                </c:pt>
                <c:pt idx="75">
                  <c:v>44272</c:v>
                </c:pt>
                <c:pt idx="76">
                  <c:v>44273</c:v>
                </c:pt>
                <c:pt idx="77">
                  <c:v>44274</c:v>
                </c:pt>
                <c:pt idx="78">
                  <c:v>44275</c:v>
                </c:pt>
                <c:pt idx="79">
                  <c:v>44276</c:v>
                </c:pt>
                <c:pt idx="80">
                  <c:v>44277</c:v>
                </c:pt>
                <c:pt idx="81">
                  <c:v>44278</c:v>
                </c:pt>
                <c:pt idx="82">
                  <c:v>44279</c:v>
                </c:pt>
                <c:pt idx="83">
                  <c:v>44280</c:v>
                </c:pt>
                <c:pt idx="84">
                  <c:v>44281</c:v>
                </c:pt>
                <c:pt idx="85">
                  <c:v>44282</c:v>
                </c:pt>
                <c:pt idx="86">
                  <c:v>44283</c:v>
                </c:pt>
                <c:pt idx="87">
                  <c:v>44284</c:v>
                </c:pt>
                <c:pt idx="88">
                  <c:v>44285</c:v>
                </c:pt>
                <c:pt idx="89">
                  <c:v>44286</c:v>
                </c:pt>
                <c:pt idx="90">
                  <c:v>44287</c:v>
                </c:pt>
                <c:pt idx="91">
                  <c:v>44288</c:v>
                </c:pt>
                <c:pt idx="92">
                  <c:v>44289</c:v>
                </c:pt>
                <c:pt idx="93">
                  <c:v>44290</c:v>
                </c:pt>
                <c:pt idx="94">
                  <c:v>44291</c:v>
                </c:pt>
                <c:pt idx="95">
                  <c:v>44292</c:v>
                </c:pt>
                <c:pt idx="96">
                  <c:v>44293</c:v>
                </c:pt>
                <c:pt idx="97">
                  <c:v>44294</c:v>
                </c:pt>
                <c:pt idx="98">
                  <c:v>44295</c:v>
                </c:pt>
                <c:pt idx="99">
                  <c:v>44296</c:v>
                </c:pt>
                <c:pt idx="100">
                  <c:v>44297</c:v>
                </c:pt>
                <c:pt idx="101">
                  <c:v>44298</c:v>
                </c:pt>
                <c:pt idx="102">
                  <c:v>44299</c:v>
                </c:pt>
                <c:pt idx="103">
                  <c:v>44300</c:v>
                </c:pt>
                <c:pt idx="104">
                  <c:v>44301</c:v>
                </c:pt>
                <c:pt idx="105">
                  <c:v>44302</c:v>
                </c:pt>
                <c:pt idx="106">
                  <c:v>44303</c:v>
                </c:pt>
                <c:pt idx="107">
                  <c:v>44304</c:v>
                </c:pt>
                <c:pt idx="108">
                  <c:v>44305</c:v>
                </c:pt>
                <c:pt idx="109">
                  <c:v>44306</c:v>
                </c:pt>
                <c:pt idx="110">
                  <c:v>44307</c:v>
                </c:pt>
                <c:pt idx="111">
                  <c:v>44308</c:v>
                </c:pt>
                <c:pt idx="112">
                  <c:v>44309</c:v>
                </c:pt>
                <c:pt idx="113">
                  <c:v>44310</c:v>
                </c:pt>
                <c:pt idx="114">
                  <c:v>44311</c:v>
                </c:pt>
                <c:pt idx="115">
                  <c:v>44312</c:v>
                </c:pt>
                <c:pt idx="116">
                  <c:v>44313</c:v>
                </c:pt>
                <c:pt idx="117">
                  <c:v>44314</c:v>
                </c:pt>
                <c:pt idx="118">
                  <c:v>44315</c:v>
                </c:pt>
                <c:pt idx="119">
                  <c:v>44316</c:v>
                </c:pt>
                <c:pt idx="120">
                  <c:v>44317</c:v>
                </c:pt>
                <c:pt idx="121">
                  <c:v>44318</c:v>
                </c:pt>
                <c:pt idx="122">
                  <c:v>44319</c:v>
                </c:pt>
                <c:pt idx="123">
                  <c:v>44320</c:v>
                </c:pt>
                <c:pt idx="124">
                  <c:v>44321</c:v>
                </c:pt>
                <c:pt idx="125">
                  <c:v>44322</c:v>
                </c:pt>
                <c:pt idx="126">
                  <c:v>44323</c:v>
                </c:pt>
                <c:pt idx="127">
                  <c:v>44324</c:v>
                </c:pt>
                <c:pt idx="128">
                  <c:v>44325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44331</c:v>
                </c:pt>
                <c:pt idx="135">
                  <c:v>44332</c:v>
                </c:pt>
                <c:pt idx="136">
                  <c:v>44333</c:v>
                </c:pt>
                <c:pt idx="137">
                  <c:v>44334</c:v>
                </c:pt>
                <c:pt idx="138">
                  <c:v>44335</c:v>
                </c:pt>
                <c:pt idx="139">
                  <c:v>44336</c:v>
                </c:pt>
                <c:pt idx="140">
                  <c:v>44337</c:v>
                </c:pt>
                <c:pt idx="141">
                  <c:v>44338</c:v>
                </c:pt>
                <c:pt idx="142">
                  <c:v>44339</c:v>
                </c:pt>
                <c:pt idx="143">
                  <c:v>44340</c:v>
                </c:pt>
                <c:pt idx="144">
                  <c:v>44341</c:v>
                </c:pt>
                <c:pt idx="145">
                  <c:v>44342</c:v>
                </c:pt>
                <c:pt idx="146">
                  <c:v>44343</c:v>
                </c:pt>
                <c:pt idx="147">
                  <c:v>44344</c:v>
                </c:pt>
                <c:pt idx="148">
                  <c:v>44345</c:v>
                </c:pt>
                <c:pt idx="149">
                  <c:v>44346</c:v>
                </c:pt>
                <c:pt idx="150">
                  <c:v>44347</c:v>
                </c:pt>
                <c:pt idx="151">
                  <c:v>44348</c:v>
                </c:pt>
                <c:pt idx="152">
                  <c:v>44349</c:v>
                </c:pt>
                <c:pt idx="153">
                  <c:v>44350</c:v>
                </c:pt>
                <c:pt idx="154">
                  <c:v>44351</c:v>
                </c:pt>
                <c:pt idx="155">
                  <c:v>44352</c:v>
                </c:pt>
                <c:pt idx="156">
                  <c:v>44353</c:v>
                </c:pt>
                <c:pt idx="157">
                  <c:v>44354</c:v>
                </c:pt>
                <c:pt idx="158">
                  <c:v>44355</c:v>
                </c:pt>
                <c:pt idx="159">
                  <c:v>44356</c:v>
                </c:pt>
                <c:pt idx="160">
                  <c:v>44357</c:v>
                </c:pt>
                <c:pt idx="161">
                  <c:v>44358</c:v>
                </c:pt>
                <c:pt idx="162">
                  <c:v>44359</c:v>
                </c:pt>
                <c:pt idx="163">
                  <c:v>44360</c:v>
                </c:pt>
                <c:pt idx="164">
                  <c:v>44361</c:v>
                </c:pt>
                <c:pt idx="165">
                  <c:v>44362</c:v>
                </c:pt>
                <c:pt idx="166">
                  <c:v>44363</c:v>
                </c:pt>
                <c:pt idx="167">
                  <c:v>44364</c:v>
                </c:pt>
                <c:pt idx="168">
                  <c:v>44365</c:v>
                </c:pt>
                <c:pt idx="169">
                  <c:v>44366</c:v>
                </c:pt>
                <c:pt idx="170">
                  <c:v>44367</c:v>
                </c:pt>
                <c:pt idx="171">
                  <c:v>44368</c:v>
                </c:pt>
                <c:pt idx="172">
                  <c:v>44369</c:v>
                </c:pt>
                <c:pt idx="173">
                  <c:v>44370</c:v>
                </c:pt>
                <c:pt idx="174">
                  <c:v>44371</c:v>
                </c:pt>
                <c:pt idx="175">
                  <c:v>44372</c:v>
                </c:pt>
                <c:pt idx="176">
                  <c:v>44373</c:v>
                </c:pt>
                <c:pt idx="177">
                  <c:v>44374</c:v>
                </c:pt>
                <c:pt idx="178">
                  <c:v>44375</c:v>
                </c:pt>
                <c:pt idx="179">
                  <c:v>44376</c:v>
                </c:pt>
                <c:pt idx="180">
                  <c:v>44377</c:v>
                </c:pt>
                <c:pt idx="181">
                  <c:v>44378</c:v>
                </c:pt>
                <c:pt idx="182">
                  <c:v>44379</c:v>
                </c:pt>
                <c:pt idx="183">
                  <c:v>44380</c:v>
                </c:pt>
                <c:pt idx="184">
                  <c:v>44381</c:v>
                </c:pt>
                <c:pt idx="185">
                  <c:v>44382</c:v>
                </c:pt>
                <c:pt idx="186">
                  <c:v>44383</c:v>
                </c:pt>
                <c:pt idx="187">
                  <c:v>44384</c:v>
                </c:pt>
                <c:pt idx="188">
                  <c:v>44385</c:v>
                </c:pt>
                <c:pt idx="189">
                  <c:v>44386</c:v>
                </c:pt>
                <c:pt idx="190">
                  <c:v>44387</c:v>
                </c:pt>
                <c:pt idx="191">
                  <c:v>44388</c:v>
                </c:pt>
                <c:pt idx="192">
                  <c:v>44389</c:v>
                </c:pt>
                <c:pt idx="193">
                  <c:v>44390</c:v>
                </c:pt>
                <c:pt idx="194">
                  <c:v>44391</c:v>
                </c:pt>
                <c:pt idx="195">
                  <c:v>44392</c:v>
                </c:pt>
                <c:pt idx="196">
                  <c:v>44393</c:v>
                </c:pt>
                <c:pt idx="197">
                  <c:v>44394</c:v>
                </c:pt>
                <c:pt idx="198">
                  <c:v>44395</c:v>
                </c:pt>
                <c:pt idx="199">
                  <c:v>44396</c:v>
                </c:pt>
                <c:pt idx="200">
                  <c:v>44397</c:v>
                </c:pt>
                <c:pt idx="201">
                  <c:v>44398</c:v>
                </c:pt>
                <c:pt idx="202">
                  <c:v>44399</c:v>
                </c:pt>
                <c:pt idx="203">
                  <c:v>44400</c:v>
                </c:pt>
                <c:pt idx="204">
                  <c:v>44401</c:v>
                </c:pt>
                <c:pt idx="205">
                  <c:v>44402</c:v>
                </c:pt>
                <c:pt idx="206">
                  <c:v>44403</c:v>
                </c:pt>
                <c:pt idx="207">
                  <c:v>44404</c:v>
                </c:pt>
                <c:pt idx="208">
                  <c:v>44405</c:v>
                </c:pt>
                <c:pt idx="209">
                  <c:v>44406</c:v>
                </c:pt>
                <c:pt idx="210">
                  <c:v>44407</c:v>
                </c:pt>
                <c:pt idx="211">
                  <c:v>44408</c:v>
                </c:pt>
                <c:pt idx="212">
                  <c:v>44409</c:v>
                </c:pt>
                <c:pt idx="213">
                  <c:v>44410</c:v>
                </c:pt>
                <c:pt idx="214">
                  <c:v>44411</c:v>
                </c:pt>
                <c:pt idx="215">
                  <c:v>44412</c:v>
                </c:pt>
                <c:pt idx="216">
                  <c:v>44413</c:v>
                </c:pt>
                <c:pt idx="217">
                  <c:v>44414</c:v>
                </c:pt>
                <c:pt idx="218">
                  <c:v>44415</c:v>
                </c:pt>
                <c:pt idx="219">
                  <c:v>44416</c:v>
                </c:pt>
                <c:pt idx="220">
                  <c:v>44417</c:v>
                </c:pt>
                <c:pt idx="221">
                  <c:v>44418</c:v>
                </c:pt>
                <c:pt idx="222">
                  <c:v>44419</c:v>
                </c:pt>
                <c:pt idx="223">
                  <c:v>44420</c:v>
                </c:pt>
                <c:pt idx="224">
                  <c:v>44421</c:v>
                </c:pt>
                <c:pt idx="225">
                  <c:v>44422</c:v>
                </c:pt>
                <c:pt idx="226">
                  <c:v>44423</c:v>
                </c:pt>
                <c:pt idx="227">
                  <c:v>44424</c:v>
                </c:pt>
                <c:pt idx="228">
                  <c:v>44425</c:v>
                </c:pt>
                <c:pt idx="229">
                  <c:v>44426</c:v>
                </c:pt>
                <c:pt idx="230">
                  <c:v>44427</c:v>
                </c:pt>
                <c:pt idx="231">
                  <c:v>44428</c:v>
                </c:pt>
                <c:pt idx="232">
                  <c:v>44429</c:v>
                </c:pt>
                <c:pt idx="233">
                  <c:v>44430</c:v>
                </c:pt>
                <c:pt idx="234">
                  <c:v>44431</c:v>
                </c:pt>
                <c:pt idx="235">
                  <c:v>44432</c:v>
                </c:pt>
                <c:pt idx="236">
                  <c:v>44433</c:v>
                </c:pt>
                <c:pt idx="237">
                  <c:v>44434</c:v>
                </c:pt>
                <c:pt idx="238">
                  <c:v>44435</c:v>
                </c:pt>
                <c:pt idx="239">
                  <c:v>44436</c:v>
                </c:pt>
                <c:pt idx="240">
                  <c:v>44437</c:v>
                </c:pt>
                <c:pt idx="241">
                  <c:v>44438</c:v>
                </c:pt>
                <c:pt idx="242">
                  <c:v>44439</c:v>
                </c:pt>
                <c:pt idx="243">
                  <c:v>44440</c:v>
                </c:pt>
                <c:pt idx="244">
                  <c:v>44441</c:v>
                </c:pt>
                <c:pt idx="245">
                  <c:v>44442</c:v>
                </c:pt>
                <c:pt idx="246">
                  <c:v>44443</c:v>
                </c:pt>
                <c:pt idx="247">
                  <c:v>44444</c:v>
                </c:pt>
                <c:pt idx="248">
                  <c:v>44445</c:v>
                </c:pt>
                <c:pt idx="249">
                  <c:v>44446</c:v>
                </c:pt>
                <c:pt idx="250">
                  <c:v>44447</c:v>
                </c:pt>
                <c:pt idx="251">
                  <c:v>44448</c:v>
                </c:pt>
                <c:pt idx="252">
                  <c:v>44449</c:v>
                </c:pt>
                <c:pt idx="253">
                  <c:v>44450</c:v>
                </c:pt>
                <c:pt idx="254">
                  <c:v>44451</c:v>
                </c:pt>
                <c:pt idx="255">
                  <c:v>44452</c:v>
                </c:pt>
                <c:pt idx="256">
                  <c:v>44453</c:v>
                </c:pt>
                <c:pt idx="257">
                  <c:v>44454</c:v>
                </c:pt>
                <c:pt idx="258">
                  <c:v>44455</c:v>
                </c:pt>
                <c:pt idx="259">
                  <c:v>44456</c:v>
                </c:pt>
                <c:pt idx="260">
                  <c:v>44457</c:v>
                </c:pt>
                <c:pt idx="261">
                  <c:v>44458</c:v>
                </c:pt>
                <c:pt idx="262">
                  <c:v>44459</c:v>
                </c:pt>
                <c:pt idx="263">
                  <c:v>44460</c:v>
                </c:pt>
                <c:pt idx="264">
                  <c:v>44461</c:v>
                </c:pt>
                <c:pt idx="265">
                  <c:v>44462</c:v>
                </c:pt>
                <c:pt idx="266">
                  <c:v>44463</c:v>
                </c:pt>
                <c:pt idx="267">
                  <c:v>44464</c:v>
                </c:pt>
                <c:pt idx="268">
                  <c:v>44465</c:v>
                </c:pt>
                <c:pt idx="269">
                  <c:v>44466</c:v>
                </c:pt>
                <c:pt idx="270">
                  <c:v>44467</c:v>
                </c:pt>
                <c:pt idx="271">
                  <c:v>44468</c:v>
                </c:pt>
                <c:pt idx="272">
                  <c:v>44469</c:v>
                </c:pt>
                <c:pt idx="273">
                  <c:v>44470</c:v>
                </c:pt>
                <c:pt idx="274">
                  <c:v>44471</c:v>
                </c:pt>
                <c:pt idx="275">
                  <c:v>44472</c:v>
                </c:pt>
                <c:pt idx="276">
                  <c:v>44473</c:v>
                </c:pt>
                <c:pt idx="277">
                  <c:v>44474</c:v>
                </c:pt>
                <c:pt idx="278">
                  <c:v>44475</c:v>
                </c:pt>
                <c:pt idx="279">
                  <c:v>44476</c:v>
                </c:pt>
                <c:pt idx="280">
                  <c:v>44477</c:v>
                </c:pt>
                <c:pt idx="281">
                  <c:v>44478</c:v>
                </c:pt>
                <c:pt idx="282">
                  <c:v>44479</c:v>
                </c:pt>
                <c:pt idx="283">
                  <c:v>44480</c:v>
                </c:pt>
                <c:pt idx="284">
                  <c:v>44481</c:v>
                </c:pt>
                <c:pt idx="285">
                  <c:v>44482</c:v>
                </c:pt>
                <c:pt idx="286">
                  <c:v>44483</c:v>
                </c:pt>
                <c:pt idx="287">
                  <c:v>44484</c:v>
                </c:pt>
                <c:pt idx="288">
                  <c:v>44485</c:v>
                </c:pt>
                <c:pt idx="289">
                  <c:v>44486</c:v>
                </c:pt>
                <c:pt idx="290">
                  <c:v>44487</c:v>
                </c:pt>
                <c:pt idx="291">
                  <c:v>44488</c:v>
                </c:pt>
                <c:pt idx="292">
                  <c:v>44489</c:v>
                </c:pt>
                <c:pt idx="293">
                  <c:v>44490</c:v>
                </c:pt>
                <c:pt idx="294">
                  <c:v>44491</c:v>
                </c:pt>
                <c:pt idx="295">
                  <c:v>44492</c:v>
                </c:pt>
                <c:pt idx="296">
                  <c:v>44493</c:v>
                </c:pt>
                <c:pt idx="297">
                  <c:v>44494</c:v>
                </c:pt>
                <c:pt idx="298">
                  <c:v>44495</c:v>
                </c:pt>
                <c:pt idx="299">
                  <c:v>44496</c:v>
                </c:pt>
                <c:pt idx="300">
                  <c:v>44497</c:v>
                </c:pt>
                <c:pt idx="301">
                  <c:v>44498</c:v>
                </c:pt>
                <c:pt idx="302">
                  <c:v>44499</c:v>
                </c:pt>
                <c:pt idx="303">
                  <c:v>44500</c:v>
                </c:pt>
                <c:pt idx="304">
                  <c:v>44501</c:v>
                </c:pt>
                <c:pt idx="305">
                  <c:v>44502</c:v>
                </c:pt>
                <c:pt idx="306">
                  <c:v>44503</c:v>
                </c:pt>
                <c:pt idx="307">
                  <c:v>44504</c:v>
                </c:pt>
                <c:pt idx="308">
                  <c:v>44505</c:v>
                </c:pt>
                <c:pt idx="309">
                  <c:v>44506</c:v>
                </c:pt>
                <c:pt idx="310">
                  <c:v>44507</c:v>
                </c:pt>
                <c:pt idx="311">
                  <c:v>44508</c:v>
                </c:pt>
                <c:pt idx="312">
                  <c:v>44509</c:v>
                </c:pt>
                <c:pt idx="313">
                  <c:v>44510</c:v>
                </c:pt>
                <c:pt idx="314">
                  <c:v>44511</c:v>
                </c:pt>
                <c:pt idx="315">
                  <c:v>44512</c:v>
                </c:pt>
                <c:pt idx="316">
                  <c:v>44513</c:v>
                </c:pt>
                <c:pt idx="317">
                  <c:v>44514</c:v>
                </c:pt>
                <c:pt idx="318">
                  <c:v>44515</c:v>
                </c:pt>
                <c:pt idx="319">
                  <c:v>44516</c:v>
                </c:pt>
                <c:pt idx="320">
                  <c:v>44517</c:v>
                </c:pt>
                <c:pt idx="321">
                  <c:v>44518</c:v>
                </c:pt>
                <c:pt idx="322">
                  <c:v>44519</c:v>
                </c:pt>
                <c:pt idx="323">
                  <c:v>44520</c:v>
                </c:pt>
                <c:pt idx="324">
                  <c:v>44521</c:v>
                </c:pt>
                <c:pt idx="325">
                  <c:v>44522</c:v>
                </c:pt>
                <c:pt idx="326">
                  <c:v>44523</c:v>
                </c:pt>
                <c:pt idx="327">
                  <c:v>44524</c:v>
                </c:pt>
                <c:pt idx="328">
                  <c:v>44525</c:v>
                </c:pt>
                <c:pt idx="329">
                  <c:v>44526</c:v>
                </c:pt>
                <c:pt idx="330">
                  <c:v>44527</c:v>
                </c:pt>
                <c:pt idx="331">
                  <c:v>44528</c:v>
                </c:pt>
                <c:pt idx="332">
                  <c:v>44529</c:v>
                </c:pt>
                <c:pt idx="333">
                  <c:v>44530</c:v>
                </c:pt>
                <c:pt idx="334">
                  <c:v>44531</c:v>
                </c:pt>
                <c:pt idx="335">
                  <c:v>44532</c:v>
                </c:pt>
                <c:pt idx="336">
                  <c:v>44533</c:v>
                </c:pt>
                <c:pt idx="337">
                  <c:v>44534</c:v>
                </c:pt>
                <c:pt idx="338">
                  <c:v>44535</c:v>
                </c:pt>
                <c:pt idx="339">
                  <c:v>44536</c:v>
                </c:pt>
                <c:pt idx="340">
                  <c:v>44537</c:v>
                </c:pt>
                <c:pt idx="341">
                  <c:v>44538</c:v>
                </c:pt>
                <c:pt idx="342">
                  <c:v>44539</c:v>
                </c:pt>
                <c:pt idx="343">
                  <c:v>44540</c:v>
                </c:pt>
                <c:pt idx="344">
                  <c:v>44541</c:v>
                </c:pt>
                <c:pt idx="345">
                  <c:v>44542</c:v>
                </c:pt>
                <c:pt idx="346">
                  <c:v>44543</c:v>
                </c:pt>
                <c:pt idx="347">
                  <c:v>44544</c:v>
                </c:pt>
                <c:pt idx="348">
                  <c:v>44545</c:v>
                </c:pt>
                <c:pt idx="349">
                  <c:v>44546</c:v>
                </c:pt>
                <c:pt idx="350">
                  <c:v>44547</c:v>
                </c:pt>
                <c:pt idx="351">
                  <c:v>44548</c:v>
                </c:pt>
                <c:pt idx="352">
                  <c:v>44549</c:v>
                </c:pt>
                <c:pt idx="353">
                  <c:v>44550</c:v>
                </c:pt>
                <c:pt idx="354">
                  <c:v>44551</c:v>
                </c:pt>
                <c:pt idx="355">
                  <c:v>44552</c:v>
                </c:pt>
                <c:pt idx="356">
                  <c:v>44553</c:v>
                </c:pt>
                <c:pt idx="357">
                  <c:v>44554</c:v>
                </c:pt>
                <c:pt idx="358">
                  <c:v>44555</c:v>
                </c:pt>
                <c:pt idx="359">
                  <c:v>44556</c:v>
                </c:pt>
                <c:pt idx="360">
                  <c:v>44557</c:v>
                </c:pt>
                <c:pt idx="361">
                  <c:v>44558</c:v>
                </c:pt>
                <c:pt idx="362">
                  <c:v>44559</c:v>
                </c:pt>
                <c:pt idx="363">
                  <c:v>44560</c:v>
                </c:pt>
                <c:pt idx="364">
                  <c:v>44561</c:v>
                </c:pt>
              </c:numCache>
            </c:numRef>
          </c:cat>
          <c:val>
            <c:numRef>
              <c:f>Armaz_SUBS!$T$7:$T$372</c:f>
              <c:numCache>
                <c:formatCode>0.00</c:formatCode>
                <c:ptCount val="366"/>
                <c:pt idx="0">
                  <c:v>58.65</c:v>
                </c:pt>
                <c:pt idx="1">
                  <c:v>59.19</c:v>
                </c:pt>
                <c:pt idx="2">
                  <c:v>59.72</c:v>
                </c:pt>
                <c:pt idx="3">
                  <c:v>60.3</c:v>
                </c:pt>
                <c:pt idx="4">
                  <c:v>60.89</c:v>
                </c:pt>
                <c:pt idx="5">
                  <c:v>61.69</c:v>
                </c:pt>
                <c:pt idx="6">
                  <c:v>62.56</c:v>
                </c:pt>
                <c:pt idx="7">
                  <c:v>63.5</c:v>
                </c:pt>
                <c:pt idx="8">
                  <c:v>64.31</c:v>
                </c:pt>
                <c:pt idx="9">
                  <c:v>65.08</c:v>
                </c:pt>
                <c:pt idx="10">
                  <c:v>65.72</c:v>
                </c:pt>
                <c:pt idx="11">
                  <c:v>66.38</c:v>
                </c:pt>
                <c:pt idx="12">
                  <c:v>67.010000000000005</c:v>
                </c:pt>
                <c:pt idx="13">
                  <c:v>67.63</c:v>
                </c:pt>
                <c:pt idx="14">
                  <c:v>68.19</c:v>
                </c:pt>
                <c:pt idx="15">
                  <c:v>68.599999999999994</c:v>
                </c:pt>
                <c:pt idx="16">
                  <c:v>68.91</c:v>
                </c:pt>
                <c:pt idx="17">
                  <c:v>69.150000000000006</c:v>
                </c:pt>
                <c:pt idx="18">
                  <c:v>69.33</c:v>
                </c:pt>
                <c:pt idx="19">
                  <c:v>69.64</c:v>
                </c:pt>
                <c:pt idx="20">
                  <c:v>69.95</c:v>
                </c:pt>
                <c:pt idx="21">
                  <c:v>70.31</c:v>
                </c:pt>
                <c:pt idx="22">
                  <c:v>70.599999999999994</c:v>
                </c:pt>
                <c:pt idx="23">
                  <c:v>70.95</c:v>
                </c:pt>
                <c:pt idx="24">
                  <c:v>71.28</c:v>
                </c:pt>
                <c:pt idx="25">
                  <c:v>71.489999999999995</c:v>
                </c:pt>
                <c:pt idx="26">
                  <c:v>71.72</c:v>
                </c:pt>
                <c:pt idx="27">
                  <c:v>72.040000000000006</c:v>
                </c:pt>
                <c:pt idx="28">
                  <c:v>72.400000000000006</c:v>
                </c:pt>
                <c:pt idx="29">
                  <c:v>72.709999999999994</c:v>
                </c:pt>
                <c:pt idx="30">
                  <c:v>73.06</c:v>
                </c:pt>
                <c:pt idx="31">
                  <c:v>73.37</c:v>
                </c:pt>
                <c:pt idx="32">
                  <c:v>73.63</c:v>
                </c:pt>
                <c:pt idx="33">
                  <c:v>73.91</c:v>
                </c:pt>
                <c:pt idx="34">
                  <c:v>74.28</c:v>
                </c:pt>
                <c:pt idx="35">
                  <c:v>74.61</c:v>
                </c:pt>
                <c:pt idx="36">
                  <c:v>74.83</c:v>
                </c:pt>
                <c:pt idx="37">
                  <c:v>75.09</c:v>
                </c:pt>
                <c:pt idx="38">
                  <c:v>75.31</c:v>
                </c:pt>
                <c:pt idx="39">
                  <c:v>75.569999999999993</c:v>
                </c:pt>
                <c:pt idx="40">
                  <c:v>75.78</c:v>
                </c:pt>
                <c:pt idx="41">
                  <c:v>76.14</c:v>
                </c:pt>
                <c:pt idx="42">
                  <c:v>76.489999999999995</c:v>
                </c:pt>
                <c:pt idx="43">
                  <c:v>76.72</c:v>
                </c:pt>
                <c:pt idx="44">
                  <c:v>76.98</c:v>
                </c:pt>
                <c:pt idx="45">
                  <c:v>77.19</c:v>
                </c:pt>
                <c:pt idx="46">
                  <c:v>77.319999999999993</c:v>
                </c:pt>
                <c:pt idx="47">
                  <c:v>77.55</c:v>
                </c:pt>
                <c:pt idx="48">
                  <c:v>77.88</c:v>
                </c:pt>
                <c:pt idx="49">
                  <c:v>78.239999999999995</c:v>
                </c:pt>
                <c:pt idx="50">
                  <c:v>78.48</c:v>
                </c:pt>
                <c:pt idx="51">
                  <c:v>78.760000000000005</c:v>
                </c:pt>
                <c:pt idx="52">
                  <c:v>78.97</c:v>
                </c:pt>
                <c:pt idx="53">
                  <c:v>79.27</c:v>
                </c:pt>
                <c:pt idx="54">
                  <c:v>79.59</c:v>
                </c:pt>
                <c:pt idx="55">
                  <c:v>79.790000000000006</c:v>
                </c:pt>
                <c:pt idx="56">
                  <c:v>79.930000000000007</c:v>
                </c:pt>
                <c:pt idx="57">
                  <c:v>79.989999999999995</c:v>
                </c:pt>
                <c:pt idx="58">
                  <c:v>80.099999999999994</c:v>
                </c:pt>
                <c:pt idx="59">
                  <c:v>80.25</c:v>
                </c:pt>
                <c:pt idx="60">
                  <c:v>80.47</c:v>
                </c:pt>
                <c:pt idx="61">
                  <c:v>80.66</c:v>
                </c:pt>
                <c:pt idx="62">
                  <c:v>80.959999999999994</c:v>
                </c:pt>
                <c:pt idx="63">
                  <c:v>81.37</c:v>
                </c:pt>
                <c:pt idx="64">
                  <c:v>81.650000000000006</c:v>
                </c:pt>
                <c:pt idx="65">
                  <c:v>81.94</c:v>
                </c:pt>
                <c:pt idx="66">
                  <c:v>82.21</c:v>
                </c:pt>
                <c:pt idx="67">
                  <c:v>82.5</c:v>
                </c:pt>
                <c:pt idx="68">
                  <c:v>82.75</c:v>
                </c:pt>
                <c:pt idx="69">
                  <c:v>83.09</c:v>
                </c:pt>
                <c:pt idx="70">
                  <c:v>83.45</c:v>
                </c:pt>
                <c:pt idx="71">
                  <c:v>83.64</c:v>
                </c:pt>
                <c:pt idx="72">
                  <c:v>83.69</c:v>
                </c:pt>
                <c:pt idx="73">
                  <c:v>83.67</c:v>
                </c:pt>
                <c:pt idx="74">
                  <c:v>83.74</c:v>
                </c:pt>
                <c:pt idx="75">
                  <c:v>83.85</c:v>
                </c:pt>
                <c:pt idx="76">
                  <c:v>83.96</c:v>
                </c:pt>
                <c:pt idx="77">
                  <c:v>84.16</c:v>
                </c:pt>
                <c:pt idx="78">
                  <c:v>84.2</c:v>
                </c:pt>
                <c:pt idx="79">
                  <c:v>84.26</c:v>
                </c:pt>
                <c:pt idx="80">
                  <c:v>84.42</c:v>
                </c:pt>
                <c:pt idx="81">
                  <c:v>84.55</c:v>
                </c:pt>
                <c:pt idx="82">
                  <c:v>84.61</c:v>
                </c:pt>
                <c:pt idx="83">
                  <c:v>84.71</c:v>
                </c:pt>
                <c:pt idx="84">
                  <c:v>84.89</c:v>
                </c:pt>
                <c:pt idx="85">
                  <c:v>84.93</c:v>
                </c:pt>
                <c:pt idx="86">
                  <c:v>85</c:v>
                </c:pt>
                <c:pt idx="87">
                  <c:v>85.06</c:v>
                </c:pt>
                <c:pt idx="88">
                  <c:v>85.2</c:v>
                </c:pt>
                <c:pt idx="89">
                  <c:v>85.32</c:v>
                </c:pt>
                <c:pt idx="90">
                  <c:v>85.48</c:v>
                </c:pt>
                <c:pt idx="91">
                  <c:v>85.62</c:v>
                </c:pt>
                <c:pt idx="92">
                  <c:v>85.63</c:v>
                </c:pt>
                <c:pt idx="93">
                  <c:v>85.71</c:v>
                </c:pt>
                <c:pt idx="94">
                  <c:v>85.83</c:v>
                </c:pt>
                <c:pt idx="95">
                  <c:v>85.94</c:v>
                </c:pt>
                <c:pt idx="96">
                  <c:v>86.23</c:v>
                </c:pt>
                <c:pt idx="97">
                  <c:v>86.44</c:v>
                </c:pt>
                <c:pt idx="98">
                  <c:v>86.69</c:v>
                </c:pt>
                <c:pt idx="99">
                  <c:v>86.77</c:v>
                </c:pt>
                <c:pt idx="100">
                  <c:v>86.9</c:v>
                </c:pt>
                <c:pt idx="101">
                  <c:v>86.96</c:v>
                </c:pt>
                <c:pt idx="102">
                  <c:v>87.02</c:v>
                </c:pt>
                <c:pt idx="103">
                  <c:v>87.04</c:v>
                </c:pt>
                <c:pt idx="104">
                  <c:v>87.17</c:v>
                </c:pt>
                <c:pt idx="105">
                  <c:v>87.28</c:v>
                </c:pt>
                <c:pt idx="106">
                  <c:v>87.35</c:v>
                </c:pt>
                <c:pt idx="107">
                  <c:v>87.33</c:v>
                </c:pt>
                <c:pt idx="108">
                  <c:v>87.24</c:v>
                </c:pt>
                <c:pt idx="109">
                  <c:v>87.18</c:v>
                </c:pt>
                <c:pt idx="110">
                  <c:v>87.34</c:v>
                </c:pt>
                <c:pt idx="111">
                  <c:v>87.42</c:v>
                </c:pt>
                <c:pt idx="112">
                  <c:v>87.52</c:v>
                </c:pt>
                <c:pt idx="113">
                  <c:v>87.53</c:v>
                </c:pt>
                <c:pt idx="114">
                  <c:v>87.6</c:v>
                </c:pt>
                <c:pt idx="115">
                  <c:v>87.63</c:v>
                </c:pt>
                <c:pt idx="116">
                  <c:v>87.64</c:v>
                </c:pt>
                <c:pt idx="117">
                  <c:v>87.54</c:v>
                </c:pt>
                <c:pt idx="118">
                  <c:v>87.51</c:v>
                </c:pt>
                <c:pt idx="119">
                  <c:v>87.54</c:v>
                </c:pt>
                <c:pt idx="120">
                  <c:v>87.55</c:v>
                </c:pt>
                <c:pt idx="121">
                  <c:v>87.45</c:v>
                </c:pt>
                <c:pt idx="122">
                  <c:v>87.41</c:v>
                </c:pt>
                <c:pt idx="123">
                  <c:v>87.46</c:v>
                </c:pt>
                <c:pt idx="124">
                  <c:v>87.53</c:v>
                </c:pt>
                <c:pt idx="125">
                  <c:v>87.63</c:v>
                </c:pt>
                <c:pt idx="126">
                  <c:v>87.71</c:v>
                </c:pt>
                <c:pt idx="127">
                  <c:v>87.7</c:v>
                </c:pt>
                <c:pt idx="128">
                  <c:v>87.68</c:v>
                </c:pt>
                <c:pt idx="129">
                  <c:v>87.67</c:v>
                </c:pt>
                <c:pt idx="130">
                  <c:v>87.61</c:v>
                </c:pt>
                <c:pt idx="131">
                  <c:v>87.54</c:v>
                </c:pt>
                <c:pt idx="132">
                  <c:v>87.52</c:v>
                </c:pt>
                <c:pt idx="133">
                  <c:v>87.57</c:v>
                </c:pt>
                <c:pt idx="134">
                  <c:v>87.51</c:v>
                </c:pt>
                <c:pt idx="135">
                  <c:v>87.48</c:v>
                </c:pt>
                <c:pt idx="136">
                  <c:v>87.42</c:v>
                </c:pt>
                <c:pt idx="137">
                  <c:v>87.37</c:v>
                </c:pt>
                <c:pt idx="138">
                  <c:v>87.29</c:v>
                </c:pt>
                <c:pt idx="139">
                  <c:v>87.28</c:v>
                </c:pt>
                <c:pt idx="140">
                  <c:v>87.29</c:v>
                </c:pt>
                <c:pt idx="141">
                  <c:v>87.19</c:v>
                </c:pt>
                <c:pt idx="142">
                  <c:v>87.15</c:v>
                </c:pt>
                <c:pt idx="143">
                  <c:v>87.1</c:v>
                </c:pt>
                <c:pt idx="144">
                  <c:v>87.09</c:v>
                </c:pt>
                <c:pt idx="145">
                  <c:v>87.09</c:v>
                </c:pt>
                <c:pt idx="146">
                  <c:v>87.12</c:v>
                </c:pt>
                <c:pt idx="147">
                  <c:v>87.17</c:v>
                </c:pt>
                <c:pt idx="148">
                  <c:v>87.14</c:v>
                </c:pt>
                <c:pt idx="149">
                  <c:v>87.12</c:v>
                </c:pt>
                <c:pt idx="150">
                  <c:v>87.05</c:v>
                </c:pt>
                <c:pt idx="151">
                  <c:v>87.01</c:v>
                </c:pt>
                <c:pt idx="152">
                  <c:v>87.03</c:v>
                </c:pt>
                <c:pt idx="153">
                  <c:v>87.11</c:v>
                </c:pt>
                <c:pt idx="154">
                  <c:v>87.18</c:v>
                </c:pt>
                <c:pt idx="155">
                  <c:v>87.11</c:v>
                </c:pt>
                <c:pt idx="156">
                  <c:v>87.01</c:v>
                </c:pt>
                <c:pt idx="157">
                  <c:v>86.93</c:v>
                </c:pt>
                <c:pt idx="158">
                  <c:v>86.95</c:v>
                </c:pt>
                <c:pt idx="159">
                  <c:v>86.88</c:v>
                </c:pt>
                <c:pt idx="160">
                  <c:v>86.84</c:v>
                </c:pt>
                <c:pt idx="161">
                  <c:v>86.83</c:v>
                </c:pt>
                <c:pt idx="162">
                  <c:v>86.77</c:v>
                </c:pt>
                <c:pt idx="163">
                  <c:v>86.73</c:v>
                </c:pt>
                <c:pt idx="164">
                  <c:v>86.71</c:v>
                </c:pt>
                <c:pt idx="165">
                  <c:v>86.77</c:v>
                </c:pt>
                <c:pt idx="166">
                  <c:v>86.91</c:v>
                </c:pt>
                <c:pt idx="167">
                  <c:v>87.06</c:v>
                </c:pt>
                <c:pt idx="168">
                  <c:v>87.18</c:v>
                </c:pt>
                <c:pt idx="169">
                  <c:v>87.19</c:v>
                </c:pt>
                <c:pt idx="170">
                  <c:v>87.2</c:v>
                </c:pt>
                <c:pt idx="171">
                  <c:v>87.17</c:v>
                </c:pt>
                <c:pt idx="172">
                  <c:v>87.14</c:v>
                </c:pt>
                <c:pt idx="173">
                  <c:v>87.2</c:v>
                </c:pt>
                <c:pt idx="174">
                  <c:v>87.27</c:v>
                </c:pt>
                <c:pt idx="175">
                  <c:v>87.28</c:v>
                </c:pt>
                <c:pt idx="176">
                  <c:v>87.14</c:v>
                </c:pt>
                <c:pt idx="177">
                  <c:v>87.05</c:v>
                </c:pt>
                <c:pt idx="178">
                  <c:v>86.99</c:v>
                </c:pt>
                <c:pt idx="179">
                  <c:v>86.89</c:v>
                </c:pt>
                <c:pt idx="180">
                  <c:v>86.8</c:v>
                </c:pt>
                <c:pt idx="181">
                  <c:v>86.74</c:v>
                </c:pt>
                <c:pt idx="182">
                  <c:v>86.69</c:v>
                </c:pt>
                <c:pt idx="183">
                  <c:v>86.55</c:v>
                </c:pt>
                <c:pt idx="184">
                  <c:v>86.5</c:v>
                </c:pt>
                <c:pt idx="185">
                  <c:v>86.42</c:v>
                </c:pt>
                <c:pt idx="186">
                  <c:v>86.27</c:v>
                </c:pt>
                <c:pt idx="187">
                  <c:v>86.07</c:v>
                </c:pt>
                <c:pt idx="188">
                  <c:v>86.05</c:v>
                </c:pt>
                <c:pt idx="189">
                  <c:v>86.06</c:v>
                </c:pt>
                <c:pt idx="190">
                  <c:v>85.99</c:v>
                </c:pt>
                <c:pt idx="191">
                  <c:v>85.98</c:v>
                </c:pt>
                <c:pt idx="192">
                  <c:v>85.95</c:v>
                </c:pt>
                <c:pt idx="193">
                  <c:v>85.86</c:v>
                </c:pt>
                <c:pt idx="194">
                  <c:v>85.81</c:v>
                </c:pt>
                <c:pt idx="195">
                  <c:v>85.78</c:v>
                </c:pt>
                <c:pt idx="196">
                  <c:v>85.77</c:v>
                </c:pt>
                <c:pt idx="197">
                  <c:v>85.66</c:v>
                </c:pt>
                <c:pt idx="198">
                  <c:v>85.56</c:v>
                </c:pt>
                <c:pt idx="199">
                  <c:v>85.5</c:v>
                </c:pt>
                <c:pt idx="200">
                  <c:v>85.47</c:v>
                </c:pt>
                <c:pt idx="201">
                  <c:v>85.4</c:v>
                </c:pt>
                <c:pt idx="202">
                  <c:v>85.41</c:v>
                </c:pt>
                <c:pt idx="203">
                  <c:v>85.39</c:v>
                </c:pt>
                <c:pt idx="204">
                  <c:v>85.26</c:v>
                </c:pt>
                <c:pt idx="205">
                  <c:v>85.16</c:v>
                </c:pt>
                <c:pt idx="206">
                  <c:v>85.02</c:v>
                </c:pt>
                <c:pt idx="207">
                  <c:v>84.89</c:v>
                </c:pt>
                <c:pt idx="208">
                  <c:v>84.73</c:v>
                </c:pt>
                <c:pt idx="209">
                  <c:v>84.63</c:v>
                </c:pt>
                <c:pt idx="210">
                  <c:v>84.61</c:v>
                </c:pt>
                <c:pt idx="211">
                  <c:v>84.45</c:v>
                </c:pt>
                <c:pt idx="212">
                  <c:v>84.29</c:v>
                </c:pt>
                <c:pt idx="213">
                  <c:v>84.12</c:v>
                </c:pt>
                <c:pt idx="214">
                  <c:v>83.94</c:v>
                </c:pt>
                <c:pt idx="215">
                  <c:v>83.7</c:v>
                </c:pt>
                <c:pt idx="216">
                  <c:v>83.59</c:v>
                </c:pt>
                <c:pt idx="217">
                  <c:v>83.54</c:v>
                </c:pt>
                <c:pt idx="218">
                  <c:v>83.3</c:v>
                </c:pt>
                <c:pt idx="219">
                  <c:v>83.06</c:v>
                </c:pt>
                <c:pt idx="220">
                  <c:v>82.82</c:v>
                </c:pt>
                <c:pt idx="221">
                  <c:v>82.58</c:v>
                </c:pt>
                <c:pt idx="222">
                  <c:v>82.4</c:v>
                </c:pt>
                <c:pt idx="223">
                  <c:v>82.47</c:v>
                </c:pt>
                <c:pt idx="224">
                  <c:v>82.5</c:v>
                </c:pt>
                <c:pt idx="225">
                  <c:v>82.39</c:v>
                </c:pt>
                <c:pt idx="226">
                  <c:v>82.19</c:v>
                </c:pt>
                <c:pt idx="227">
                  <c:v>81.97</c:v>
                </c:pt>
                <c:pt idx="228">
                  <c:v>81.75</c:v>
                </c:pt>
                <c:pt idx="229">
                  <c:v>81.52</c:v>
                </c:pt>
                <c:pt idx="230">
                  <c:v>81.36</c:v>
                </c:pt>
                <c:pt idx="231">
                  <c:v>81.27</c:v>
                </c:pt>
                <c:pt idx="232">
                  <c:v>81.03</c:v>
                </c:pt>
                <c:pt idx="233">
                  <c:v>80.790000000000006</c:v>
                </c:pt>
                <c:pt idx="234">
                  <c:v>80.48</c:v>
                </c:pt>
                <c:pt idx="235">
                  <c:v>80.150000000000006</c:v>
                </c:pt>
                <c:pt idx="236">
                  <c:v>79.84</c:v>
                </c:pt>
                <c:pt idx="237">
                  <c:v>79.56</c:v>
                </c:pt>
                <c:pt idx="238">
                  <c:v>79.41</c:v>
                </c:pt>
                <c:pt idx="239">
                  <c:v>79.13</c:v>
                </c:pt>
                <c:pt idx="240">
                  <c:v>78.849999999999994</c:v>
                </c:pt>
                <c:pt idx="241">
                  <c:v>78.59</c:v>
                </c:pt>
                <c:pt idx="242">
                  <c:v>78.33</c:v>
                </c:pt>
                <c:pt idx="243">
                  <c:v>78.11</c:v>
                </c:pt>
                <c:pt idx="244">
                  <c:v>78.02</c:v>
                </c:pt>
                <c:pt idx="245">
                  <c:v>77.97</c:v>
                </c:pt>
                <c:pt idx="246">
                  <c:v>78.010000000000005</c:v>
                </c:pt>
                <c:pt idx="247">
                  <c:v>77.91</c:v>
                </c:pt>
                <c:pt idx="248">
                  <c:v>77.84</c:v>
                </c:pt>
                <c:pt idx="249">
                  <c:v>77.8</c:v>
                </c:pt>
                <c:pt idx="250">
                  <c:v>77.69</c:v>
                </c:pt>
                <c:pt idx="251">
                  <c:v>77.59</c:v>
                </c:pt>
                <c:pt idx="252">
                  <c:v>77.569999999999993</c:v>
                </c:pt>
                <c:pt idx="253">
                  <c:v>77.37</c:v>
                </c:pt>
                <c:pt idx="254">
                  <c:v>77.11</c:v>
                </c:pt>
                <c:pt idx="255">
                  <c:v>76.849999999999994</c:v>
                </c:pt>
                <c:pt idx="256">
                  <c:v>76.62</c:v>
                </c:pt>
                <c:pt idx="257">
                  <c:v>76.430000000000007</c:v>
                </c:pt>
                <c:pt idx="258">
                  <c:v>76.3</c:v>
                </c:pt>
                <c:pt idx="259">
                  <c:v>76.17</c:v>
                </c:pt>
                <c:pt idx="260">
                  <c:v>75.84</c:v>
                </c:pt>
                <c:pt idx="261">
                  <c:v>75.569999999999993</c:v>
                </c:pt>
                <c:pt idx="262">
                  <c:v>75.36</c:v>
                </c:pt>
                <c:pt idx="263">
                  <c:v>75.08</c:v>
                </c:pt>
                <c:pt idx="264">
                  <c:v>74.77</c:v>
                </c:pt>
                <c:pt idx="265">
                  <c:v>74.53</c:v>
                </c:pt>
                <c:pt idx="266">
                  <c:v>74.290000000000006</c:v>
                </c:pt>
                <c:pt idx="267">
                  <c:v>73.91</c:v>
                </c:pt>
                <c:pt idx="268">
                  <c:v>73.53</c:v>
                </c:pt>
                <c:pt idx="269">
                  <c:v>73.19</c:v>
                </c:pt>
                <c:pt idx="270">
                  <c:v>72.95</c:v>
                </c:pt>
                <c:pt idx="271">
                  <c:v>72.73</c:v>
                </c:pt>
                <c:pt idx="272">
                  <c:v>72.64</c:v>
                </c:pt>
                <c:pt idx="273">
                  <c:v>72.56</c:v>
                </c:pt>
                <c:pt idx="274">
                  <c:v>72.260000000000005</c:v>
                </c:pt>
                <c:pt idx="275">
                  <c:v>71.98</c:v>
                </c:pt>
                <c:pt idx="276">
                  <c:v>71.900000000000006</c:v>
                </c:pt>
                <c:pt idx="277">
                  <c:v>71.72</c:v>
                </c:pt>
                <c:pt idx="278">
                  <c:v>71.47</c:v>
                </c:pt>
                <c:pt idx="279">
                  <c:v>71.45</c:v>
                </c:pt>
                <c:pt idx="280">
                  <c:v>71.44</c:v>
                </c:pt>
                <c:pt idx="281">
                  <c:v>71.319999999999993</c:v>
                </c:pt>
                <c:pt idx="282">
                  <c:v>71.16</c:v>
                </c:pt>
                <c:pt idx="283">
                  <c:v>70.930000000000007</c:v>
                </c:pt>
                <c:pt idx="284">
                  <c:v>70.989999999999995</c:v>
                </c:pt>
                <c:pt idx="285">
                  <c:v>70.91</c:v>
                </c:pt>
                <c:pt idx="286">
                  <c:v>70.88</c:v>
                </c:pt>
                <c:pt idx="287">
                  <c:v>70.81</c:v>
                </c:pt>
                <c:pt idx="288">
                  <c:v>70.569999999999993</c:v>
                </c:pt>
                <c:pt idx="289">
                  <c:v>70.459999999999994</c:v>
                </c:pt>
                <c:pt idx="290">
                  <c:v>70.260000000000005</c:v>
                </c:pt>
                <c:pt idx="291">
                  <c:v>70.069999999999993</c:v>
                </c:pt>
                <c:pt idx="292">
                  <c:v>69.959999999999994</c:v>
                </c:pt>
                <c:pt idx="293">
                  <c:v>69.84</c:v>
                </c:pt>
                <c:pt idx="294">
                  <c:v>69.75</c:v>
                </c:pt>
                <c:pt idx="295">
                  <c:v>69.52</c:v>
                </c:pt>
                <c:pt idx="296">
                  <c:v>69.180000000000007</c:v>
                </c:pt>
                <c:pt idx="297">
                  <c:v>68.78</c:v>
                </c:pt>
                <c:pt idx="298">
                  <c:v>68.44</c:v>
                </c:pt>
                <c:pt idx="299">
                  <c:v>68.14</c:v>
                </c:pt>
                <c:pt idx="300">
                  <c:v>68.150000000000006</c:v>
                </c:pt>
                <c:pt idx="301">
                  <c:v>68.27</c:v>
                </c:pt>
                <c:pt idx="302">
                  <c:v>68.14</c:v>
                </c:pt>
                <c:pt idx="303">
                  <c:v>67.97</c:v>
                </c:pt>
                <c:pt idx="304">
                  <c:v>67.760000000000005</c:v>
                </c:pt>
                <c:pt idx="305">
                  <c:v>67.7</c:v>
                </c:pt>
                <c:pt idx="306">
                  <c:v>67.67</c:v>
                </c:pt>
                <c:pt idx="307">
                  <c:v>67.709999999999994</c:v>
                </c:pt>
                <c:pt idx="308">
                  <c:v>67.7</c:v>
                </c:pt>
                <c:pt idx="309">
                  <c:v>67.58</c:v>
                </c:pt>
                <c:pt idx="310">
                  <c:v>67.48</c:v>
                </c:pt>
                <c:pt idx="311">
                  <c:v>67.3</c:v>
                </c:pt>
                <c:pt idx="312">
                  <c:v>67.02</c:v>
                </c:pt>
                <c:pt idx="313">
                  <c:v>66.739999999999995</c:v>
                </c:pt>
                <c:pt idx="314">
                  <c:v>66.540000000000006</c:v>
                </c:pt>
                <c:pt idx="315">
                  <c:v>66.33</c:v>
                </c:pt>
                <c:pt idx="316">
                  <c:v>65.930000000000007</c:v>
                </c:pt>
                <c:pt idx="317">
                  <c:v>65.650000000000006</c:v>
                </c:pt>
                <c:pt idx="318">
                  <c:v>65.47</c:v>
                </c:pt>
                <c:pt idx="319">
                  <c:v>65.290000000000006</c:v>
                </c:pt>
                <c:pt idx="320">
                  <c:v>65.13</c:v>
                </c:pt>
                <c:pt idx="321">
                  <c:v>64.97</c:v>
                </c:pt>
                <c:pt idx="322">
                  <c:v>64.87</c:v>
                </c:pt>
                <c:pt idx="323">
                  <c:v>64.69</c:v>
                </c:pt>
                <c:pt idx="324">
                  <c:v>64.55</c:v>
                </c:pt>
                <c:pt idx="325">
                  <c:v>64.42</c:v>
                </c:pt>
                <c:pt idx="326">
                  <c:v>64.31</c:v>
                </c:pt>
                <c:pt idx="327">
                  <c:v>64.12</c:v>
                </c:pt>
                <c:pt idx="328">
                  <c:v>64.069999999999993</c:v>
                </c:pt>
                <c:pt idx="329">
                  <c:v>64.08</c:v>
                </c:pt>
                <c:pt idx="330">
                  <c:v>63.9</c:v>
                </c:pt>
                <c:pt idx="331">
                  <c:v>63.82</c:v>
                </c:pt>
                <c:pt idx="332">
                  <c:v>63.8</c:v>
                </c:pt>
                <c:pt idx="333">
                  <c:v>63.73</c:v>
                </c:pt>
                <c:pt idx="334">
                  <c:v>63.61</c:v>
                </c:pt>
                <c:pt idx="335">
                  <c:v>63.56</c:v>
                </c:pt>
                <c:pt idx="336">
                  <c:v>63.54</c:v>
                </c:pt>
                <c:pt idx="337">
                  <c:v>63.26</c:v>
                </c:pt>
                <c:pt idx="338">
                  <c:v>63.17</c:v>
                </c:pt>
                <c:pt idx="339">
                  <c:v>63.12</c:v>
                </c:pt>
                <c:pt idx="340">
                  <c:v>62.95</c:v>
                </c:pt>
                <c:pt idx="341">
                  <c:v>62.85</c:v>
                </c:pt>
                <c:pt idx="342">
                  <c:v>62.86</c:v>
                </c:pt>
                <c:pt idx="343">
                  <c:v>62.86</c:v>
                </c:pt>
                <c:pt idx="344">
                  <c:v>62.67</c:v>
                </c:pt>
                <c:pt idx="345">
                  <c:v>62.52</c:v>
                </c:pt>
                <c:pt idx="346">
                  <c:v>62.44</c:v>
                </c:pt>
                <c:pt idx="347">
                  <c:v>62.28</c:v>
                </c:pt>
                <c:pt idx="348">
                  <c:v>62.09</c:v>
                </c:pt>
                <c:pt idx="349">
                  <c:v>61.92</c:v>
                </c:pt>
                <c:pt idx="350">
                  <c:v>61.82</c:v>
                </c:pt>
                <c:pt idx="351">
                  <c:v>61.51</c:v>
                </c:pt>
                <c:pt idx="352">
                  <c:v>61.24</c:v>
                </c:pt>
                <c:pt idx="353">
                  <c:v>61.03</c:v>
                </c:pt>
                <c:pt idx="354">
                  <c:v>60.83</c:v>
                </c:pt>
                <c:pt idx="355">
                  <c:v>60.66</c:v>
                </c:pt>
                <c:pt idx="356">
                  <c:v>60.7</c:v>
                </c:pt>
                <c:pt idx="357">
                  <c:v>60.83</c:v>
                </c:pt>
                <c:pt idx="358">
                  <c:v>60.89</c:v>
                </c:pt>
                <c:pt idx="359">
                  <c:v>60.7</c:v>
                </c:pt>
                <c:pt idx="360">
                  <c:v>60.59</c:v>
                </c:pt>
                <c:pt idx="361">
                  <c:v>60.44</c:v>
                </c:pt>
                <c:pt idx="362">
                  <c:v>60.23</c:v>
                </c:pt>
                <c:pt idx="363">
                  <c:v>60.09</c:v>
                </c:pt>
                <c:pt idx="364">
                  <c:v>59.99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AD-4698-A0A7-600721B6B8AB}"/>
            </c:ext>
          </c:extLst>
        </c:ser>
        <c:ser>
          <c:idx val="3"/>
          <c:order val="3"/>
          <c:tx>
            <c:strRef>
              <c:f>Armaz_SUBS!$U$6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Armaz_SUBS!$A$7:$A$372</c:f>
              <c:numCache>
                <c:formatCode>d\-mmm</c:formatCode>
                <c:ptCount val="366"/>
                <c:pt idx="0">
                  <c:v>44197</c:v>
                </c:pt>
                <c:pt idx="1">
                  <c:v>44198</c:v>
                </c:pt>
                <c:pt idx="2">
                  <c:v>44199</c:v>
                </c:pt>
                <c:pt idx="3">
                  <c:v>44200</c:v>
                </c:pt>
                <c:pt idx="4">
                  <c:v>44201</c:v>
                </c:pt>
                <c:pt idx="5">
                  <c:v>44202</c:v>
                </c:pt>
                <c:pt idx="6">
                  <c:v>44203</c:v>
                </c:pt>
                <c:pt idx="7">
                  <c:v>44204</c:v>
                </c:pt>
                <c:pt idx="8">
                  <c:v>44205</c:v>
                </c:pt>
                <c:pt idx="9">
                  <c:v>44206</c:v>
                </c:pt>
                <c:pt idx="10">
                  <c:v>44207</c:v>
                </c:pt>
                <c:pt idx="11">
                  <c:v>44208</c:v>
                </c:pt>
                <c:pt idx="12">
                  <c:v>44209</c:v>
                </c:pt>
                <c:pt idx="13">
                  <c:v>44210</c:v>
                </c:pt>
                <c:pt idx="14">
                  <c:v>44211</c:v>
                </c:pt>
                <c:pt idx="15">
                  <c:v>44212</c:v>
                </c:pt>
                <c:pt idx="16">
                  <c:v>44213</c:v>
                </c:pt>
                <c:pt idx="17">
                  <c:v>44214</c:v>
                </c:pt>
                <c:pt idx="18">
                  <c:v>44215</c:v>
                </c:pt>
                <c:pt idx="19">
                  <c:v>44216</c:v>
                </c:pt>
                <c:pt idx="20">
                  <c:v>44217</c:v>
                </c:pt>
                <c:pt idx="21">
                  <c:v>44218</c:v>
                </c:pt>
                <c:pt idx="22">
                  <c:v>44219</c:v>
                </c:pt>
                <c:pt idx="23">
                  <c:v>44220</c:v>
                </c:pt>
                <c:pt idx="24">
                  <c:v>44221</c:v>
                </c:pt>
                <c:pt idx="25">
                  <c:v>44222</c:v>
                </c:pt>
                <c:pt idx="26">
                  <c:v>44223</c:v>
                </c:pt>
                <c:pt idx="27">
                  <c:v>44224</c:v>
                </c:pt>
                <c:pt idx="28">
                  <c:v>44225</c:v>
                </c:pt>
                <c:pt idx="29">
                  <c:v>44226</c:v>
                </c:pt>
                <c:pt idx="30">
                  <c:v>44227</c:v>
                </c:pt>
                <c:pt idx="31">
                  <c:v>44228</c:v>
                </c:pt>
                <c:pt idx="32">
                  <c:v>44229</c:v>
                </c:pt>
                <c:pt idx="33">
                  <c:v>44230</c:v>
                </c:pt>
                <c:pt idx="34">
                  <c:v>44231</c:v>
                </c:pt>
                <c:pt idx="35">
                  <c:v>44232</c:v>
                </c:pt>
                <c:pt idx="36">
                  <c:v>44233</c:v>
                </c:pt>
                <c:pt idx="37">
                  <c:v>44234</c:v>
                </c:pt>
                <c:pt idx="38">
                  <c:v>44235</c:v>
                </c:pt>
                <c:pt idx="39">
                  <c:v>44236</c:v>
                </c:pt>
                <c:pt idx="40">
                  <c:v>44237</c:v>
                </c:pt>
                <c:pt idx="41">
                  <c:v>44238</c:v>
                </c:pt>
                <c:pt idx="42">
                  <c:v>44239</c:v>
                </c:pt>
                <c:pt idx="43">
                  <c:v>44240</c:v>
                </c:pt>
                <c:pt idx="44">
                  <c:v>44241</c:v>
                </c:pt>
                <c:pt idx="45">
                  <c:v>44242</c:v>
                </c:pt>
                <c:pt idx="46">
                  <c:v>44243</c:v>
                </c:pt>
                <c:pt idx="47">
                  <c:v>44244</c:v>
                </c:pt>
                <c:pt idx="48">
                  <c:v>44245</c:v>
                </c:pt>
                <c:pt idx="49">
                  <c:v>44246</c:v>
                </c:pt>
                <c:pt idx="50">
                  <c:v>44247</c:v>
                </c:pt>
                <c:pt idx="51">
                  <c:v>44248</c:v>
                </c:pt>
                <c:pt idx="52">
                  <c:v>44249</c:v>
                </c:pt>
                <c:pt idx="53">
                  <c:v>44250</c:v>
                </c:pt>
                <c:pt idx="54">
                  <c:v>44251</c:v>
                </c:pt>
                <c:pt idx="55">
                  <c:v>44252</c:v>
                </c:pt>
                <c:pt idx="56">
                  <c:v>44253</c:v>
                </c:pt>
                <c:pt idx="57">
                  <c:v>44254</c:v>
                </c:pt>
                <c:pt idx="58">
                  <c:v>44255</c:v>
                </c:pt>
                <c:pt idx="59">
                  <c:v>44256</c:v>
                </c:pt>
                <c:pt idx="60">
                  <c:v>44257</c:v>
                </c:pt>
                <c:pt idx="61">
                  <c:v>44258</c:v>
                </c:pt>
                <c:pt idx="62">
                  <c:v>44259</c:v>
                </c:pt>
                <c:pt idx="63">
                  <c:v>44260</c:v>
                </c:pt>
                <c:pt idx="64">
                  <c:v>44261</c:v>
                </c:pt>
                <c:pt idx="65">
                  <c:v>44262</c:v>
                </c:pt>
                <c:pt idx="66">
                  <c:v>44263</c:v>
                </c:pt>
                <c:pt idx="67">
                  <c:v>44264</c:v>
                </c:pt>
                <c:pt idx="68">
                  <c:v>44265</c:v>
                </c:pt>
                <c:pt idx="69">
                  <c:v>44266</c:v>
                </c:pt>
                <c:pt idx="70">
                  <c:v>44267</c:v>
                </c:pt>
                <c:pt idx="71">
                  <c:v>44268</c:v>
                </c:pt>
                <c:pt idx="72">
                  <c:v>44269</c:v>
                </c:pt>
                <c:pt idx="73">
                  <c:v>44270</c:v>
                </c:pt>
                <c:pt idx="74">
                  <c:v>44271</c:v>
                </c:pt>
                <c:pt idx="75">
                  <c:v>44272</c:v>
                </c:pt>
                <c:pt idx="76">
                  <c:v>44273</c:v>
                </c:pt>
                <c:pt idx="77">
                  <c:v>44274</c:v>
                </c:pt>
                <c:pt idx="78">
                  <c:v>44275</c:v>
                </c:pt>
                <c:pt idx="79">
                  <c:v>44276</c:v>
                </c:pt>
                <c:pt idx="80">
                  <c:v>44277</c:v>
                </c:pt>
                <c:pt idx="81">
                  <c:v>44278</c:v>
                </c:pt>
                <c:pt idx="82">
                  <c:v>44279</c:v>
                </c:pt>
                <c:pt idx="83">
                  <c:v>44280</c:v>
                </c:pt>
                <c:pt idx="84">
                  <c:v>44281</c:v>
                </c:pt>
                <c:pt idx="85">
                  <c:v>44282</c:v>
                </c:pt>
                <c:pt idx="86">
                  <c:v>44283</c:v>
                </c:pt>
                <c:pt idx="87">
                  <c:v>44284</c:v>
                </c:pt>
                <c:pt idx="88">
                  <c:v>44285</c:v>
                </c:pt>
                <c:pt idx="89">
                  <c:v>44286</c:v>
                </c:pt>
                <c:pt idx="90">
                  <c:v>44287</c:v>
                </c:pt>
                <c:pt idx="91">
                  <c:v>44288</c:v>
                </c:pt>
                <c:pt idx="92">
                  <c:v>44289</c:v>
                </c:pt>
                <c:pt idx="93">
                  <c:v>44290</c:v>
                </c:pt>
                <c:pt idx="94">
                  <c:v>44291</c:v>
                </c:pt>
                <c:pt idx="95">
                  <c:v>44292</c:v>
                </c:pt>
                <c:pt idx="96">
                  <c:v>44293</c:v>
                </c:pt>
                <c:pt idx="97">
                  <c:v>44294</c:v>
                </c:pt>
                <c:pt idx="98">
                  <c:v>44295</c:v>
                </c:pt>
                <c:pt idx="99">
                  <c:v>44296</c:v>
                </c:pt>
                <c:pt idx="100">
                  <c:v>44297</c:v>
                </c:pt>
                <c:pt idx="101">
                  <c:v>44298</c:v>
                </c:pt>
                <c:pt idx="102">
                  <c:v>44299</c:v>
                </c:pt>
                <c:pt idx="103">
                  <c:v>44300</c:v>
                </c:pt>
                <c:pt idx="104">
                  <c:v>44301</c:v>
                </c:pt>
                <c:pt idx="105">
                  <c:v>44302</c:v>
                </c:pt>
                <c:pt idx="106">
                  <c:v>44303</c:v>
                </c:pt>
                <c:pt idx="107">
                  <c:v>44304</c:v>
                </c:pt>
                <c:pt idx="108">
                  <c:v>44305</c:v>
                </c:pt>
                <c:pt idx="109">
                  <c:v>44306</c:v>
                </c:pt>
                <c:pt idx="110">
                  <c:v>44307</c:v>
                </c:pt>
                <c:pt idx="111">
                  <c:v>44308</c:v>
                </c:pt>
                <c:pt idx="112">
                  <c:v>44309</c:v>
                </c:pt>
                <c:pt idx="113">
                  <c:v>44310</c:v>
                </c:pt>
                <c:pt idx="114">
                  <c:v>44311</c:v>
                </c:pt>
                <c:pt idx="115">
                  <c:v>44312</c:v>
                </c:pt>
                <c:pt idx="116">
                  <c:v>44313</c:v>
                </c:pt>
                <c:pt idx="117">
                  <c:v>44314</c:v>
                </c:pt>
                <c:pt idx="118">
                  <c:v>44315</c:v>
                </c:pt>
                <c:pt idx="119">
                  <c:v>44316</c:v>
                </c:pt>
                <c:pt idx="120">
                  <c:v>44317</c:v>
                </c:pt>
                <c:pt idx="121">
                  <c:v>44318</c:v>
                </c:pt>
                <c:pt idx="122">
                  <c:v>44319</c:v>
                </c:pt>
                <c:pt idx="123">
                  <c:v>44320</c:v>
                </c:pt>
                <c:pt idx="124">
                  <c:v>44321</c:v>
                </c:pt>
                <c:pt idx="125">
                  <c:v>44322</c:v>
                </c:pt>
                <c:pt idx="126">
                  <c:v>44323</c:v>
                </c:pt>
                <c:pt idx="127">
                  <c:v>44324</c:v>
                </c:pt>
                <c:pt idx="128">
                  <c:v>44325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44331</c:v>
                </c:pt>
                <c:pt idx="135">
                  <c:v>44332</c:v>
                </c:pt>
                <c:pt idx="136">
                  <c:v>44333</c:v>
                </c:pt>
                <c:pt idx="137">
                  <c:v>44334</c:v>
                </c:pt>
                <c:pt idx="138">
                  <c:v>44335</c:v>
                </c:pt>
                <c:pt idx="139">
                  <c:v>44336</c:v>
                </c:pt>
                <c:pt idx="140">
                  <c:v>44337</c:v>
                </c:pt>
                <c:pt idx="141">
                  <c:v>44338</c:v>
                </c:pt>
                <c:pt idx="142">
                  <c:v>44339</c:v>
                </c:pt>
                <c:pt idx="143">
                  <c:v>44340</c:v>
                </c:pt>
                <c:pt idx="144">
                  <c:v>44341</c:v>
                </c:pt>
                <c:pt idx="145">
                  <c:v>44342</c:v>
                </c:pt>
                <c:pt idx="146">
                  <c:v>44343</c:v>
                </c:pt>
                <c:pt idx="147">
                  <c:v>44344</c:v>
                </c:pt>
                <c:pt idx="148">
                  <c:v>44345</c:v>
                </c:pt>
                <c:pt idx="149">
                  <c:v>44346</c:v>
                </c:pt>
                <c:pt idx="150">
                  <c:v>44347</c:v>
                </c:pt>
                <c:pt idx="151">
                  <c:v>44348</c:v>
                </c:pt>
                <c:pt idx="152">
                  <c:v>44349</c:v>
                </c:pt>
                <c:pt idx="153">
                  <c:v>44350</c:v>
                </c:pt>
                <c:pt idx="154">
                  <c:v>44351</c:v>
                </c:pt>
                <c:pt idx="155">
                  <c:v>44352</c:v>
                </c:pt>
                <c:pt idx="156">
                  <c:v>44353</c:v>
                </c:pt>
                <c:pt idx="157">
                  <c:v>44354</c:v>
                </c:pt>
                <c:pt idx="158">
                  <c:v>44355</c:v>
                </c:pt>
                <c:pt idx="159">
                  <c:v>44356</c:v>
                </c:pt>
                <c:pt idx="160">
                  <c:v>44357</c:v>
                </c:pt>
                <c:pt idx="161">
                  <c:v>44358</c:v>
                </c:pt>
                <c:pt idx="162">
                  <c:v>44359</c:v>
                </c:pt>
                <c:pt idx="163">
                  <c:v>44360</c:v>
                </c:pt>
                <c:pt idx="164">
                  <c:v>44361</c:v>
                </c:pt>
                <c:pt idx="165">
                  <c:v>44362</c:v>
                </c:pt>
                <c:pt idx="166">
                  <c:v>44363</c:v>
                </c:pt>
                <c:pt idx="167">
                  <c:v>44364</c:v>
                </c:pt>
                <c:pt idx="168">
                  <c:v>44365</c:v>
                </c:pt>
                <c:pt idx="169">
                  <c:v>44366</c:v>
                </c:pt>
                <c:pt idx="170">
                  <c:v>44367</c:v>
                </c:pt>
                <c:pt idx="171">
                  <c:v>44368</c:v>
                </c:pt>
                <c:pt idx="172">
                  <c:v>44369</c:v>
                </c:pt>
                <c:pt idx="173">
                  <c:v>44370</c:v>
                </c:pt>
                <c:pt idx="174">
                  <c:v>44371</c:v>
                </c:pt>
                <c:pt idx="175">
                  <c:v>44372</c:v>
                </c:pt>
                <c:pt idx="176">
                  <c:v>44373</c:v>
                </c:pt>
                <c:pt idx="177">
                  <c:v>44374</c:v>
                </c:pt>
                <c:pt idx="178">
                  <c:v>44375</c:v>
                </c:pt>
                <c:pt idx="179">
                  <c:v>44376</c:v>
                </c:pt>
                <c:pt idx="180">
                  <c:v>44377</c:v>
                </c:pt>
                <c:pt idx="181">
                  <c:v>44378</c:v>
                </c:pt>
                <c:pt idx="182">
                  <c:v>44379</c:v>
                </c:pt>
                <c:pt idx="183">
                  <c:v>44380</c:v>
                </c:pt>
                <c:pt idx="184">
                  <c:v>44381</c:v>
                </c:pt>
                <c:pt idx="185">
                  <c:v>44382</c:v>
                </c:pt>
                <c:pt idx="186">
                  <c:v>44383</c:v>
                </c:pt>
                <c:pt idx="187">
                  <c:v>44384</c:v>
                </c:pt>
                <c:pt idx="188">
                  <c:v>44385</c:v>
                </c:pt>
                <c:pt idx="189">
                  <c:v>44386</c:v>
                </c:pt>
                <c:pt idx="190">
                  <c:v>44387</c:v>
                </c:pt>
                <c:pt idx="191">
                  <c:v>44388</c:v>
                </c:pt>
                <c:pt idx="192">
                  <c:v>44389</c:v>
                </c:pt>
                <c:pt idx="193">
                  <c:v>44390</c:v>
                </c:pt>
                <c:pt idx="194">
                  <c:v>44391</c:v>
                </c:pt>
                <c:pt idx="195">
                  <c:v>44392</c:v>
                </c:pt>
                <c:pt idx="196">
                  <c:v>44393</c:v>
                </c:pt>
                <c:pt idx="197">
                  <c:v>44394</c:v>
                </c:pt>
                <c:pt idx="198">
                  <c:v>44395</c:v>
                </c:pt>
                <c:pt idx="199">
                  <c:v>44396</c:v>
                </c:pt>
                <c:pt idx="200">
                  <c:v>44397</c:v>
                </c:pt>
                <c:pt idx="201">
                  <c:v>44398</c:v>
                </c:pt>
                <c:pt idx="202">
                  <c:v>44399</c:v>
                </c:pt>
                <c:pt idx="203">
                  <c:v>44400</c:v>
                </c:pt>
                <c:pt idx="204">
                  <c:v>44401</c:v>
                </c:pt>
                <c:pt idx="205">
                  <c:v>44402</c:v>
                </c:pt>
                <c:pt idx="206">
                  <c:v>44403</c:v>
                </c:pt>
                <c:pt idx="207">
                  <c:v>44404</c:v>
                </c:pt>
                <c:pt idx="208">
                  <c:v>44405</c:v>
                </c:pt>
                <c:pt idx="209">
                  <c:v>44406</c:v>
                </c:pt>
                <c:pt idx="210">
                  <c:v>44407</c:v>
                </c:pt>
                <c:pt idx="211">
                  <c:v>44408</c:v>
                </c:pt>
                <c:pt idx="212">
                  <c:v>44409</c:v>
                </c:pt>
                <c:pt idx="213">
                  <c:v>44410</c:v>
                </c:pt>
                <c:pt idx="214">
                  <c:v>44411</c:v>
                </c:pt>
                <c:pt idx="215">
                  <c:v>44412</c:v>
                </c:pt>
                <c:pt idx="216">
                  <c:v>44413</c:v>
                </c:pt>
                <c:pt idx="217">
                  <c:v>44414</c:v>
                </c:pt>
                <c:pt idx="218">
                  <c:v>44415</c:v>
                </c:pt>
                <c:pt idx="219">
                  <c:v>44416</c:v>
                </c:pt>
                <c:pt idx="220">
                  <c:v>44417</c:v>
                </c:pt>
                <c:pt idx="221">
                  <c:v>44418</c:v>
                </c:pt>
                <c:pt idx="222">
                  <c:v>44419</c:v>
                </c:pt>
                <c:pt idx="223">
                  <c:v>44420</c:v>
                </c:pt>
                <c:pt idx="224">
                  <c:v>44421</c:v>
                </c:pt>
                <c:pt idx="225">
                  <c:v>44422</c:v>
                </c:pt>
                <c:pt idx="226">
                  <c:v>44423</c:v>
                </c:pt>
                <c:pt idx="227">
                  <c:v>44424</c:v>
                </c:pt>
                <c:pt idx="228">
                  <c:v>44425</c:v>
                </c:pt>
                <c:pt idx="229">
                  <c:v>44426</c:v>
                </c:pt>
                <c:pt idx="230">
                  <c:v>44427</c:v>
                </c:pt>
                <c:pt idx="231">
                  <c:v>44428</c:v>
                </c:pt>
                <c:pt idx="232">
                  <c:v>44429</c:v>
                </c:pt>
                <c:pt idx="233">
                  <c:v>44430</c:v>
                </c:pt>
                <c:pt idx="234">
                  <c:v>44431</c:v>
                </c:pt>
                <c:pt idx="235">
                  <c:v>44432</c:v>
                </c:pt>
                <c:pt idx="236">
                  <c:v>44433</c:v>
                </c:pt>
                <c:pt idx="237">
                  <c:v>44434</c:v>
                </c:pt>
                <c:pt idx="238">
                  <c:v>44435</c:v>
                </c:pt>
                <c:pt idx="239">
                  <c:v>44436</c:v>
                </c:pt>
                <c:pt idx="240">
                  <c:v>44437</c:v>
                </c:pt>
                <c:pt idx="241">
                  <c:v>44438</c:v>
                </c:pt>
                <c:pt idx="242">
                  <c:v>44439</c:v>
                </c:pt>
                <c:pt idx="243">
                  <c:v>44440</c:v>
                </c:pt>
                <c:pt idx="244">
                  <c:v>44441</c:v>
                </c:pt>
                <c:pt idx="245">
                  <c:v>44442</c:v>
                </c:pt>
                <c:pt idx="246">
                  <c:v>44443</c:v>
                </c:pt>
                <c:pt idx="247">
                  <c:v>44444</c:v>
                </c:pt>
                <c:pt idx="248">
                  <c:v>44445</c:v>
                </c:pt>
                <c:pt idx="249">
                  <c:v>44446</c:v>
                </c:pt>
                <c:pt idx="250">
                  <c:v>44447</c:v>
                </c:pt>
                <c:pt idx="251">
                  <c:v>44448</c:v>
                </c:pt>
                <c:pt idx="252">
                  <c:v>44449</c:v>
                </c:pt>
                <c:pt idx="253">
                  <c:v>44450</c:v>
                </c:pt>
                <c:pt idx="254">
                  <c:v>44451</c:v>
                </c:pt>
                <c:pt idx="255">
                  <c:v>44452</c:v>
                </c:pt>
                <c:pt idx="256">
                  <c:v>44453</c:v>
                </c:pt>
                <c:pt idx="257">
                  <c:v>44454</c:v>
                </c:pt>
                <c:pt idx="258">
                  <c:v>44455</c:v>
                </c:pt>
                <c:pt idx="259">
                  <c:v>44456</c:v>
                </c:pt>
                <c:pt idx="260">
                  <c:v>44457</c:v>
                </c:pt>
                <c:pt idx="261">
                  <c:v>44458</c:v>
                </c:pt>
                <c:pt idx="262">
                  <c:v>44459</c:v>
                </c:pt>
                <c:pt idx="263">
                  <c:v>44460</c:v>
                </c:pt>
                <c:pt idx="264">
                  <c:v>44461</c:v>
                </c:pt>
                <c:pt idx="265">
                  <c:v>44462</c:v>
                </c:pt>
                <c:pt idx="266">
                  <c:v>44463</c:v>
                </c:pt>
                <c:pt idx="267">
                  <c:v>44464</c:v>
                </c:pt>
                <c:pt idx="268">
                  <c:v>44465</c:v>
                </c:pt>
                <c:pt idx="269">
                  <c:v>44466</c:v>
                </c:pt>
                <c:pt idx="270">
                  <c:v>44467</c:v>
                </c:pt>
                <c:pt idx="271">
                  <c:v>44468</c:v>
                </c:pt>
                <c:pt idx="272">
                  <c:v>44469</c:v>
                </c:pt>
                <c:pt idx="273">
                  <c:v>44470</c:v>
                </c:pt>
                <c:pt idx="274">
                  <c:v>44471</c:v>
                </c:pt>
                <c:pt idx="275">
                  <c:v>44472</c:v>
                </c:pt>
                <c:pt idx="276">
                  <c:v>44473</c:v>
                </c:pt>
                <c:pt idx="277">
                  <c:v>44474</c:v>
                </c:pt>
                <c:pt idx="278">
                  <c:v>44475</c:v>
                </c:pt>
                <c:pt idx="279">
                  <c:v>44476</c:v>
                </c:pt>
                <c:pt idx="280">
                  <c:v>44477</c:v>
                </c:pt>
                <c:pt idx="281">
                  <c:v>44478</c:v>
                </c:pt>
                <c:pt idx="282">
                  <c:v>44479</c:v>
                </c:pt>
                <c:pt idx="283">
                  <c:v>44480</c:v>
                </c:pt>
                <c:pt idx="284">
                  <c:v>44481</c:v>
                </c:pt>
                <c:pt idx="285">
                  <c:v>44482</c:v>
                </c:pt>
                <c:pt idx="286">
                  <c:v>44483</c:v>
                </c:pt>
                <c:pt idx="287">
                  <c:v>44484</c:v>
                </c:pt>
                <c:pt idx="288">
                  <c:v>44485</c:v>
                </c:pt>
                <c:pt idx="289">
                  <c:v>44486</c:v>
                </c:pt>
                <c:pt idx="290">
                  <c:v>44487</c:v>
                </c:pt>
                <c:pt idx="291">
                  <c:v>44488</c:v>
                </c:pt>
                <c:pt idx="292">
                  <c:v>44489</c:v>
                </c:pt>
                <c:pt idx="293">
                  <c:v>44490</c:v>
                </c:pt>
                <c:pt idx="294">
                  <c:v>44491</c:v>
                </c:pt>
                <c:pt idx="295">
                  <c:v>44492</c:v>
                </c:pt>
                <c:pt idx="296">
                  <c:v>44493</c:v>
                </c:pt>
                <c:pt idx="297">
                  <c:v>44494</c:v>
                </c:pt>
                <c:pt idx="298">
                  <c:v>44495</c:v>
                </c:pt>
                <c:pt idx="299">
                  <c:v>44496</c:v>
                </c:pt>
                <c:pt idx="300">
                  <c:v>44497</c:v>
                </c:pt>
                <c:pt idx="301">
                  <c:v>44498</c:v>
                </c:pt>
                <c:pt idx="302">
                  <c:v>44499</c:v>
                </c:pt>
                <c:pt idx="303">
                  <c:v>44500</c:v>
                </c:pt>
                <c:pt idx="304">
                  <c:v>44501</c:v>
                </c:pt>
                <c:pt idx="305">
                  <c:v>44502</c:v>
                </c:pt>
                <c:pt idx="306">
                  <c:v>44503</c:v>
                </c:pt>
                <c:pt idx="307">
                  <c:v>44504</c:v>
                </c:pt>
                <c:pt idx="308">
                  <c:v>44505</c:v>
                </c:pt>
                <c:pt idx="309">
                  <c:v>44506</c:v>
                </c:pt>
                <c:pt idx="310">
                  <c:v>44507</c:v>
                </c:pt>
                <c:pt idx="311">
                  <c:v>44508</c:v>
                </c:pt>
                <c:pt idx="312">
                  <c:v>44509</c:v>
                </c:pt>
                <c:pt idx="313">
                  <c:v>44510</c:v>
                </c:pt>
                <c:pt idx="314">
                  <c:v>44511</c:v>
                </c:pt>
                <c:pt idx="315">
                  <c:v>44512</c:v>
                </c:pt>
                <c:pt idx="316">
                  <c:v>44513</c:v>
                </c:pt>
                <c:pt idx="317">
                  <c:v>44514</c:v>
                </c:pt>
                <c:pt idx="318">
                  <c:v>44515</c:v>
                </c:pt>
                <c:pt idx="319">
                  <c:v>44516</c:v>
                </c:pt>
                <c:pt idx="320">
                  <c:v>44517</c:v>
                </c:pt>
                <c:pt idx="321">
                  <c:v>44518</c:v>
                </c:pt>
                <c:pt idx="322">
                  <c:v>44519</c:v>
                </c:pt>
                <c:pt idx="323">
                  <c:v>44520</c:v>
                </c:pt>
                <c:pt idx="324">
                  <c:v>44521</c:v>
                </c:pt>
                <c:pt idx="325">
                  <c:v>44522</c:v>
                </c:pt>
                <c:pt idx="326">
                  <c:v>44523</c:v>
                </c:pt>
                <c:pt idx="327">
                  <c:v>44524</c:v>
                </c:pt>
                <c:pt idx="328">
                  <c:v>44525</c:v>
                </c:pt>
                <c:pt idx="329">
                  <c:v>44526</c:v>
                </c:pt>
                <c:pt idx="330">
                  <c:v>44527</c:v>
                </c:pt>
                <c:pt idx="331">
                  <c:v>44528</c:v>
                </c:pt>
                <c:pt idx="332">
                  <c:v>44529</c:v>
                </c:pt>
                <c:pt idx="333">
                  <c:v>44530</c:v>
                </c:pt>
                <c:pt idx="334">
                  <c:v>44531</c:v>
                </c:pt>
                <c:pt idx="335">
                  <c:v>44532</c:v>
                </c:pt>
                <c:pt idx="336">
                  <c:v>44533</c:v>
                </c:pt>
                <c:pt idx="337">
                  <c:v>44534</c:v>
                </c:pt>
                <c:pt idx="338">
                  <c:v>44535</c:v>
                </c:pt>
                <c:pt idx="339">
                  <c:v>44536</c:v>
                </c:pt>
                <c:pt idx="340">
                  <c:v>44537</c:v>
                </c:pt>
                <c:pt idx="341">
                  <c:v>44538</c:v>
                </c:pt>
                <c:pt idx="342">
                  <c:v>44539</c:v>
                </c:pt>
                <c:pt idx="343">
                  <c:v>44540</c:v>
                </c:pt>
                <c:pt idx="344">
                  <c:v>44541</c:v>
                </c:pt>
                <c:pt idx="345">
                  <c:v>44542</c:v>
                </c:pt>
                <c:pt idx="346">
                  <c:v>44543</c:v>
                </c:pt>
                <c:pt idx="347">
                  <c:v>44544</c:v>
                </c:pt>
                <c:pt idx="348">
                  <c:v>44545</c:v>
                </c:pt>
                <c:pt idx="349">
                  <c:v>44546</c:v>
                </c:pt>
                <c:pt idx="350">
                  <c:v>44547</c:v>
                </c:pt>
                <c:pt idx="351">
                  <c:v>44548</c:v>
                </c:pt>
                <c:pt idx="352">
                  <c:v>44549</c:v>
                </c:pt>
                <c:pt idx="353">
                  <c:v>44550</c:v>
                </c:pt>
                <c:pt idx="354">
                  <c:v>44551</c:v>
                </c:pt>
                <c:pt idx="355">
                  <c:v>44552</c:v>
                </c:pt>
                <c:pt idx="356">
                  <c:v>44553</c:v>
                </c:pt>
                <c:pt idx="357">
                  <c:v>44554</c:v>
                </c:pt>
                <c:pt idx="358">
                  <c:v>44555</c:v>
                </c:pt>
                <c:pt idx="359">
                  <c:v>44556</c:v>
                </c:pt>
                <c:pt idx="360">
                  <c:v>44557</c:v>
                </c:pt>
                <c:pt idx="361">
                  <c:v>44558</c:v>
                </c:pt>
                <c:pt idx="362">
                  <c:v>44559</c:v>
                </c:pt>
                <c:pt idx="363">
                  <c:v>44560</c:v>
                </c:pt>
                <c:pt idx="364">
                  <c:v>44561</c:v>
                </c:pt>
              </c:numCache>
            </c:numRef>
          </c:cat>
          <c:val>
            <c:numRef>
              <c:f>Armaz_SUBS!$U$7:$U$372</c:f>
              <c:numCache>
                <c:formatCode>0.00</c:formatCode>
                <c:ptCount val="366"/>
                <c:pt idx="0">
                  <c:v>59.97</c:v>
                </c:pt>
                <c:pt idx="1">
                  <c:v>59.84</c:v>
                </c:pt>
                <c:pt idx="2">
                  <c:v>59.7</c:v>
                </c:pt>
                <c:pt idx="3">
                  <c:v>59.76</c:v>
                </c:pt>
                <c:pt idx="4">
                  <c:v>59.8</c:v>
                </c:pt>
                <c:pt idx="5">
                  <c:v>59.91</c:v>
                </c:pt>
                <c:pt idx="6">
                  <c:v>59.94</c:v>
                </c:pt>
                <c:pt idx="7">
                  <c:v>59.73</c:v>
                </c:pt>
                <c:pt idx="8">
                  <c:v>59.59</c:v>
                </c:pt>
                <c:pt idx="9">
                  <c:v>59.53</c:v>
                </c:pt>
                <c:pt idx="10">
                  <c:v>59.44</c:v>
                </c:pt>
                <c:pt idx="11">
                  <c:v>59.34</c:v>
                </c:pt>
                <c:pt idx="12">
                  <c:v>59.41</c:v>
                </c:pt>
                <c:pt idx="13">
                  <c:v>59.58</c:v>
                </c:pt>
                <c:pt idx="14">
                  <c:v>59.54</c:v>
                </c:pt>
                <c:pt idx="15">
                  <c:v>59.52</c:v>
                </c:pt>
                <c:pt idx="16">
                  <c:v>59.49</c:v>
                </c:pt>
                <c:pt idx="17">
                  <c:v>59.62</c:v>
                </c:pt>
                <c:pt idx="18">
                  <c:v>59.73</c:v>
                </c:pt>
                <c:pt idx="19">
                  <c:v>59.83</c:v>
                </c:pt>
                <c:pt idx="20">
                  <c:v>60</c:v>
                </c:pt>
                <c:pt idx="21">
                  <c:v>60.03</c:v>
                </c:pt>
                <c:pt idx="22">
                  <c:v>60.17</c:v>
                </c:pt>
                <c:pt idx="23">
                  <c:v>60.35</c:v>
                </c:pt>
                <c:pt idx="24">
                  <c:v>60.47</c:v>
                </c:pt>
                <c:pt idx="25">
                  <c:v>60.66</c:v>
                </c:pt>
                <c:pt idx="26">
                  <c:v>60.89</c:v>
                </c:pt>
                <c:pt idx="27">
                  <c:v>61.12</c:v>
                </c:pt>
                <c:pt idx="28">
                  <c:v>61.14</c:v>
                </c:pt>
                <c:pt idx="29">
                  <c:v>61.09</c:v>
                </c:pt>
                <c:pt idx="30">
                  <c:v>61.08</c:v>
                </c:pt>
                <c:pt idx="31">
                  <c:v>61.19</c:v>
                </c:pt>
                <c:pt idx="32">
                  <c:v>61.32</c:v>
                </c:pt>
                <c:pt idx="33">
                  <c:v>61.48</c:v>
                </c:pt>
                <c:pt idx="34">
                  <c:v>61.71</c:v>
                </c:pt>
                <c:pt idx="35">
                  <c:v>61.78</c:v>
                </c:pt>
                <c:pt idx="36">
                  <c:v>61.82</c:v>
                </c:pt>
                <c:pt idx="37">
                  <c:v>61.82</c:v>
                </c:pt>
                <c:pt idx="38">
                  <c:v>61.79</c:v>
                </c:pt>
                <c:pt idx="39">
                  <c:v>61.84</c:v>
                </c:pt>
                <c:pt idx="40">
                  <c:v>62.03</c:v>
                </c:pt>
                <c:pt idx="41">
                  <c:v>62.24</c:v>
                </c:pt>
                <c:pt idx="42">
                  <c:v>62.39</c:v>
                </c:pt>
                <c:pt idx="43">
                  <c:v>62.46</c:v>
                </c:pt>
                <c:pt idx="44">
                  <c:v>62.46</c:v>
                </c:pt>
                <c:pt idx="45">
                  <c:v>62.53</c:v>
                </c:pt>
                <c:pt idx="46">
                  <c:v>62.61</c:v>
                </c:pt>
                <c:pt idx="47">
                  <c:v>62.74</c:v>
                </c:pt>
                <c:pt idx="48">
                  <c:v>62.93</c:v>
                </c:pt>
                <c:pt idx="49">
                  <c:v>63.04</c:v>
                </c:pt>
                <c:pt idx="50">
                  <c:v>63.27</c:v>
                </c:pt>
                <c:pt idx="51">
                  <c:v>63.65</c:v>
                </c:pt>
                <c:pt idx="52">
                  <c:v>63.98</c:v>
                </c:pt>
                <c:pt idx="53">
                  <c:v>64.23</c:v>
                </c:pt>
                <c:pt idx="54">
                  <c:v>64.66</c:v>
                </c:pt>
                <c:pt idx="55">
                  <c:v>65.06</c:v>
                </c:pt>
                <c:pt idx="56">
                  <c:v>65.33</c:v>
                </c:pt>
                <c:pt idx="57">
                  <c:v>65.52</c:v>
                </c:pt>
                <c:pt idx="58">
                  <c:v>65.599999999999994</c:v>
                </c:pt>
                <c:pt idx="59">
                  <c:v>65.650000000000006</c:v>
                </c:pt>
                <c:pt idx="60">
                  <c:v>65.78</c:v>
                </c:pt>
                <c:pt idx="61">
                  <c:v>65.98</c:v>
                </c:pt>
                <c:pt idx="62">
                  <c:v>66.05</c:v>
                </c:pt>
                <c:pt idx="63">
                  <c:v>66.180000000000007</c:v>
                </c:pt>
                <c:pt idx="64">
                  <c:v>66.38</c:v>
                </c:pt>
                <c:pt idx="65">
                  <c:v>66.58</c:v>
                </c:pt>
                <c:pt idx="66">
                  <c:v>66.84</c:v>
                </c:pt>
                <c:pt idx="67">
                  <c:v>67.180000000000007</c:v>
                </c:pt>
                <c:pt idx="68">
                  <c:v>67.53</c:v>
                </c:pt>
                <c:pt idx="69">
                  <c:v>67.73</c:v>
                </c:pt>
                <c:pt idx="70">
                  <c:v>67.83</c:v>
                </c:pt>
                <c:pt idx="71">
                  <c:v>67.91</c:v>
                </c:pt>
                <c:pt idx="72">
                  <c:v>67.959999999999994</c:v>
                </c:pt>
                <c:pt idx="73">
                  <c:v>67.97</c:v>
                </c:pt>
                <c:pt idx="74">
                  <c:v>68.010000000000005</c:v>
                </c:pt>
                <c:pt idx="75">
                  <c:v>68.08</c:v>
                </c:pt>
                <c:pt idx="76">
                  <c:v>68.05</c:v>
                </c:pt>
                <c:pt idx="77">
                  <c:v>68.06</c:v>
                </c:pt>
                <c:pt idx="78">
                  <c:v>68.099999999999994</c:v>
                </c:pt>
                <c:pt idx="79">
                  <c:v>68.13</c:v>
                </c:pt>
                <c:pt idx="80">
                  <c:v>68.23</c:v>
                </c:pt>
                <c:pt idx="81">
                  <c:v>68.489999999999995</c:v>
                </c:pt>
                <c:pt idx="82">
                  <c:v>68.77</c:v>
                </c:pt>
                <c:pt idx="83">
                  <c:v>68.989999999999995</c:v>
                </c:pt>
                <c:pt idx="84">
                  <c:v>69.2</c:v>
                </c:pt>
                <c:pt idx="85">
                  <c:v>69.53</c:v>
                </c:pt>
                <c:pt idx="86">
                  <c:v>69.930000000000007</c:v>
                </c:pt>
                <c:pt idx="87">
                  <c:v>70.430000000000007</c:v>
                </c:pt>
                <c:pt idx="88">
                  <c:v>70.86</c:v>
                </c:pt>
                <c:pt idx="89">
                  <c:v>71.209999999999994</c:v>
                </c:pt>
                <c:pt idx="90">
                  <c:v>71.400000000000006</c:v>
                </c:pt>
                <c:pt idx="91">
                  <c:v>71.56</c:v>
                </c:pt>
                <c:pt idx="92">
                  <c:v>71.709999999999994</c:v>
                </c:pt>
                <c:pt idx="93">
                  <c:v>71.790000000000006</c:v>
                </c:pt>
                <c:pt idx="94">
                  <c:v>71.91</c:v>
                </c:pt>
                <c:pt idx="95">
                  <c:v>72.14</c:v>
                </c:pt>
                <c:pt idx="96">
                  <c:v>72.400000000000006</c:v>
                </c:pt>
                <c:pt idx="97">
                  <c:v>72.540000000000006</c:v>
                </c:pt>
                <c:pt idx="98">
                  <c:v>72.59</c:v>
                </c:pt>
                <c:pt idx="99">
                  <c:v>72.59</c:v>
                </c:pt>
                <c:pt idx="100">
                  <c:v>72.58</c:v>
                </c:pt>
                <c:pt idx="101">
                  <c:v>72.650000000000006</c:v>
                </c:pt>
                <c:pt idx="102">
                  <c:v>72.849999999999994</c:v>
                </c:pt>
                <c:pt idx="103">
                  <c:v>73.09</c:v>
                </c:pt>
                <c:pt idx="104">
                  <c:v>73.25</c:v>
                </c:pt>
                <c:pt idx="105">
                  <c:v>73.39</c:v>
                </c:pt>
                <c:pt idx="106">
                  <c:v>73.63</c:v>
                </c:pt>
                <c:pt idx="107">
                  <c:v>73.86</c:v>
                </c:pt>
                <c:pt idx="108">
                  <c:v>74.040000000000006</c:v>
                </c:pt>
                <c:pt idx="109">
                  <c:v>74.260000000000005</c:v>
                </c:pt>
                <c:pt idx="110">
                  <c:v>74.47</c:v>
                </c:pt>
                <c:pt idx="111">
                  <c:v>74.59</c:v>
                </c:pt>
                <c:pt idx="112">
                  <c:v>74.61</c:v>
                </c:pt>
                <c:pt idx="113">
                  <c:v>74.66</c:v>
                </c:pt>
                <c:pt idx="114">
                  <c:v>74.7</c:v>
                </c:pt>
                <c:pt idx="115">
                  <c:v>74.72</c:v>
                </c:pt>
                <c:pt idx="116">
                  <c:v>74.760000000000005</c:v>
                </c:pt>
                <c:pt idx="117">
                  <c:v>74.84</c:v>
                </c:pt>
                <c:pt idx="118">
                  <c:v>74.91</c:v>
                </c:pt>
                <c:pt idx="119">
                  <c:v>74.98</c:v>
                </c:pt>
                <c:pt idx="120">
                  <c:v>75.16</c:v>
                </c:pt>
                <c:pt idx="121">
                  <c:v>75.430000000000007</c:v>
                </c:pt>
                <c:pt idx="122">
                  <c:v>75.64</c:v>
                </c:pt>
                <c:pt idx="123">
                  <c:v>75.8</c:v>
                </c:pt>
                <c:pt idx="124">
                  <c:v>75.84</c:v>
                </c:pt>
                <c:pt idx="125">
                  <c:v>75.84</c:v>
                </c:pt>
                <c:pt idx="126">
                  <c:v>75.8</c:v>
                </c:pt>
                <c:pt idx="127">
                  <c:v>75.739999999999995</c:v>
                </c:pt>
                <c:pt idx="128">
                  <c:v>75.650000000000006</c:v>
                </c:pt>
                <c:pt idx="129">
                  <c:v>75.599999999999994</c:v>
                </c:pt>
                <c:pt idx="130">
                  <c:v>75.59</c:v>
                </c:pt>
                <c:pt idx="131">
                  <c:v>75.56</c:v>
                </c:pt>
                <c:pt idx="132">
                  <c:v>75.42</c:v>
                </c:pt>
                <c:pt idx="133">
                  <c:v>75.34</c:v>
                </c:pt>
                <c:pt idx="134">
                  <c:v>75.319999999999993</c:v>
                </c:pt>
                <c:pt idx="135">
                  <c:v>75.260000000000005</c:v>
                </c:pt>
                <c:pt idx="136">
                  <c:v>75.150000000000006</c:v>
                </c:pt>
                <c:pt idx="137">
                  <c:v>75.09</c:v>
                </c:pt>
                <c:pt idx="138">
                  <c:v>75.150000000000006</c:v>
                </c:pt>
                <c:pt idx="139">
                  <c:v>75.099999999999994</c:v>
                </c:pt>
                <c:pt idx="140">
                  <c:v>75.11</c:v>
                </c:pt>
                <c:pt idx="141">
                  <c:v>75.03</c:v>
                </c:pt>
                <c:pt idx="142">
                  <c:v>74.98</c:v>
                </c:pt>
                <c:pt idx="143">
                  <c:v>75.02</c:v>
                </c:pt>
                <c:pt idx="144">
                  <c:v>75.03</c:v>
                </c:pt>
                <c:pt idx="145">
                  <c:v>75.09</c:v>
                </c:pt>
                <c:pt idx="146">
                  <c:v>75.03</c:v>
                </c:pt>
                <c:pt idx="147">
                  <c:v>74.97</c:v>
                </c:pt>
                <c:pt idx="148">
                  <c:v>74.88</c:v>
                </c:pt>
                <c:pt idx="149">
                  <c:v>74.89</c:v>
                </c:pt>
                <c:pt idx="150">
                  <c:v>74.88</c:v>
                </c:pt>
                <c:pt idx="151">
                  <c:v>74.83</c:v>
                </c:pt>
                <c:pt idx="152">
                  <c:v>74.78</c:v>
                </c:pt>
                <c:pt idx="153">
                  <c:v>74.62</c:v>
                </c:pt>
                <c:pt idx="154">
                  <c:v>74.5</c:v>
                </c:pt>
                <c:pt idx="155">
                  <c:v>74.39</c:v>
                </c:pt>
                <c:pt idx="156">
                  <c:v>74.290000000000006</c:v>
                </c:pt>
                <c:pt idx="157">
                  <c:v>74.17</c:v>
                </c:pt>
                <c:pt idx="158">
                  <c:v>74.09</c:v>
                </c:pt>
                <c:pt idx="159">
                  <c:v>74</c:v>
                </c:pt>
                <c:pt idx="160">
                  <c:v>73.790000000000006</c:v>
                </c:pt>
                <c:pt idx="161">
                  <c:v>73.61</c:v>
                </c:pt>
                <c:pt idx="162">
                  <c:v>73.42</c:v>
                </c:pt>
                <c:pt idx="163">
                  <c:v>73.239999999999995</c:v>
                </c:pt>
                <c:pt idx="164">
                  <c:v>73.040000000000006</c:v>
                </c:pt>
                <c:pt idx="165">
                  <c:v>72.900000000000006</c:v>
                </c:pt>
                <c:pt idx="166">
                  <c:v>72.819999999999993</c:v>
                </c:pt>
                <c:pt idx="167">
                  <c:v>72.61</c:v>
                </c:pt>
                <c:pt idx="168">
                  <c:v>72.47</c:v>
                </c:pt>
                <c:pt idx="169">
                  <c:v>72.319999999999993</c:v>
                </c:pt>
                <c:pt idx="170">
                  <c:v>72.180000000000007</c:v>
                </c:pt>
                <c:pt idx="171">
                  <c:v>72.040000000000006</c:v>
                </c:pt>
                <c:pt idx="172">
                  <c:v>71.87</c:v>
                </c:pt>
                <c:pt idx="173">
                  <c:v>71.73</c:v>
                </c:pt>
                <c:pt idx="174">
                  <c:v>71.5</c:v>
                </c:pt>
                <c:pt idx="175">
                  <c:v>71.319999999999993</c:v>
                </c:pt>
                <c:pt idx="176">
                  <c:v>71.16</c:v>
                </c:pt>
                <c:pt idx="177">
                  <c:v>70.959999999999994</c:v>
                </c:pt>
                <c:pt idx="178">
                  <c:v>70.75</c:v>
                </c:pt>
                <c:pt idx="179">
                  <c:v>70.64</c:v>
                </c:pt>
                <c:pt idx="180">
                  <c:v>70.59</c:v>
                </c:pt>
                <c:pt idx="181">
                  <c:v>70.39</c:v>
                </c:pt>
                <c:pt idx="182">
                  <c:v>70.22</c:v>
                </c:pt>
                <c:pt idx="183">
                  <c:v>70</c:v>
                </c:pt>
                <c:pt idx="184">
                  <c:v>69.78</c:v>
                </c:pt>
                <c:pt idx="185">
                  <c:v>69.459999999999994</c:v>
                </c:pt>
                <c:pt idx="186">
                  <c:v>69.239999999999995</c:v>
                </c:pt>
                <c:pt idx="187">
                  <c:v>69.209999999999994</c:v>
                </c:pt>
                <c:pt idx="188">
                  <c:v>68.989999999999995</c:v>
                </c:pt>
                <c:pt idx="189">
                  <c:v>68.77</c:v>
                </c:pt>
                <c:pt idx="190">
                  <c:v>68.540000000000006</c:v>
                </c:pt>
                <c:pt idx="191">
                  <c:v>68.39</c:v>
                </c:pt>
                <c:pt idx="192">
                  <c:v>68.239999999999995</c:v>
                </c:pt>
                <c:pt idx="193">
                  <c:v>68.180000000000007</c:v>
                </c:pt>
                <c:pt idx="194">
                  <c:v>68.22</c:v>
                </c:pt>
                <c:pt idx="195">
                  <c:v>68.13</c:v>
                </c:pt>
                <c:pt idx="196">
                  <c:v>68.03</c:v>
                </c:pt>
                <c:pt idx="197">
                  <c:v>67.88</c:v>
                </c:pt>
                <c:pt idx="198">
                  <c:v>67.73</c:v>
                </c:pt>
                <c:pt idx="199">
                  <c:v>67.58</c:v>
                </c:pt>
                <c:pt idx="200">
                  <c:v>67.489999999999995</c:v>
                </c:pt>
                <c:pt idx="201">
                  <c:v>67.44</c:v>
                </c:pt>
                <c:pt idx="202">
                  <c:v>67.290000000000006</c:v>
                </c:pt>
                <c:pt idx="203">
                  <c:v>67.150000000000006</c:v>
                </c:pt>
                <c:pt idx="204">
                  <c:v>67</c:v>
                </c:pt>
                <c:pt idx="205">
                  <c:v>66.83</c:v>
                </c:pt>
                <c:pt idx="206">
                  <c:v>66.69</c:v>
                </c:pt>
                <c:pt idx="207">
                  <c:v>66.52</c:v>
                </c:pt>
                <c:pt idx="208">
                  <c:v>66.42</c:v>
                </c:pt>
                <c:pt idx="209">
                  <c:v>66.2</c:v>
                </c:pt>
                <c:pt idx="210">
                  <c:v>65.95</c:v>
                </c:pt>
                <c:pt idx="211">
                  <c:v>65.739999999999995</c:v>
                </c:pt>
                <c:pt idx="212">
                  <c:v>65.510000000000005</c:v>
                </c:pt>
                <c:pt idx="213">
                  <c:v>65.290000000000006</c:v>
                </c:pt>
                <c:pt idx="214">
                  <c:v>65.099999999999994</c:v>
                </c:pt>
                <c:pt idx="215">
                  <c:v>64.959999999999994</c:v>
                </c:pt>
                <c:pt idx="216">
                  <c:v>64.73</c:v>
                </c:pt>
                <c:pt idx="217">
                  <c:v>64.489999999999995</c:v>
                </c:pt>
                <c:pt idx="218">
                  <c:v>64.23</c:v>
                </c:pt>
                <c:pt idx="219">
                  <c:v>63.97</c:v>
                </c:pt>
                <c:pt idx="220">
                  <c:v>63.72</c:v>
                </c:pt>
                <c:pt idx="221">
                  <c:v>63.5</c:v>
                </c:pt>
                <c:pt idx="222">
                  <c:v>63.32</c:v>
                </c:pt>
                <c:pt idx="223">
                  <c:v>63.04</c:v>
                </c:pt>
                <c:pt idx="224">
                  <c:v>62.74</c:v>
                </c:pt>
                <c:pt idx="225">
                  <c:v>62.5</c:v>
                </c:pt>
                <c:pt idx="226">
                  <c:v>62.21</c:v>
                </c:pt>
                <c:pt idx="227">
                  <c:v>61.93</c:v>
                </c:pt>
                <c:pt idx="228">
                  <c:v>61.68</c:v>
                </c:pt>
                <c:pt idx="229">
                  <c:v>61.46</c:v>
                </c:pt>
                <c:pt idx="230">
                  <c:v>61.15</c:v>
                </c:pt>
                <c:pt idx="231">
                  <c:v>60.85</c:v>
                </c:pt>
                <c:pt idx="232">
                  <c:v>60.57</c:v>
                </c:pt>
                <c:pt idx="233">
                  <c:v>60.25</c:v>
                </c:pt>
                <c:pt idx="234">
                  <c:v>59.91</c:v>
                </c:pt>
                <c:pt idx="235">
                  <c:v>59.61</c:v>
                </c:pt>
                <c:pt idx="236">
                  <c:v>59.43</c:v>
                </c:pt>
                <c:pt idx="237">
                  <c:v>59.13</c:v>
                </c:pt>
                <c:pt idx="238">
                  <c:v>58.84</c:v>
                </c:pt>
                <c:pt idx="239">
                  <c:v>58.56</c:v>
                </c:pt>
                <c:pt idx="240">
                  <c:v>58.27</c:v>
                </c:pt>
                <c:pt idx="241">
                  <c:v>57.98</c:v>
                </c:pt>
                <c:pt idx="242">
                  <c:v>57.72</c:v>
                </c:pt>
                <c:pt idx="243">
                  <c:v>57.51</c:v>
                </c:pt>
                <c:pt idx="244">
                  <c:v>57.18</c:v>
                </c:pt>
                <c:pt idx="245">
                  <c:v>56.8</c:v>
                </c:pt>
                <c:pt idx="246">
                  <c:v>56.44</c:v>
                </c:pt>
                <c:pt idx="247">
                  <c:v>56.12</c:v>
                </c:pt>
                <c:pt idx="248">
                  <c:v>55.84</c:v>
                </c:pt>
                <c:pt idx="249">
                  <c:v>55.61</c:v>
                </c:pt>
                <c:pt idx="250">
                  <c:v>55.33</c:v>
                </c:pt>
                <c:pt idx="251">
                  <c:v>54.91</c:v>
                </c:pt>
                <c:pt idx="252">
                  <c:v>54.56</c:v>
                </c:pt>
                <c:pt idx="253">
                  <c:v>54.2</c:v>
                </c:pt>
                <c:pt idx="254">
                  <c:v>53.81</c:v>
                </c:pt>
                <c:pt idx="255">
                  <c:v>53.41</c:v>
                </c:pt>
                <c:pt idx="256">
                  <c:v>53.2</c:v>
                </c:pt>
                <c:pt idx="257">
                  <c:v>53.06</c:v>
                </c:pt>
                <c:pt idx="258">
                  <c:v>52.74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10AD-4698-A0A7-600721B6B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083631"/>
        <c:axId val="2040834111"/>
      </c:lineChart>
      <c:dateAx>
        <c:axId val="3710836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  <a:alpha val="20000"/>
                </a:schemeClr>
              </a:solidFill>
              <a:round/>
            </a:ln>
            <a:effectLst/>
          </c:spPr>
        </c:majorGridlines>
        <c:numFmt formatCode="[$-416]mmm;@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40834111"/>
        <c:crosses val="autoZero"/>
        <c:auto val="1"/>
        <c:lblOffset val="100"/>
        <c:baseTimeUnit val="days"/>
        <c:majorUnit val="1"/>
        <c:majorTimeUnit val="months"/>
      </c:dateAx>
      <c:valAx>
        <c:axId val="20408341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  <a:alpha val="2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2000" b="1">
                    <a:solidFill>
                      <a:sysClr val="windowText" lastClr="000000"/>
                    </a:solidFill>
                  </a:rPr>
                  <a:t>%EAR</a:t>
                </a:r>
              </a:p>
            </c:rich>
          </c:tx>
          <c:layout>
            <c:manualLayout>
              <c:xMode val="edge"/>
              <c:yMode val="edge"/>
              <c:x val="1.1785613223560865E-2"/>
              <c:y val="0.39613969415648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108363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Planilha3!$M$31</c:f>
          <c:strCache>
            <c:ptCount val="1"/>
            <c:pt idx="0">
              <c:v>SUDESTE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Planilha3!$N$2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Planilha3!$L$33:$L$44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Planilha3!$N$33:$N$44</c:f>
              <c:numCache>
                <c:formatCode>0</c:formatCode>
                <c:ptCount val="12"/>
                <c:pt idx="0">
                  <c:v>69.89</c:v>
                </c:pt>
                <c:pt idx="1">
                  <c:v>72.489999999999995</c:v>
                </c:pt>
                <c:pt idx="2">
                  <c:v>74.66</c:v>
                </c:pt>
                <c:pt idx="3">
                  <c:v>63.44</c:v>
                </c:pt>
                <c:pt idx="4">
                  <c:v>63.39</c:v>
                </c:pt>
                <c:pt idx="5">
                  <c:v>66.09</c:v>
                </c:pt>
                <c:pt idx="6">
                  <c:v>61.22</c:v>
                </c:pt>
                <c:pt idx="7">
                  <c:v>59.58</c:v>
                </c:pt>
                <c:pt idx="8">
                  <c:v>56.41</c:v>
                </c:pt>
                <c:pt idx="9">
                  <c:v>94.15</c:v>
                </c:pt>
                <c:pt idx="10">
                  <c:v>93.29</c:v>
                </c:pt>
                <c:pt idx="11">
                  <c:v>88.94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4E-49B3-8159-9E6183833741}"/>
            </c:ext>
          </c:extLst>
        </c:ser>
        <c:ser>
          <c:idx val="1"/>
          <c:order val="1"/>
          <c:tx>
            <c:strRef>
              <c:f>Planilha3!$O$2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Planilha3!$L$33:$L$44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Planilha3!$O$33:$O$44</c:f>
              <c:numCache>
                <c:formatCode>0</c:formatCode>
                <c:ptCount val="12"/>
                <c:pt idx="0">
                  <c:v>108.97</c:v>
                </c:pt>
                <c:pt idx="1">
                  <c:v>110.09</c:v>
                </c:pt>
                <c:pt idx="2">
                  <c:v>76.599999999999994</c:v>
                </c:pt>
                <c:pt idx="3">
                  <c:v>74.92</c:v>
                </c:pt>
                <c:pt idx="4">
                  <c:v>67.67</c:v>
                </c:pt>
                <c:pt idx="5">
                  <c:v>74.73</c:v>
                </c:pt>
                <c:pt idx="6">
                  <c:v>65.94</c:v>
                </c:pt>
                <c:pt idx="7">
                  <c:v>78.349999999999994</c:v>
                </c:pt>
                <c:pt idx="8">
                  <c:v>82.29</c:v>
                </c:pt>
                <c:pt idx="9">
                  <c:v>103.62</c:v>
                </c:pt>
                <c:pt idx="10">
                  <c:v>77.87</c:v>
                </c:pt>
                <c:pt idx="11">
                  <c:v>89.58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4E-49B3-8159-9E6183833741}"/>
            </c:ext>
          </c:extLst>
        </c:ser>
        <c:ser>
          <c:idx val="2"/>
          <c:order val="2"/>
          <c:tx>
            <c:strRef>
              <c:f>Planilha3!$P$2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Planilha3!$L$33:$L$44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Planilha3!$P$33:$P$44</c:f>
              <c:numCache>
                <c:formatCode>0</c:formatCode>
                <c:ptCount val="12"/>
                <c:pt idx="0">
                  <c:v>118.65</c:v>
                </c:pt>
                <c:pt idx="1">
                  <c:v>104.56</c:v>
                </c:pt>
                <c:pt idx="2">
                  <c:v>102.83</c:v>
                </c:pt>
                <c:pt idx="3">
                  <c:v>100.7</c:v>
                </c:pt>
                <c:pt idx="4">
                  <c:v>91.58</c:v>
                </c:pt>
                <c:pt idx="5">
                  <c:v>94.75</c:v>
                </c:pt>
                <c:pt idx="6">
                  <c:v>89.18</c:v>
                </c:pt>
                <c:pt idx="7">
                  <c:v>90.09</c:v>
                </c:pt>
                <c:pt idx="8">
                  <c:v>88.05</c:v>
                </c:pt>
                <c:pt idx="9">
                  <c:v>95.38</c:v>
                </c:pt>
                <c:pt idx="10">
                  <c:v>84.21</c:v>
                </c:pt>
                <c:pt idx="11">
                  <c:v>58.53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4E-49B3-8159-9E6183833741}"/>
            </c:ext>
          </c:extLst>
        </c:ser>
        <c:ser>
          <c:idx val="3"/>
          <c:order val="3"/>
          <c:tx>
            <c:strRef>
              <c:f>Planilha3!$Q$2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Planilha3!$L$33:$L$44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Planilha3!$Q$33:$Q$44</c:f>
              <c:numCache>
                <c:formatCode>0</c:formatCode>
                <c:ptCount val="12"/>
                <c:pt idx="0">
                  <c:v>56.33</c:v>
                </c:pt>
                <c:pt idx="1">
                  <c:v>61.37</c:v>
                </c:pt>
                <c:pt idx="2">
                  <c:v>66.36</c:v>
                </c:pt>
                <c:pt idx="3">
                  <c:v>84.33</c:v>
                </c:pt>
                <c:pt idx="4">
                  <c:v>59.96</c:v>
                </c:pt>
                <c:pt idx="5">
                  <c:v>56.04</c:v>
                </c:pt>
                <c:pt idx="6">
                  <c:v>58.53</c:v>
                </c:pt>
                <c:pt idx="7">
                  <c:v>58.17</c:v>
                </c:pt>
                <c:pt idx="8">
                  <c:v>49.6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C4E-49B3-8159-9E6183833741}"/>
            </c:ext>
          </c:extLst>
        </c:ser>
        <c:ser>
          <c:idx val="4"/>
          <c:order val="4"/>
          <c:tx>
            <c:strRef>
              <c:f>Planilha3!$R$2</c:f>
              <c:strCache>
                <c:ptCount val="1"/>
                <c:pt idx="0">
                  <c:v>MLT</c:v>
                </c:pt>
              </c:strCache>
            </c:strRef>
          </c:tx>
          <c:spPr>
            <a:ln w="2222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Planilha3!$L$33:$L$44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Planilha3!$R$33:$R$44</c:f>
              <c:numCache>
                <c:formatCode>General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C4E-49B3-8159-9E6183833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5029336"/>
        <c:axId val="975035456"/>
      </c:lineChart>
      <c:catAx>
        <c:axId val="975029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5035456"/>
        <c:crosses val="autoZero"/>
        <c:auto val="1"/>
        <c:lblAlgn val="ctr"/>
        <c:lblOffset val="100"/>
        <c:noMultiLvlLbl val="0"/>
      </c:catAx>
      <c:valAx>
        <c:axId val="975035456"/>
        <c:scaling>
          <c:orientation val="minMax"/>
          <c:max val="15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  <a:alpha val="2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 b="1">
                    <a:solidFill>
                      <a:schemeClr val="tx1"/>
                    </a:solidFill>
                  </a:rPr>
                  <a:t>ENA</a:t>
                </a:r>
                <a:r>
                  <a:rPr lang="pt-BR" sz="1200" b="1" baseline="0">
                    <a:solidFill>
                      <a:schemeClr val="tx1"/>
                    </a:solidFill>
                  </a:rPr>
                  <a:t> (%MLT)</a:t>
                </a:r>
                <a:endParaRPr lang="pt-BR" sz="1200" b="1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5029336"/>
        <c:crosses val="autoZero"/>
        <c:crossBetween val="midCat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25160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0.30654</cdr:x>
      <cdr:y>0.02668</cdr:y>
    </cdr:from>
    <cdr:to>
      <cdr:x>0.71215</cdr:x>
      <cdr:y>0.12152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id="{D0E41779-76D1-460D-89F9-AE8F1C0C3C08}"/>
            </a:ext>
          </a:extLst>
        </cdr:cNvPr>
        <cdr:cNvSpPr txBox="1"/>
      </cdr:nvSpPr>
      <cdr:spPr>
        <a:xfrm xmlns:a="http://schemas.openxmlformats.org/drawingml/2006/main">
          <a:off x="1562100" y="85737"/>
          <a:ext cx="2066907" cy="304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pt-BR" sz="1400" b="1">
              <a:solidFill>
                <a:sysClr val="windowText" lastClr="000000"/>
              </a:solidFill>
            </a:rPr>
            <a:t>SUDESTE /</a:t>
          </a:r>
          <a:r>
            <a:rPr lang="pt-BR" sz="1400" b="1" baseline="0">
              <a:solidFill>
                <a:sysClr val="windowText" lastClr="000000"/>
              </a:solidFill>
            </a:rPr>
            <a:t> CENTRO-OESTE</a:t>
          </a:r>
          <a:endParaRPr lang="pt-BR" sz="1400" b="1">
            <a:solidFill>
              <a:sysClr val="windowText" lastClr="0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0.30654</cdr:x>
      <cdr:y>0.02668</cdr:y>
    </cdr:from>
    <cdr:to>
      <cdr:x>0.71215</cdr:x>
      <cdr:y>0.12152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id="{D0E41779-76D1-460D-89F9-AE8F1C0C3C08}"/>
            </a:ext>
          </a:extLst>
        </cdr:cNvPr>
        <cdr:cNvSpPr txBox="1"/>
      </cdr:nvSpPr>
      <cdr:spPr>
        <a:xfrm xmlns:a="http://schemas.openxmlformats.org/drawingml/2006/main">
          <a:off x="1562100" y="85737"/>
          <a:ext cx="2066907" cy="304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pt-BR" sz="1400" b="1">
              <a:solidFill>
                <a:sysClr val="windowText" lastClr="000000"/>
              </a:solidFill>
            </a:rPr>
            <a:t>NORDESTE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0.30654</cdr:x>
      <cdr:y>0.02668</cdr:y>
    </cdr:from>
    <cdr:to>
      <cdr:x>0.71215</cdr:x>
      <cdr:y>0.12152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id="{D0E41779-76D1-460D-89F9-AE8F1C0C3C08}"/>
            </a:ext>
          </a:extLst>
        </cdr:cNvPr>
        <cdr:cNvSpPr txBox="1"/>
      </cdr:nvSpPr>
      <cdr:spPr>
        <a:xfrm xmlns:a="http://schemas.openxmlformats.org/drawingml/2006/main">
          <a:off x="1562100" y="85737"/>
          <a:ext cx="2066907" cy="304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pt-BR" sz="1400" b="1">
              <a:solidFill>
                <a:sysClr val="windowText" lastClr="000000"/>
              </a:solidFill>
            </a:rPr>
            <a:t>SUL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0.30654</cdr:x>
      <cdr:y>0.02668</cdr:y>
    </cdr:from>
    <cdr:to>
      <cdr:x>0.71215</cdr:x>
      <cdr:y>0.12152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id="{D0E41779-76D1-460D-89F9-AE8F1C0C3C08}"/>
            </a:ext>
          </a:extLst>
        </cdr:cNvPr>
        <cdr:cNvSpPr txBox="1"/>
      </cdr:nvSpPr>
      <cdr:spPr>
        <a:xfrm xmlns:a="http://schemas.openxmlformats.org/drawingml/2006/main">
          <a:off x="1562100" y="85737"/>
          <a:ext cx="2066907" cy="304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pt-BR" sz="1400" b="1">
              <a:solidFill>
                <a:sysClr val="windowText" lastClr="000000"/>
              </a:solidFill>
            </a:rPr>
            <a:t>NORTE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0.30654</cdr:x>
      <cdr:y>0.02668</cdr:y>
    </cdr:from>
    <cdr:to>
      <cdr:x>0.71215</cdr:x>
      <cdr:y>0.12152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id="{D0E41779-76D1-460D-89F9-AE8F1C0C3C08}"/>
            </a:ext>
          </a:extLst>
        </cdr:cNvPr>
        <cdr:cNvSpPr txBox="1"/>
      </cdr:nvSpPr>
      <cdr:spPr>
        <a:xfrm xmlns:a="http://schemas.openxmlformats.org/drawingml/2006/main">
          <a:off x="1562100" y="85737"/>
          <a:ext cx="2066907" cy="304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pt-BR" sz="3200" b="1" dirty="0">
              <a:solidFill>
                <a:sysClr val="windowText" lastClr="000000"/>
              </a:solidFill>
            </a:rPr>
            <a:t>SIN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B427E1D-031E-424D-A334-8B9A3402AC3A}" type="datetimeFigureOut">
              <a:rPr lang="en-BR" smtClean="0"/>
              <a:t>09/26/2024</a:t>
            </a:fld>
            <a:endParaRPr lang="en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6638308-345B-6E4A-B9B3-4DAE7523307F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77050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D77BC-234D-C94A-B9F5-FDF9B3BBACD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624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EF50C-ECA7-4C6E-BBC7-585538501F0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033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593725" y="1143000"/>
            <a:ext cx="567055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EF50C-ECA7-4C6E-BBC7-585538501F0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942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D77BC-234D-C94A-B9F5-FDF9B3BBACD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3225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D77BC-234D-C94A-B9F5-FDF9B3BBACD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740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D77BC-234D-C94A-B9F5-FDF9B3BBACDE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6082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D77BC-234D-C94A-B9F5-FDF9B3BBACDE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9610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D77BC-234D-C94A-B9F5-FDF9B3BBACD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474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D77BC-234D-C94A-B9F5-FDF9B3BBACD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3747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D77BC-234D-C94A-B9F5-FDF9B3BBACD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330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D77BC-234D-C94A-B9F5-FDF9B3BBACD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613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D77BC-234D-C94A-B9F5-FDF9B3BBACD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206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D77BC-234D-C94A-B9F5-FDF9B3BBACD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4217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D77BC-234D-C94A-B9F5-FDF9B3BBACD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645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EF50C-ECA7-4C6E-BBC7-585538501F0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997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593725" y="1143000"/>
            <a:ext cx="567055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EF50C-ECA7-4C6E-BBC7-585538501F0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01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D5909-F4E9-9D84-7B00-20F90F08F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0E414-7576-7189-0D08-36AF8CF46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E7676-1F23-C324-9A45-73C4A188E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5BA1-509B-8B44-B646-83B67AAD21B9}" type="datetimeFigureOut">
              <a:rPr lang="en-BR" smtClean="0"/>
              <a:t>09/26/2024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4AD66-50E1-353F-A586-B1F0658B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ABA9F-599D-B6B8-2727-E3513A05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D703-FDA0-D04D-BF9C-F2E6431530BA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9596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607B1-43E1-DFC6-BAF3-D7C68F60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4C5E1B-EFAE-6BE2-A9AA-128B35CAB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E1B48-804C-B67B-C653-807411665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5BA1-509B-8B44-B646-83B67AAD21B9}" type="datetimeFigureOut">
              <a:rPr lang="en-BR" smtClean="0"/>
              <a:t>09/26/2024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D70B5-2978-E2B9-0C8D-EDEF6D506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45E1D-AD98-FEAD-28CD-EB84C74B0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D703-FDA0-D04D-BF9C-F2E6431530BA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36870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C091F3-9917-C092-6847-7826074EB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46BCD-7A94-E698-B268-411EA4F7F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B0074-83AA-B304-EF53-AF26B9871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5BA1-509B-8B44-B646-83B67AAD21B9}" type="datetimeFigureOut">
              <a:rPr lang="en-BR" smtClean="0"/>
              <a:t>09/26/2024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8D818-0DE0-3A42-37B7-F6373A4AD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F284-94D2-1132-27EB-DB7DB125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D703-FDA0-D04D-BF9C-F2E6431530BA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602059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98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8752-A438-9146-BA38-EA84B4824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540F6-5B46-0CCC-1588-AC508557B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FE2FF-A114-AF39-77C6-A848BA76B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5BA1-509B-8B44-B646-83B67AAD21B9}" type="datetimeFigureOut">
              <a:rPr lang="en-BR" smtClean="0"/>
              <a:t>09/26/2024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850A4-56DA-C6C4-40E9-340355C3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177FF-5817-30F5-F190-4A77CF97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D703-FDA0-D04D-BF9C-F2E6431530BA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43957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02D40-5FD2-F446-064F-6D62BEEF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3DFBB-2BC4-6EFA-6C90-53E71627D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E69A-B751-FB16-A8A4-AE52222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5BA1-509B-8B44-B646-83B67AAD21B9}" type="datetimeFigureOut">
              <a:rPr lang="en-BR" smtClean="0"/>
              <a:t>09/26/2024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769BD-4877-A183-D612-87D559BF3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4FAD6-B074-799C-AFB8-2B09077C7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D703-FDA0-D04D-BF9C-F2E6431530BA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2197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0C657-50DA-DFA0-8A13-1D890076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88466-53DB-4E64-E758-D7B1FD2B6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89C9F-4204-402E-C7D8-A5D04734C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C84E3-7985-C97D-3C1C-DAE651C3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5BA1-509B-8B44-B646-83B67AAD21B9}" type="datetimeFigureOut">
              <a:rPr lang="en-BR" smtClean="0"/>
              <a:t>09/26/2024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3823F-1425-87E5-09B2-D1F6C0D37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65787-A5BF-3F2A-4A56-9755129E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D703-FDA0-D04D-BF9C-F2E6431530BA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4306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723E4-D693-5D90-EC1C-A8A44A0A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B0BE2-D9C3-7EFD-3DF5-F0D04B184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D104B-A055-DFCC-742A-976490890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E552D9-E3B2-6CCE-AD78-1EA69E876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A5AC01-3862-AF5D-8E3A-B349C296D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28EAC3-E2FE-4D98-12A2-0AE3BBE3A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5BA1-509B-8B44-B646-83B67AAD21B9}" type="datetimeFigureOut">
              <a:rPr lang="en-BR" smtClean="0"/>
              <a:t>09/26/2024</a:t>
            </a:fld>
            <a:endParaRPr lang="en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E3EE94-01AF-18CA-B420-52283CB5C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C6E3FF-4570-845D-CD8E-373D12AE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D703-FDA0-D04D-BF9C-F2E6431530BA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20977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6AAC2-1F32-41BE-38B3-DC5A4086A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8986D5-035F-E324-4FF6-54743953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5BA1-509B-8B44-B646-83B67AAD21B9}" type="datetimeFigureOut">
              <a:rPr lang="en-BR" smtClean="0"/>
              <a:t>09/26/2024</a:t>
            </a:fld>
            <a:endParaRPr lang="en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7D8885-84D1-DF84-137B-A98C3EBD4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C8F6F-1CB2-37A3-D083-BA4795796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D703-FDA0-D04D-BF9C-F2E6431530BA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43716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A64D82-00A2-1423-45A4-D829673F8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5BA1-509B-8B44-B646-83B67AAD21B9}" type="datetimeFigureOut">
              <a:rPr lang="en-BR" smtClean="0"/>
              <a:t>09/26/2024</a:t>
            </a:fld>
            <a:endParaRPr lang="en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F3401-44CC-85A5-8380-A5A464022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572F2-9285-39E3-903E-EFC476F9F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D703-FDA0-D04D-BF9C-F2E6431530BA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076555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92D41-858F-0B9C-9C4C-14A914EBE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960E9-4AAF-5605-E1BC-34A5D0AF7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1D7867-58D5-C3B7-3D2F-4782BF581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1C904-090F-D773-BFFE-B669E1CB0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5BA1-509B-8B44-B646-83B67AAD21B9}" type="datetimeFigureOut">
              <a:rPr lang="en-BR" smtClean="0"/>
              <a:t>09/26/2024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A50D9-E3F4-6E75-20ED-F9B8BFC4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D8F86-E243-8E20-3B22-C87CDAB5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D703-FDA0-D04D-BF9C-F2E6431530BA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89808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15165-03DC-DA0D-1192-0DC645278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0BBD79-9F88-C1BF-CA9B-E3E9C1098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E99FF-8ECE-0809-C1C6-BBDC72078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4F687-E29B-983A-430E-85920E009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5BA1-509B-8B44-B646-83B67AAD21B9}" type="datetimeFigureOut">
              <a:rPr lang="en-BR" smtClean="0"/>
              <a:t>09/26/2024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68E14-D716-393E-193D-8B6C43EC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B64C4-55F7-DB9A-91E2-7571FD97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D703-FDA0-D04D-BF9C-F2E6431530BA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61469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3FDB9D-A725-DC79-3CF2-C94188CCA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CF6DA-DBD6-338C-096F-CAD4A65D2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00777-1CED-B50B-D3B2-096315DCF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65BA1-509B-8B44-B646-83B67AAD21B9}" type="datetimeFigureOut">
              <a:rPr lang="en-BR" smtClean="0"/>
              <a:t>09/26/2024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FB3D5-DD9C-57B9-9402-4015C8DFB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B3258-A8F4-6816-54D1-4E3AC2AD9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0D703-FDA0-D04D-BF9C-F2E6431530BA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44693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10" Type="http://schemas.openxmlformats.org/officeDocument/2006/relationships/chart" Target="../charts/chart15.xml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10" Type="http://schemas.openxmlformats.org/officeDocument/2006/relationships/chart" Target="../charts/chart16.xml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10" Type="http://schemas.openxmlformats.org/officeDocument/2006/relationships/image" Target="../media/image33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sv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10" Type="http://schemas.openxmlformats.org/officeDocument/2006/relationships/chart" Target="../charts/chart1.xml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chart" Target="../charts/chart5.xml"/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12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chart" Target="../charts/chart3.xml"/><Relationship Id="rId5" Type="http://schemas.openxmlformats.org/officeDocument/2006/relationships/image" Target="../media/image14.svg"/><Relationship Id="rId15" Type="http://schemas.openxmlformats.org/officeDocument/2006/relationships/image" Target="../media/image25.png"/><Relationship Id="rId10" Type="http://schemas.openxmlformats.org/officeDocument/2006/relationships/chart" Target="../charts/chart2.xml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chart" Target="../charts/chart8.xml"/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5.png"/><Relationship Id="rId5" Type="http://schemas.openxmlformats.org/officeDocument/2006/relationships/image" Target="../media/image14.svg"/><Relationship Id="rId10" Type="http://schemas.openxmlformats.org/officeDocument/2006/relationships/chart" Target="../charts/chart7.xml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chart" Target="../charts/chart12.xml"/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12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chart" Target="../charts/chart10.xml"/><Relationship Id="rId5" Type="http://schemas.openxmlformats.org/officeDocument/2006/relationships/image" Target="../media/image14.svg"/><Relationship Id="rId10" Type="http://schemas.openxmlformats.org/officeDocument/2006/relationships/chart" Target="../charts/chart9.xml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10" Type="http://schemas.openxmlformats.org/officeDocument/2006/relationships/chart" Target="../charts/chart13.xml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10" Type="http://schemas.openxmlformats.org/officeDocument/2006/relationships/chart" Target="../charts/chart14.xml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F2BF6536-CD7D-C7E8-5D70-5C7555D53FE9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186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 descr="Forma&#10;&#10;Descrição gerada automaticamente com confiança média">
            <a:extLst>
              <a:ext uri="{FF2B5EF4-FFF2-40B4-BE49-F238E27FC236}">
                <a16:creationId xmlns:a16="http://schemas.microsoft.com/office/drawing/2014/main" id="{C87F7B4E-894C-790E-1941-97FAAAB103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44544"/>
          <a:stretch/>
        </p:blipFill>
        <p:spPr>
          <a:xfrm>
            <a:off x="0" y="0"/>
            <a:ext cx="12192000" cy="2424545"/>
          </a:xfrm>
          <a:prstGeom prst="rect">
            <a:avLst/>
          </a:prstGeom>
        </p:spPr>
      </p:pic>
      <p:pic>
        <p:nvPicPr>
          <p:cNvPr id="3" name="Imagem 2" descr="Uma imagem contendo animal&#10;&#10;Descrição gerada automaticamente">
            <a:extLst>
              <a:ext uri="{FF2B5EF4-FFF2-40B4-BE49-F238E27FC236}">
                <a16:creationId xmlns:a16="http://schemas.microsoft.com/office/drawing/2014/main" id="{EEE205DD-73D5-8A84-696F-90141F024A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" y="11289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7DD97CC-2E9C-D964-8366-D743284E159C}"/>
              </a:ext>
            </a:extLst>
          </p:cNvPr>
          <p:cNvSpPr txBox="1"/>
          <p:nvPr/>
        </p:nvSpPr>
        <p:spPr>
          <a:xfrm>
            <a:off x="410860" y="2410708"/>
            <a:ext cx="7513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Operação do Sistema Interligado Nacional: Confiabilidade e Resiliência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12822C0-F7FC-1CCA-153E-0B5D10CE0E74}"/>
              </a:ext>
            </a:extLst>
          </p:cNvPr>
          <p:cNvSpPr/>
          <p:nvPr/>
        </p:nvSpPr>
        <p:spPr>
          <a:xfrm>
            <a:off x="8034291" y="226046"/>
            <a:ext cx="4283795" cy="338150"/>
          </a:xfrm>
          <a:prstGeom prst="rect">
            <a:avLst/>
          </a:prstGeom>
        </p:spPr>
        <p:txBody>
          <a:bodyPr wrap="square" lIns="91040" tIns="45520" rIns="91040" bIns="45520" anchor="t"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chemeClr val="bg1"/>
                </a:solidFill>
                <a:latin typeface="Univers"/>
                <a:ea typeface="+mj-ea"/>
                <a:cs typeface="Arial"/>
              </a:rPr>
              <a:t>São Paulo, 26 de setembro de 2024</a:t>
            </a:r>
            <a:endParaRPr lang="pt-BR" dirty="0">
              <a:solidFill>
                <a:schemeClr val="bg1"/>
              </a:solidFill>
              <a:ea typeface="+mj-ea"/>
            </a:endParaRPr>
          </a:p>
        </p:txBody>
      </p:sp>
      <p:pic>
        <p:nvPicPr>
          <p:cNvPr id="16" name="Gráfico 15" descr="Lupa estrutura de tópicos">
            <a:extLst>
              <a:ext uri="{FF2B5EF4-FFF2-40B4-BE49-F238E27FC236}">
                <a16:creationId xmlns:a16="http://schemas.microsoft.com/office/drawing/2014/main" id="{DF4B621B-3055-14C9-9E3A-72DCDF1C3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1489" y="5887719"/>
            <a:ext cx="748797" cy="748797"/>
          </a:xfrm>
          <a:prstGeom prst="rect">
            <a:avLst/>
          </a:prstGeom>
        </p:spPr>
      </p:pic>
      <p:pic>
        <p:nvPicPr>
          <p:cNvPr id="17" name="Gráfico 16" descr="Engrenagem única estrutura de tópicos">
            <a:extLst>
              <a:ext uri="{FF2B5EF4-FFF2-40B4-BE49-F238E27FC236}">
                <a16:creationId xmlns:a16="http://schemas.microsoft.com/office/drawing/2014/main" id="{632563D1-9B94-C78E-37B5-E9BE14D768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6526" y="5804917"/>
            <a:ext cx="914400" cy="914400"/>
          </a:xfrm>
          <a:prstGeom prst="rect">
            <a:avLst/>
          </a:prstGeom>
        </p:spPr>
      </p:pic>
      <p:pic>
        <p:nvPicPr>
          <p:cNvPr id="18" name="Gráfico 17" descr="Seta circular estrutura de tópicos">
            <a:extLst>
              <a:ext uri="{FF2B5EF4-FFF2-40B4-BE49-F238E27FC236}">
                <a16:creationId xmlns:a16="http://schemas.microsoft.com/office/drawing/2014/main" id="{D4A31A27-BAC3-D98E-A7A5-C9F3F07F34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06206" y="5804917"/>
            <a:ext cx="914400" cy="914400"/>
          </a:xfrm>
          <a:prstGeom prst="rect">
            <a:avLst/>
          </a:prstGeom>
        </p:spPr>
      </p:pic>
      <p:pic>
        <p:nvPicPr>
          <p:cNvPr id="20" name="Gráfico 19" descr="Olho estrutura de tópicos">
            <a:extLst>
              <a:ext uri="{FF2B5EF4-FFF2-40B4-BE49-F238E27FC236}">
                <a16:creationId xmlns:a16="http://schemas.microsoft.com/office/drawing/2014/main" id="{59F20F54-5FDC-C00F-3090-24D6832E0A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86846" y="5804917"/>
            <a:ext cx="914400" cy="9144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233C593F-A834-0EA3-D203-B2467035A5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5537" y="692178"/>
            <a:ext cx="2431211" cy="754851"/>
          </a:xfrm>
          <a:prstGeom prst="rect">
            <a:avLst/>
          </a:prstGeom>
        </p:spPr>
      </p:pic>
      <p:sp>
        <p:nvSpPr>
          <p:cNvPr id="4" name="TextBox 12">
            <a:extLst>
              <a:ext uri="{FF2B5EF4-FFF2-40B4-BE49-F238E27FC236}">
                <a16:creationId xmlns:a16="http://schemas.microsoft.com/office/drawing/2014/main" id="{5414C492-15F3-4DBF-6E2F-9AC8EFA737AB}"/>
              </a:ext>
            </a:extLst>
          </p:cNvPr>
          <p:cNvSpPr txBox="1"/>
          <p:nvPr/>
        </p:nvSpPr>
        <p:spPr>
          <a:xfrm>
            <a:off x="410860" y="4777965"/>
            <a:ext cx="58873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</a:rPr>
              <a:t>ENCONTRO COGEN</a:t>
            </a:r>
            <a:endParaRPr lang="pt-BR" sz="2000" b="1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Christiano Vieira da Silva</a:t>
            </a:r>
          </a:p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Diretor de Operação</a:t>
            </a:r>
          </a:p>
        </p:txBody>
      </p:sp>
    </p:spTree>
    <p:extLst>
      <p:ext uri="{BB962C8B-B14F-4D97-AF65-F5344CB8AC3E}">
        <p14:creationId xmlns:p14="http://schemas.microsoft.com/office/powerpoint/2010/main" val="1378246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">
            <a:extLst>
              <a:ext uri="{FF2B5EF4-FFF2-40B4-BE49-F238E27FC236}">
                <a16:creationId xmlns:a16="http://schemas.microsoft.com/office/drawing/2014/main" id="{DEAF03CD-C2FD-0262-CE75-AD39515C6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057" y="3207361"/>
            <a:ext cx="2430146" cy="3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942" tIns="67862" rIns="95942" bIns="0">
            <a:spAutoFit/>
          </a:bodyPr>
          <a:lstStyle/>
          <a:p>
            <a:pPr defTabSz="957651" eaLnBrk="0" hangingPunct="0">
              <a:defRPr/>
            </a:pPr>
            <a:r>
              <a:rPr lang="pt-BR" sz="2001" b="1">
                <a:solidFill>
                  <a:srgbClr val="BFF3CA"/>
                </a:solidFill>
                <a:latin typeface="Arial" charset="0"/>
              </a:rPr>
              <a:t>Agenda</a:t>
            </a:r>
          </a:p>
        </p:txBody>
      </p: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3B274797-2FB2-3DD4-DB7A-9607BC38CB2D}"/>
              </a:ext>
            </a:extLst>
          </p:cNvPr>
          <p:cNvCxnSpPr>
            <a:cxnSpLocks/>
          </p:cNvCxnSpPr>
          <p:nvPr/>
        </p:nvCxnSpPr>
        <p:spPr>
          <a:xfrm>
            <a:off x="2940064" y="399432"/>
            <a:ext cx="0" cy="6368465"/>
          </a:xfrm>
          <a:prstGeom prst="line">
            <a:avLst/>
          </a:prstGeom>
          <a:ln>
            <a:solidFill>
              <a:srgbClr val="BFF3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Imagem 57" descr="Uma imagem contendo Logotipo&#10;&#10;Descrição gerada automaticamente">
            <a:extLst>
              <a:ext uri="{FF2B5EF4-FFF2-40B4-BE49-F238E27FC236}">
                <a16:creationId xmlns:a16="http://schemas.microsoft.com/office/drawing/2014/main" id="{AEAC4292-F566-2949-BDF6-ED75FA925B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26" y="0"/>
            <a:ext cx="2260600" cy="6985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95A9BC6-D7C9-6A99-B685-36038E924E79}"/>
              </a:ext>
            </a:extLst>
          </p:cNvPr>
          <p:cNvSpPr/>
          <p:nvPr/>
        </p:nvSpPr>
        <p:spPr>
          <a:xfrm>
            <a:off x="0" y="1"/>
            <a:ext cx="12198557" cy="6872513"/>
          </a:xfrm>
          <a:prstGeom prst="rect">
            <a:avLst/>
          </a:prstGeom>
          <a:solidFill>
            <a:srgbClr val="003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69">
              <a:defRPr/>
            </a:pPr>
            <a:endParaRPr lang="pt-BR" sz="1801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11024F13-60DF-063F-7CE3-73A29B5AE8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0500" y="105481"/>
            <a:ext cx="2098199" cy="64832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C33C45DC-22F4-6D5E-72C5-1A5874BE0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8" y="103412"/>
            <a:ext cx="9806736" cy="67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942" tIns="67862" rIns="95942" bIns="0">
            <a:spAutoFit/>
          </a:bodyPr>
          <a:lstStyle/>
          <a:p>
            <a:pPr defTabSz="957651" eaLnBrk="0" hangingPunct="0">
              <a:defRPr/>
            </a:pPr>
            <a:r>
              <a:rPr lang="pt-BR" sz="1963" b="1" dirty="0">
                <a:solidFill>
                  <a:schemeClr val="bg1"/>
                </a:solidFill>
                <a:latin typeface="Arial" charset="0"/>
              </a:rPr>
              <a:t>Perturbações na Rede Básica </a:t>
            </a:r>
          </a:p>
          <a:p>
            <a:pPr defTabSz="957651" eaLnBrk="0" hangingPunct="0">
              <a:defRPr/>
            </a:pPr>
            <a:r>
              <a:rPr lang="pt-BR" sz="1963" b="1" dirty="0">
                <a:solidFill>
                  <a:schemeClr val="bg1"/>
                </a:solidFill>
                <a:latin typeface="Arial" charset="0"/>
              </a:rPr>
              <a:t>	x Perturbações na Rede Básica provocadas por </a:t>
            </a:r>
            <a:r>
              <a:rPr lang="pt-BR" sz="1963" b="1" dirty="0">
                <a:solidFill>
                  <a:schemeClr val="accent2"/>
                </a:solidFill>
                <a:latin typeface="Arial" charset="0"/>
              </a:rPr>
              <a:t>queimadas</a:t>
            </a:r>
            <a:endParaRPr lang="pt-BR" sz="1374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EAFD19FE-97BA-85F3-1180-0B8566ED2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55" y="975510"/>
            <a:ext cx="4588271" cy="24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942" tIns="67862" rIns="95942" bIns="0">
            <a:spAutoFit/>
          </a:bodyPr>
          <a:lstStyle/>
          <a:p>
            <a:pPr algn="ctr" defTabSz="957651" eaLnBrk="0" hangingPunct="0">
              <a:defRPr/>
            </a:pPr>
            <a:r>
              <a:rPr lang="pt-BR" sz="1178" dirty="0">
                <a:solidFill>
                  <a:schemeClr val="bg1"/>
                </a:solidFill>
                <a:latin typeface="Arial" charset="0"/>
              </a:rPr>
              <a:t>Todos os meses – 2015 a agosto/2024 (10 anos)</a:t>
            </a:r>
            <a:endParaRPr lang="pt-BR" sz="982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AF4EE9A1-F7B6-1F32-7C96-F6819DD7A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8577" y="755907"/>
            <a:ext cx="3673233" cy="51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942" tIns="67862" rIns="95942" bIns="0">
            <a:spAutoFit/>
          </a:bodyPr>
          <a:lstStyle/>
          <a:p>
            <a:pPr algn="ctr" defTabSz="957651" eaLnBrk="0" hangingPunct="0">
              <a:defRPr/>
            </a:pPr>
            <a:r>
              <a:rPr lang="pt-BR" sz="968" dirty="0">
                <a:solidFill>
                  <a:srgbClr val="A4D8B5"/>
                </a:solidFill>
                <a:latin typeface="Arial" charset="0"/>
              </a:rPr>
              <a:t>Historicamente, os meses de agosto, setembro e outubro são os que apresentam a maior frequência de perturbações provocadas por queimadas</a:t>
            </a:r>
            <a:endParaRPr lang="pt-BR" sz="677" dirty="0">
              <a:solidFill>
                <a:srgbClr val="A4D8B5"/>
              </a:solidFill>
              <a:latin typeface="Arial" charset="0"/>
            </a:endParaRP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1CE744F1-52BB-F2DA-0651-E9BA4179E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03494"/>
            <a:ext cx="12192000" cy="4914605"/>
          </a:xfrm>
          <a:prstGeom prst="rect">
            <a:avLst/>
          </a:prstGeom>
        </p:spPr>
      </p:pic>
      <p:sp>
        <p:nvSpPr>
          <p:cNvPr id="50" name="Retângulo 49">
            <a:extLst>
              <a:ext uri="{FF2B5EF4-FFF2-40B4-BE49-F238E27FC236}">
                <a16:creationId xmlns:a16="http://schemas.microsoft.com/office/drawing/2014/main" id="{BF131692-2711-2602-C1B0-6BDBE3885152}"/>
              </a:ext>
            </a:extLst>
          </p:cNvPr>
          <p:cNvSpPr/>
          <p:nvPr/>
        </p:nvSpPr>
        <p:spPr>
          <a:xfrm>
            <a:off x="718896" y="1631768"/>
            <a:ext cx="341011" cy="4460825"/>
          </a:xfrm>
          <a:prstGeom prst="rect">
            <a:avLst/>
          </a:prstGeom>
          <a:solidFill>
            <a:schemeClr val="accent6">
              <a:alpha val="8000"/>
            </a:schemeClr>
          </a:solidFill>
          <a:ln w="15875">
            <a:solidFill>
              <a:srgbClr val="508577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2"/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2B59D7CC-0029-8D03-6F3A-5ACA6621E2C5}"/>
              </a:ext>
            </a:extLst>
          </p:cNvPr>
          <p:cNvSpPr/>
          <p:nvPr/>
        </p:nvSpPr>
        <p:spPr>
          <a:xfrm>
            <a:off x="1990784" y="1622551"/>
            <a:ext cx="341011" cy="4460825"/>
          </a:xfrm>
          <a:prstGeom prst="rect">
            <a:avLst/>
          </a:prstGeom>
          <a:solidFill>
            <a:schemeClr val="accent6">
              <a:alpha val="8000"/>
            </a:schemeClr>
          </a:solidFill>
          <a:ln w="15875">
            <a:solidFill>
              <a:srgbClr val="508577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2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3DA50D80-F17F-3786-EFB4-C34BD4CACA4C}"/>
              </a:ext>
            </a:extLst>
          </p:cNvPr>
          <p:cNvSpPr/>
          <p:nvPr/>
        </p:nvSpPr>
        <p:spPr>
          <a:xfrm>
            <a:off x="3253455" y="1613335"/>
            <a:ext cx="341011" cy="4460825"/>
          </a:xfrm>
          <a:prstGeom prst="rect">
            <a:avLst/>
          </a:prstGeom>
          <a:solidFill>
            <a:schemeClr val="accent6">
              <a:alpha val="8000"/>
            </a:schemeClr>
          </a:solidFill>
          <a:ln w="15875">
            <a:solidFill>
              <a:srgbClr val="508577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2"/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D567BE59-0C5C-EAC0-1FA8-C7B9974EFE8E}"/>
              </a:ext>
            </a:extLst>
          </p:cNvPr>
          <p:cNvSpPr/>
          <p:nvPr/>
        </p:nvSpPr>
        <p:spPr>
          <a:xfrm>
            <a:off x="4497694" y="1604118"/>
            <a:ext cx="341011" cy="4460825"/>
          </a:xfrm>
          <a:prstGeom prst="rect">
            <a:avLst/>
          </a:prstGeom>
          <a:solidFill>
            <a:schemeClr val="accent6">
              <a:alpha val="8000"/>
            </a:schemeClr>
          </a:solidFill>
          <a:ln w="15875">
            <a:solidFill>
              <a:srgbClr val="508577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2"/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3A4353CE-2854-4223-734C-F42863394E27}"/>
              </a:ext>
            </a:extLst>
          </p:cNvPr>
          <p:cNvSpPr/>
          <p:nvPr/>
        </p:nvSpPr>
        <p:spPr>
          <a:xfrm>
            <a:off x="5769582" y="1604118"/>
            <a:ext cx="341011" cy="4460825"/>
          </a:xfrm>
          <a:prstGeom prst="rect">
            <a:avLst/>
          </a:prstGeom>
          <a:solidFill>
            <a:schemeClr val="accent6">
              <a:alpha val="8000"/>
            </a:schemeClr>
          </a:solidFill>
          <a:ln w="15875">
            <a:solidFill>
              <a:srgbClr val="508577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2"/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8A57E968-F589-E433-1603-CCA4F503C947}"/>
              </a:ext>
            </a:extLst>
          </p:cNvPr>
          <p:cNvSpPr/>
          <p:nvPr/>
        </p:nvSpPr>
        <p:spPr>
          <a:xfrm>
            <a:off x="7023037" y="1594901"/>
            <a:ext cx="341011" cy="4460825"/>
          </a:xfrm>
          <a:prstGeom prst="rect">
            <a:avLst/>
          </a:prstGeom>
          <a:solidFill>
            <a:schemeClr val="accent6">
              <a:alpha val="8000"/>
            </a:schemeClr>
          </a:solidFill>
          <a:ln w="15875">
            <a:solidFill>
              <a:srgbClr val="508577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2"/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304EE4AD-3366-0A71-0834-82F035BFB6A2}"/>
              </a:ext>
            </a:extLst>
          </p:cNvPr>
          <p:cNvSpPr/>
          <p:nvPr/>
        </p:nvSpPr>
        <p:spPr>
          <a:xfrm>
            <a:off x="8276492" y="1585685"/>
            <a:ext cx="341011" cy="4460825"/>
          </a:xfrm>
          <a:prstGeom prst="rect">
            <a:avLst/>
          </a:prstGeom>
          <a:solidFill>
            <a:schemeClr val="accent6">
              <a:alpha val="8000"/>
            </a:schemeClr>
          </a:solidFill>
          <a:ln w="15875">
            <a:solidFill>
              <a:srgbClr val="508577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2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86BF9F26-5AD9-276A-DFFF-DD323BA788EB}"/>
              </a:ext>
            </a:extLst>
          </p:cNvPr>
          <p:cNvSpPr/>
          <p:nvPr/>
        </p:nvSpPr>
        <p:spPr>
          <a:xfrm>
            <a:off x="9539163" y="1594901"/>
            <a:ext cx="341011" cy="4460825"/>
          </a:xfrm>
          <a:prstGeom prst="rect">
            <a:avLst/>
          </a:prstGeom>
          <a:solidFill>
            <a:schemeClr val="accent6">
              <a:alpha val="8000"/>
            </a:schemeClr>
          </a:solidFill>
          <a:ln w="15875">
            <a:solidFill>
              <a:srgbClr val="508577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2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3B9EE6E6-60ED-2550-3B67-CF05618E35AD}"/>
              </a:ext>
            </a:extLst>
          </p:cNvPr>
          <p:cNvSpPr/>
          <p:nvPr/>
        </p:nvSpPr>
        <p:spPr>
          <a:xfrm>
            <a:off x="10801835" y="1613335"/>
            <a:ext cx="341011" cy="4460825"/>
          </a:xfrm>
          <a:prstGeom prst="rect">
            <a:avLst/>
          </a:prstGeom>
          <a:solidFill>
            <a:schemeClr val="accent6">
              <a:alpha val="8000"/>
            </a:schemeClr>
          </a:solidFill>
          <a:ln w="15875">
            <a:solidFill>
              <a:srgbClr val="508577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2"/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D81C6400-EC4F-D659-06BC-833CAB0EEC71}"/>
              </a:ext>
            </a:extLst>
          </p:cNvPr>
          <p:cNvSpPr/>
          <p:nvPr/>
        </p:nvSpPr>
        <p:spPr>
          <a:xfrm>
            <a:off x="12046073" y="1585685"/>
            <a:ext cx="119813" cy="4460825"/>
          </a:xfrm>
          <a:prstGeom prst="rect">
            <a:avLst/>
          </a:prstGeom>
          <a:solidFill>
            <a:schemeClr val="accent6">
              <a:alpha val="8000"/>
            </a:schemeClr>
          </a:solidFill>
          <a:ln w="15875">
            <a:solidFill>
              <a:srgbClr val="508577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2"/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AAD1F673-7DD6-A369-8CD6-7B89D8948FC1}"/>
              </a:ext>
            </a:extLst>
          </p:cNvPr>
          <p:cNvSpPr/>
          <p:nvPr/>
        </p:nvSpPr>
        <p:spPr>
          <a:xfrm>
            <a:off x="2439483" y="6353026"/>
            <a:ext cx="247362" cy="247362"/>
          </a:xfrm>
          <a:prstGeom prst="rect">
            <a:avLst/>
          </a:prstGeom>
          <a:solidFill>
            <a:srgbClr val="74798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67"/>
          </a:p>
        </p:txBody>
      </p:sp>
      <p:sp>
        <p:nvSpPr>
          <p:cNvPr id="63" name="Rectangle 4">
            <a:extLst>
              <a:ext uri="{FF2B5EF4-FFF2-40B4-BE49-F238E27FC236}">
                <a16:creationId xmlns:a16="http://schemas.microsoft.com/office/drawing/2014/main" id="{7A37E693-EF56-4713-E409-71CCBD4F2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846" y="6341691"/>
            <a:ext cx="3073902" cy="23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942" tIns="67862" rIns="95942" bIns="0">
            <a:spAutoFit/>
          </a:bodyPr>
          <a:lstStyle/>
          <a:p>
            <a:pPr defTabSz="957651" eaLnBrk="0" hangingPunct="0">
              <a:defRPr/>
            </a:pPr>
            <a:r>
              <a:rPr lang="pt-BR" sz="1064" dirty="0">
                <a:solidFill>
                  <a:schemeClr val="bg1"/>
                </a:solidFill>
                <a:latin typeface="Arial" charset="0"/>
              </a:rPr>
              <a:t>Total de Perturbações na Rede Básica</a:t>
            </a: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5CF2E2B1-233D-9761-114F-A975C9BEF6A6}"/>
              </a:ext>
            </a:extLst>
          </p:cNvPr>
          <p:cNvSpPr/>
          <p:nvPr/>
        </p:nvSpPr>
        <p:spPr>
          <a:xfrm>
            <a:off x="6231189" y="6353026"/>
            <a:ext cx="247362" cy="247362"/>
          </a:xfrm>
          <a:prstGeom prst="rect">
            <a:avLst/>
          </a:prstGeom>
          <a:solidFill>
            <a:srgbClr val="C970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67"/>
          </a:p>
        </p:txBody>
      </p:sp>
      <p:sp>
        <p:nvSpPr>
          <p:cNvPr id="65" name="Rectangle 4">
            <a:extLst>
              <a:ext uri="{FF2B5EF4-FFF2-40B4-BE49-F238E27FC236}">
                <a16:creationId xmlns:a16="http://schemas.microsoft.com/office/drawing/2014/main" id="{C4CC4831-4211-DA5F-033F-7DB6DACA7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7252" y="6330678"/>
            <a:ext cx="4467091" cy="23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942" tIns="67862" rIns="95942" bIns="0">
            <a:spAutoFit/>
          </a:bodyPr>
          <a:lstStyle/>
          <a:p>
            <a:pPr defTabSz="957651" eaLnBrk="0" hangingPunct="0">
              <a:defRPr/>
            </a:pPr>
            <a:r>
              <a:rPr lang="pt-BR" sz="1064" dirty="0">
                <a:solidFill>
                  <a:schemeClr val="bg1"/>
                </a:solidFill>
                <a:latin typeface="Arial" charset="0"/>
              </a:rPr>
              <a:t>Perturbações na Rede Básica provocadas por queimadas</a:t>
            </a:r>
          </a:p>
        </p:txBody>
      </p:sp>
    </p:spTree>
    <p:extLst>
      <p:ext uri="{BB962C8B-B14F-4D97-AF65-F5344CB8AC3E}">
        <p14:creationId xmlns:p14="http://schemas.microsoft.com/office/powerpoint/2010/main" val="67554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">
            <a:extLst>
              <a:ext uri="{FF2B5EF4-FFF2-40B4-BE49-F238E27FC236}">
                <a16:creationId xmlns:a16="http://schemas.microsoft.com/office/drawing/2014/main" id="{DEAF03CD-C2FD-0262-CE75-AD39515C6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057" y="3207361"/>
            <a:ext cx="2430146" cy="3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942" tIns="67862" rIns="95942" bIns="0">
            <a:spAutoFit/>
          </a:bodyPr>
          <a:lstStyle/>
          <a:p>
            <a:pPr defTabSz="957651" eaLnBrk="0" hangingPunct="0">
              <a:defRPr/>
            </a:pPr>
            <a:r>
              <a:rPr lang="pt-BR" sz="2001" b="1">
                <a:solidFill>
                  <a:srgbClr val="BFF3CA"/>
                </a:solidFill>
                <a:latin typeface="Arial" charset="0"/>
              </a:rPr>
              <a:t>Agenda</a:t>
            </a:r>
          </a:p>
        </p:txBody>
      </p: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3B274797-2FB2-3DD4-DB7A-9607BC38CB2D}"/>
              </a:ext>
            </a:extLst>
          </p:cNvPr>
          <p:cNvCxnSpPr>
            <a:cxnSpLocks/>
          </p:cNvCxnSpPr>
          <p:nvPr/>
        </p:nvCxnSpPr>
        <p:spPr>
          <a:xfrm>
            <a:off x="2940064" y="399432"/>
            <a:ext cx="0" cy="6368465"/>
          </a:xfrm>
          <a:prstGeom prst="line">
            <a:avLst/>
          </a:prstGeom>
          <a:ln>
            <a:solidFill>
              <a:srgbClr val="BFF3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Imagem 57" descr="Uma imagem contendo Logotipo&#10;&#10;Descrição gerada automaticamente">
            <a:extLst>
              <a:ext uri="{FF2B5EF4-FFF2-40B4-BE49-F238E27FC236}">
                <a16:creationId xmlns:a16="http://schemas.microsoft.com/office/drawing/2014/main" id="{AEAC4292-F566-2949-BDF6-ED75FA925B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26" y="0"/>
            <a:ext cx="2260600" cy="6985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95A9BC6-D7C9-6A99-B685-36038E924E79}"/>
              </a:ext>
            </a:extLst>
          </p:cNvPr>
          <p:cNvSpPr/>
          <p:nvPr/>
        </p:nvSpPr>
        <p:spPr>
          <a:xfrm>
            <a:off x="0" y="1"/>
            <a:ext cx="12198557" cy="6872513"/>
          </a:xfrm>
          <a:prstGeom prst="rect">
            <a:avLst/>
          </a:prstGeom>
          <a:solidFill>
            <a:srgbClr val="003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69">
              <a:defRPr/>
            </a:pPr>
            <a:endParaRPr lang="pt-BR" sz="1801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11024F13-60DF-063F-7CE3-73A29B5AE8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284" y="50182"/>
            <a:ext cx="2098199" cy="64832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C33C45DC-22F4-6D5E-72C5-1A5874BE0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8" y="57329"/>
            <a:ext cx="9806736" cy="67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942" tIns="67862" rIns="95942" bIns="0">
            <a:spAutoFit/>
          </a:bodyPr>
          <a:lstStyle/>
          <a:p>
            <a:pPr defTabSz="957651" eaLnBrk="0" hangingPunct="0">
              <a:defRPr/>
            </a:pPr>
            <a:r>
              <a:rPr lang="pt-BR" sz="1963" b="1" dirty="0">
                <a:solidFill>
                  <a:schemeClr val="bg1"/>
                </a:solidFill>
                <a:latin typeface="Arial" charset="0"/>
              </a:rPr>
              <a:t>Perturbações na Rede Básica </a:t>
            </a:r>
          </a:p>
          <a:p>
            <a:pPr defTabSz="957651" eaLnBrk="0" hangingPunct="0">
              <a:defRPr/>
            </a:pPr>
            <a:r>
              <a:rPr lang="pt-BR" sz="1963" b="1" dirty="0">
                <a:solidFill>
                  <a:schemeClr val="bg1"/>
                </a:solidFill>
                <a:latin typeface="Arial" charset="0"/>
              </a:rPr>
              <a:t>	x Perturbações na Rede Básica provocadas por </a:t>
            </a:r>
            <a:r>
              <a:rPr lang="pt-BR" sz="1963" b="1" dirty="0">
                <a:solidFill>
                  <a:schemeClr val="accent2"/>
                </a:solidFill>
                <a:latin typeface="Arial" charset="0"/>
              </a:rPr>
              <a:t>queimadas</a:t>
            </a:r>
            <a:endParaRPr lang="pt-BR" sz="1374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EAFD19FE-97BA-85F3-1180-0B8566ED2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55" y="975510"/>
            <a:ext cx="4588271" cy="24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942" tIns="67862" rIns="95942" bIns="0">
            <a:spAutoFit/>
          </a:bodyPr>
          <a:lstStyle/>
          <a:p>
            <a:pPr algn="ctr" defTabSz="957651" eaLnBrk="0" hangingPunct="0">
              <a:defRPr/>
            </a:pPr>
            <a:r>
              <a:rPr lang="pt-BR" sz="1178" dirty="0">
                <a:solidFill>
                  <a:schemeClr val="bg1"/>
                </a:solidFill>
                <a:latin typeface="Arial" charset="0"/>
              </a:rPr>
              <a:t>Agosto, Setembro e Outubro – 2015 a agosto/2024 (10 anos)</a:t>
            </a:r>
            <a:endParaRPr lang="pt-BR" sz="982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34D1A35-8909-55DA-C364-09BA2B5343CC}"/>
              </a:ext>
            </a:extLst>
          </p:cNvPr>
          <p:cNvSpPr/>
          <p:nvPr/>
        </p:nvSpPr>
        <p:spPr>
          <a:xfrm>
            <a:off x="2439483" y="6353026"/>
            <a:ext cx="247362" cy="247362"/>
          </a:xfrm>
          <a:prstGeom prst="rect">
            <a:avLst/>
          </a:prstGeom>
          <a:solidFill>
            <a:srgbClr val="74798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67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B246E35F-1CA7-345B-2CB0-A49655A8A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846" y="6341691"/>
            <a:ext cx="3073902" cy="23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942" tIns="67862" rIns="95942" bIns="0">
            <a:spAutoFit/>
          </a:bodyPr>
          <a:lstStyle/>
          <a:p>
            <a:pPr defTabSz="957651" eaLnBrk="0" hangingPunct="0">
              <a:defRPr/>
            </a:pPr>
            <a:r>
              <a:rPr lang="pt-BR" sz="1064" dirty="0">
                <a:solidFill>
                  <a:schemeClr val="bg1"/>
                </a:solidFill>
                <a:latin typeface="Arial" charset="0"/>
              </a:rPr>
              <a:t>Total de Perturbações na Rede Básica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99BC80C-0AE9-A864-4540-279152F0FC15}"/>
              </a:ext>
            </a:extLst>
          </p:cNvPr>
          <p:cNvSpPr/>
          <p:nvPr/>
        </p:nvSpPr>
        <p:spPr>
          <a:xfrm>
            <a:off x="6231189" y="6353026"/>
            <a:ext cx="247362" cy="247362"/>
          </a:xfrm>
          <a:prstGeom prst="rect">
            <a:avLst/>
          </a:prstGeom>
          <a:solidFill>
            <a:srgbClr val="C970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67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01F8326C-782A-D398-4168-BDAB15769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7252" y="6330678"/>
            <a:ext cx="4467091" cy="23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942" tIns="67862" rIns="95942" bIns="0">
            <a:spAutoFit/>
          </a:bodyPr>
          <a:lstStyle/>
          <a:p>
            <a:pPr defTabSz="957651" eaLnBrk="0" hangingPunct="0">
              <a:defRPr/>
            </a:pPr>
            <a:r>
              <a:rPr lang="pt-BR" sz="1064" dirty="0">
                <a:solidFill>
                  <a:schemeClr val="bg1"/>
                </a:solidFill>
                <a:latin typeface="Arial" charset="0"/>
              </a:rPr>
              <a:t>Perturbações na Rede Básica provocadas por queimadas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8572C77-129B-E890-1F33-F1DAA0D3D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8" y="1359456"/>
            <a:ext cx="12030683" cy="4836709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36801BD6-86FF-B871-B086-4E03A9F99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817" y="1536947"/>
            <a:ext cx="4075980" cy="34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942" tIns="67862" rIns="95942" bIns="0">
            <a:spAutoFit/>
          </a:bodyPr>
          <a:lstStyle/>
          <a:p>
            <a:pPr algn="ctr" defTabSz="957651" eaLnBrk="0" hangingPunct="0">
              <a:defRPr/>
            </a:pPr>
            <a:r>
              <a:rPr lang="pt-BR" sz="883" dirty="0">
                <a:solidFill>
                  <a:srgbClr val="A4D8B5"/>
                </a:solidFill>
                <a:latin typeface="Arial" charset="0"/>
              </a:rPr>
              <a:t>Entre os meses de agosto dos últimos 10 anos, agosto de 2024, registrou o maior número de perturbações no total geral e por queimadas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D0295A6-059C-C390-F678-82AB737708CA}"/>
              </a:ext>
            </a:extLst>
          </p:cNvPr>
          <p:cNvSpPr/>
          <p:nvPr/>
        </p:nvSpPr>
        <p:spPr>
          <a:xfrm>
            <a:off x="3937054" y="2424393"/>
            <a:ext cx="367084" cy="3771772"/>
          </a:xfrm>
          <a:prstGeom prst="rect">
            <a:avLst/>
          </a:prstGeom>
          <a:solidFill>
            <a:srgbClr val="508577">
              <a:alpha val="11000"/>
            </a:srgbClr>
          </a:solidFill>
          <a:ln w="15875">
            <a:solidFill>
              <a:srgbClr val="508577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2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F339B0C8-AFFC-9AF7-8B34-19A0B4662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817" y="1912941"/>
            <a:ext cx="4075980" cy="115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942" tIns="67862" rIns="95942" bIns="0">
            <a:spAutoFit/>
          </a:bodyPr>
          <a:lstStyle/>
          <a:p>
            <a:pPr algn="ctr" defTabSz="957651" eaLnBrk="0" hangingPunct="0">
              <a:defRPr/>
            </a:pPr>
            <a:r>
              <a:rPr lang="pt-BR" sz="883" dirty="0">
                <a:solidFill>
                  <a:srgbClr val="A4D8B5"/>
                </a:solidFill>
                <a:latin typeface="Arial" charset="0"/>
              </a:rPr>
              <a:t>Em agosto de 2024, destacam-se pela frequência de perturbações por queimadas as seguintes áreas:</a:t>
            </a:r>
          </a:p>
          <a:p>
            <a:pPr algn="ctr" defTabSz="957651" eaLnBrk="0" hangingPunct="0">
              <a:defRPr/>
            </a:pPr>
            <a:endParaRPr lang="pt-BR" sz="883" dirty="0">
              <a:solidFill>
                <a:srgbClr val="A4D8B5"/>
              </a:solidFill>
              <a:latin typeface="Arial" charset="0"/>
            </a:endParaRPr>
          </a:p>
          <a:p>
            <a:pPr marL="165895" indent="-165895" defTabSz="957651" eaLnBrk="0" hangingPunct="0">
              <a:buFontTx/>
              <a:buChar char="-"/>
              <a:defRPr/>
            </a:pPr>
            <a:r>
              <a:rPr lang="pt-BR" sz="883" dirty="0">
                <a:solidFill>
                  <a:srgbClr val="A4D8B5"/>
                </a:solidFill>
                <a:latin typeface="Arial" charset="0"/>
              </a:rPr>
              <a:t>LT de 500 kV e 440 kV de São Paulo;</a:t>
            </a:r>
          </a:p>
          <a:p>
            <a:pPr marL="165895" indent="-165895" defTabSz="957651" eaLnBrk="0" hangingPunct="0">
              <a:buFontTx/>
              <a:buChar char="-"/>
              <a:defRPr/>
            </a:pPr>
            <a:r>
              <a:rPr lang="pt-BR" sz="883" dirty="0">
                <a:solidFill>
                  <a:srgbClr val="A4D8B5"/>
                </a:solidFill>
                <a:latin typeface="Arial" charset="0"/>
              </a:rPr>
              <a:t>LT de 500 kV que interligam Minas Gerais e São Paulo;</a:t>
            </a:r>
          </a:p>
          <a:p>
            <a:pPr marL="165895" indent="-165895" defTabSz="957651" eaLnBrk="0" hangingPunct="0">
              <a:buFontTx/>
              <a:buChar char="-"/>
              <a:defRPr/>
            </a:pPr>
            <a:r>
              <a:rPr lang="pt-BR" sz="883" dirty="0">
                <a:solidFill>
                  <a:srgbClr val="A4D8B5"/>
                </a:solidFill>
                <a:latin typeface="Arial" charset="0"/>
              </a:rPr>
              <a:t>LT 230 kV Vilhena/ Jauru C1, C2 e C3 (Acre/Rondônia);</a:t>
            </a:r>
          </a:p>
          <a:p>
            <a:pPr defTabSz="957651" eaLnBrk="0" hangingPunct="0">
              <a:defRPr/>
            </a:pPr>
            <a:r>
              <a:rPr lang="pt-BR" sz="883" dirty="0">
                <a:solidFill>
                  <a:srgbClr val="A4D8B5"/>
                </a:solidFill>
                <a:latin typeface="Arial" charset="0"/>
              </a:rPr>
              <a:t>-    LT de 500 kV e 230 kV do Mato Grosso.</a:t>
            </a:r>
          </a:p>
          <a:p>
            <a:pPr marL="165895" indent="-165895" algn="ctr" defTabSz="957651" eaLnBrk="0" hangingPunct="0">
              <a:buFontTx/>
              <a:buChar char="-"/>
              <a:defRPr/>
            </a:pPr>
            <a:endParaRPr lang="pt-BR" sz="883" dirty="0">
              <a:solidFill>
                <a:srgbClr val="A4D8B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797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">
            <a:extLst>
              <a:ext uri="{FF2B5EF4-FFF2-40B4-BE49-F238E27FC236}">
                <a16:creationId xmlns:a16="http://schemas.microsoft.com/office/drawing/2014/main" id="{DEAF03CD-C2FD-0262-CE75-AD39515C6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057" y="3207361"/>
            <a:ext cx="2430146" cy="3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942" tIns="67862" rIns="95942" bIns="0">
            <a:spAutoFit/>
          </a:bodyPr>
          <a:lstStyle/>
          <a:p>
            <a:pPr defTabSz="957651" eaLnBrk="0" hangingPunct="0">
              <a:defRPr/>
            </a:pPr>
            <a:r>
              <a:rPr lang="pt-BR" sz="2001" b="1">
                <a:solidFill>
                  <a:srgbClr val="BFF3CA"/>
                </a:solidFill>
                <a:latin typeface="Arial" charset="0"/>
              </a:rPr>
              <a:t>Agenda</a:t>
            </a:r>
          </a:p>
        </p:txBody>
      </p: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3B274797-2FB2-3DD4-DB7A-9607BC38CB2D}"/>
              </a:ext>
            </a:extLst>
          </p:cNvPr>
          <p:cNvCxnSpPr>
            <a:cxnSpLocks/>
          </p:cNvCxnSpPr>
          <p:nvPr/>
        </p:nvCxnSpPr>
        <p:spPr>
          <a:xfrm>
            <a:off x="2940064" y="399432"/>
            <a:ext cx="0" cy="6368465"/>
          </a:xfrm>
          <a:prstGeom prst="line">
            <a:avLst/>
          </a:prstGeom>
          <a:ln>
            <a:solidFill>
              <a:srgbClr val="BFF3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Imagem 57" descr="Uma imagem contendo Logotipo&#10;&#10;Descrição gerada automaticamente">
            <a:extLst>
              <a:ext uri="{FF2B5EF4-FFF2-40B4-BE49-F238E27FC236}">
                <a16:creationId xmlns:a16="http://schemas.microsoft.com/office/drawing/2014/main" id="{AEAC4292-F566-2949-BDF6-ED75FA925B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26" y="0"/>
            <a:ext cx="2260600" cy="6985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95A9BC6-D7C9-6A99-B685-36038E924E79}"/>
              </a:ext>
            </a:extLst>
          </p:cNvPr>
          <p:cNvSpPr/>
          <p:nvPr/>
        </p:nvSpPr>
        <p:spPr>
          <a:xfrm>
            <a:off x="0" y="1"/>
            <a:ext cx="12198557" cy="6872513"/>
          </a:xfrm>
          <a:prstGeom prst="rect">
            <a:avLst/>
          </a:prstGeom>
          <a:solidFill>
            <a:srgbClr val="003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69">
              <a:defRPr/>
            </a:pPr>
            <a:endParaRPr lang="pt-BR" sz="1801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11024F13-60DF-063F-7CE3-73A29B5AE8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284" y="50182"/>
            <a:ext cx="2098199" cy="64832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C33C45DC-22F4-6D5E-72C5-1A5874BE0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8" y="57329"/>
            <a:ext cx="9806736" cy="61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942" tIns="67862" rIns="95942" bIns="0">
            <a:spAutoFit/>
          </a:bodyPr>
          <a:lstStyle/>
          <a:p>
            <a:pPr defTabSz="957651" eaLnBrk="0" hangingPunct="0">
              <a:defRPr/>
            </a:pPr>
            <a:r>
              <a:rPr lang="pt-BR" sz="1767" b="1" dirty="0">
                <a:solidFill>
                  <a:schemeClr val="bg1"/>
                </a:solidFill>
                <a:latin typeface="Arial" charset="0"/>
              </a:rPr>
              <a:t>Perturbações na Rede Básica originadas por </a:t>
            </a:r>
            <a:r>
              <a:rPr lang="pt-BR" sz="1767" b="1" dirty="0">
                <a:solidFill>
                  <a:schemeClr val="accent2"/>
                </a:solidFill>
                <a:latin typeface="Arial" charset="0"/>
              </a:rPr>
              <a:t>queimadas</a:t>
            </a:r>
          </a:p>
          <a:p>
            <a:pPr defTabSz="957651" eaLnBrk="0" hangingPunct="0">
              <a:defRPr/>
            </a:pPr>
            <a:r>
              <a:rPr lang="pt-BR" sz="1767" b="1" dirty="0">
                <a:solidFill>
                  <a:schemeClr val="bg1"/>
                </a:solidFill>
                <a:latin typeface="Arial" charset="0"/>
              </a:rPr>
              <a:t>        x Perturbações na Rede Básica originadas por </a:t>
            </a:r>
            <a:r>
              <a:rPr lang="pt-BR" sz="1767" b="1" dirty="0">
                <a:solidFill>
                  <a:schemeClr val="accent2"/>
                </a:solidFill>
                <a:latin typeface="Arial" charset="0"/>
              </a:rPr>
              <a:t>queimadas</a:t>
            </a:r>
            <a:r>
              <a:rPr lang="pt-BR" sz="1767" b="1" dirty="0">
                <a:solidFill>
                  <a:schemeClr val="bg1"/>
                </a:solidFill>
                <a:latin typeface="Arial" charset="0"/>
              </a:rPr>
              <a:t> com corte de carga</a:t>
            </a:r>
            <a:endParaRPr lang="pt-BR" sz="1178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59BDDBD-51DB-907B-4278-5E2B1222A577}"/>
              </a:ext>
            </a:extLst>
          </p:cNvPr>
          <p:cNvSpPr/>
          <p:nvPr/>
        </p:nvSpPr>
        <p:spPr>
          <a:xfrm>
            <a:off x="780499" y="6353026"/>
            <a:ext cx="247362" cy="247362"/>
          </a:xfrm>
          <a:prstGeom prst="rect">
            <a:avLst/>
          </a:prstGeom>
          <a:solidFill>
            <a:srgbClr val="C9701F"/>
          </a:solidFill>
          <a:ln>
            <a:solidFill>
              <a:srgbClr val="C970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67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C28B6AA5-5D79-C214-0D26-53FA1E84CC67}"/>
              </a:ext>
            </a:extLst>
          </p:cNvPr>
          <p:cNvSpPr/>
          <p:nvPr/>
        </p:nvSpPr>
        <p:spPr>
          <a:xfrm>
            <a:off x="6015718" y="6353026"/>
            <a:ext cx="247362" cy="247362"/>
          </a:xfrm>
          <a:prstGeom prst="rect">
            <a:avLst/>
          </a:prstGeom>
          <a:solidFill>
            <a:srgbClr val="B5061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67"/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3EF9C8EB-BA13-0022-D2E2-D42334201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384" y="6333674"/>
            <a:ext cx="4686543" cy="23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942" tIns="67862" rIns="95942" bIns="0">
            <a:spAutoFit/>
          </a:bodyPr>
          <a:lstStyle/>
          <a:p>
            <a:pPr defTabSz="957651" eaLnBrk="0" hangingPunct="0">
              <a:defRPr/>
            </a:pPr>
            <a:r>
              <a:rPr lang="pt-BR" sz="1064" dirty="0">
                <a:solidFill>
                  <a:schemeClr val="bg1"/>
                </a:solidFill>
                <a:latin typeface="Arial" charset="0"/>
              </a:rPr>
              <a:t>Total de Perturbações na Rede Básica provocadas por queimadas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C1414DA-4C9D-1211-44B9-4667AC810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130" y="1453108"/>
            <a:ext cx="4588271" cy="24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942" tIns="67862" rIns="95942" bIns="0">
            <a:spAutoFit/>
          </a:bodyPr>
          <a:lstStyle/>
          <a:p>
            <a:pPr algn="ctr" defTabSz="957651" eaLnBrk="0" hangingPunct="0">
              <a:defRPr/>
            </a:pPr>
            <a:r>
              <a:rPr lang="pt-BR" sz="1178" dirty="0">
                <a:solidFill>
                  <a:schemeClr val="bg1"/>
                </a:solidFill>
                <a:latin typeface="Arial" charset="0"/>
              </a:rPr>
              <a:t>2015 a agosto/2024 (10 anos)</a:t>
            </a:r>
            <a:endParaRPr lang="pt-BR" sz="982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E7885B7-76C2-EFF8-7F4D-C33757895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8401" y="1554315"/>
            <a:ext cx="3444584" cy="24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942" tIns="67862" rIns="95942" bIns="0">
            <a:spAutoFit/>
          </a:bodyPr>
          <a:lstStyle/>
          <a:p>
            <a:pPr algn="ctr" defTabSz="957651" eaLnBrk="0" hangingPunct="0">
              <a:defRPr/>
            </a:pPr>
            <a:r>
              <a:rPr lang="pt-BR" sz="1178" dirty="0">
                <a:solidFill>
                  <a:schemeClr val="bg1"/>
                </a:solidFill>
                <a:latin typeface="Arial" charset="0"/>
              </a:rPr>
              <a:t>2015 a agosto/2024 (Média do período)</a:t>
            </a:r>
            <a:endParaRPr lang="pt-BR" sz="982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E59063A8-FE2C-2472-F24A-62F7AB612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5699" y="6333674"/>
            <a:ext cx="5442337" cy="23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942" tIns="67862" rIns="95942" bIns="0">
            <a:spAutoFit/>
          </a:bodyPr>
          <a:lstStyle/>
          <a:p>
            <a:pPr defTabSz="957651" eaLnBrk="0" hangingPunct="0">
              <a:defRPr/>
            </a:pPr>
            <a:r>
              <a:rPr lang="pt-BR" sz="1064" dirty="0">
                <a:solidFill>
                  <a:schemeClr val="bg1"/>
                </a:solidFill>
                <a:latin typeface="Arial" charset="0"/>
              </a:rPr>
              <a:t>Perturbações na Rede Básica provocadas por queimadas com corte de carga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CC7BCD22-177B-92F0-50B1-9230D3FFC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512" y="2473732"/>
            <a:ext cx="3227791" cy="2708575"/>
          </a:xfrm>
          <a:prstGeom prst="rect">
            <a:avLst/>
          </a:prstGeom>
        </p:spPr>
      </p:pic>
      <p:sp>
        <p:nvSpPr>
          <p:cNvPr id="20" name="Rectangle 4">
            <a:extLst>
              <a:ext uri="{FF2B5EF4-FFF2-40B4-BE49-F238E27FC236}">
                <a16:creationId xmlns:a16="http://schemas.microsoft.com/office/drawing/2014/main" id="{C224A783-41AB-E4EE-FDBF-1C6166AFA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9242" y="5211202"/>
            <a:ext cx="3139854" cy="55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942" tIns="67862" rIns="95942" bIns="0">
            <a:spAutoFit/>
          </a:bodyPr>
          <a:lstStyle/>
          <a:p>
            <a:pPr algn="ctr" defTabSz="957651" eaLnBrk="0" hangingPunct="0">
              <a:defRPr/>
            </a:pPr>
            <a:r>
              <a:rPr lang="pt-BR" sz="1064" dirty="0">
                <a:solidFill>
                  <a:srgbClr val="A4D8B5"/>
                </a:solidFill>
                <a:latin typeface="Arial" charset="0"/>
              </a:rPr>
              <a:t>Em média, apenas 1,5% das perturbações na Rede Básica provocadas por queimadas resultaram em cortes de carga.</a:t>
            </a:r>
            <a:endParaRPr lang="pt-BR" sz="871" dirty="0">
              <a:solidFill>
                <a:srgbClr val="A4D8B5"/>
              </a:solidFill>
              <a:latin typeface="Arial" charset="0"/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3434D1F9-EFA9-6F1D-66F1-241E7BD610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26" y="1903940"/>
            <a:ext cx="8211791" cy="424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63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452B8D12-8D3B-46F3-9FD2-8E75E5626422}"/>
              </a:ext>
            </a:extLst>
          </p:cNvPr>
          <p:cNvSpPr/>
          <p:nvPr/>
        </p:nvSpPr>
        <p:spPr>
          <a:xfrm>
            <a:off x="-1" y="779402"/>
            <a:ext cx="12178469" cy="58892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 descr="Uma imagem contendo verde, edifício, parque, banco&#10;&#10;Descrição gerada automaticamente">
            <a:extLst>
              <a:ext uri="{FF2B5EF4-FFF2-40B4-BE49-F238E27FC236}">
                <a16:creationId xmlns:a16="http://schemas.microsoft.com/office/drawing/2014/main" id="{47225ECF-24FE-C3DD-A705-D2A44FED89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793" b="40793"/>
          <a:stretch/>
        </p:blipFill>
        <p:spPr>
          <a:xfrm>
            <a:off x="-1" y="-1"/>
            <a:ext cx="12192000" cy="685800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1FF6FC2-4F8F-9A32-726D-34877BBB923E}"/>
              </a:ext>
            </a:extLst>
          </p:cNvPr>
          <p:cNvSpPr/>
          <p:nvPr/>
        </p:nvSpPr>
        <p:spPr>
          <a:xfrm>
            <a:off x="9561249" y="288106"/>
            <a:ext cx="873297" cy="248058"/>
          </a:xfrm>
          <a:prstGeom prst="rect">
            <a:avLst/>
          </a:prstGeom>
          <a:solidFill>
            <a:srgbClr val="4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1158EBD-A29A-3E1E-B325-546E07BA15FF}"/>
              </a:ext>
            </a:extLst>
          </p:cNvPr>
          <p:cNvSpPr/>
          <p:nvPr/>
        </p:nvSpPr>
        <p:spPr>
          <a:xfrm>
            <a:off x="10434547" y="288758"/>
            <a:ext cx="873297" cy="245800"/>
          </a:xfrm>
          <a:prstGeom prst="rect">
            <a:avLst/>
          </a:prstGeom>
          <a:solidFill>
            <a:srgbClr val="F7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2B2DAC7-2D90-3892-7A42-2F4785E64860}"/>
              </a:ext>
            </a:extLst>
          </p:cNvPr>
          <p:cNvSpPr/>
          <p:nvPr/>
        </p:nvSpPr>
        <p:spPr>
          <a:xfrm>
            <a:off x="11305171" y="288758"/>
            <a:ext cx="873297" cy="245800"/>
          </a:xfrm>
          <a:prstGeom prst="rect">
            <a:avLst/>
          </a:prstGeom>
          <a:solidFill>
            <a:srgbClr val="104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0A7452C-5BF2-F7A2-1B05-FDDF4A5BE6C8}"/>
              </a:ext>
            </a:extLst>
          </p:cNvPr>
          <p:cNvSpPr/>
          <p:nvPr/>
        </p:nvSpPr>
        <p:spPr>
          <a:xfrm>
            <a:off x="-1" y="113926"/>
            <a:ext cx="4442691" cy="453726"/>
          </a:xfrm>
          <a:prstGeom prst="rect">
            <a:avLst/>
          </a:prstGeom>
          <a:solidFill>
            <a:srgbClr val="104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Gráfico 15" descr="Engrenagem única estrutura de tópicos">
            <a:extLst>
              <a:ext uri="{FF2B5EF4-FFF2-40B4-BE49-F238E27FC236}">
                <a16:creationId xmlns:a16="http://schemas.microsoft.com/office/drawing/2014/main" id="{B8D2D46B-E8DA-BA04-49C4-7374DD4C3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2747" y="11062"/>
            <a:ext cx="556896" cy="556896"/>
          </a:xfrm>
          <a:prstGeom prst="rect">
            <a:avLst/>
          </a:prstGeom>
        </p:spPr>
      </p:pic>
      <p:pic>
        <p:nvPicPr>
          <p:cNvPr id="17" name="Gráfico 16" descr="Olho estrutura de tópicos">
            <a:extLst>
              <a:ext uri="{FF2B5EF4-FFF2-40B4-BE49-F238E27FC236}">
                <a16:creationId xmlns:a16="http://schemas.microsoft.com/office/drawing/2014/main" id="{98A2B629-9471-ABE0-95A9-5CBF69AFAF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63371" y="11062"/>
            <a:ext cx="556896" cy="556896"/>
          </a:xfrm>
          <a:prstGeom prst="rect">
            <a:avLst/>
          </a:prstGeom>
        </p:spPr>
      </p:pic>
      <p:pic>
        <p:nvPicPr>
          <p:cNvPr id="21" name="Gráfico 20" descr="Lupa estrutura de tópicos">
            <a:extLst>
              <a:ext uri="{FF2B5EF4-FFF2-40B4-BE49-F238E27FC236}">
                <a16:creationId xmlns:a16="http://schemas.microsoft.com/office/drawing/2014/main" id="{74749E75-DE64-4662-857C-601C19D86A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38360" y="13151"/>
            <a:ext cx="491296" cy="491296"/>
          </a:xfrm>
          <a:prstGeom prst="rect">
            <a:avLst/>
          </a:prstGeom>
        </p:spPr>
      </p:pic>
      <p:sp>
        <p:nvSpPr>
          <p:cNvPr id="22" name="Subtítulo 2">
            <a:extLst>
              <a:ext uri="{FF2B5EF4-FFF2-40B4-BE49-F238E27FC236}">
                <a16:creationId xmlns:a16="http://schemas.microsoft.com/office/drawing/2014/main" id="{2707991D-9228-4658-9577-168DDF6D5A23}"/>
              </a:ext>
            </a:extLst>
          </p:cNvPr>
          <p:cNvSpPr txBox="1">
            <a:spLocks/>
          </p:cNvSpPr>
          <p:nvPr/>
        </p:nvSpPr>
        <p:spPr>
          <a:xfrm>
            <a:off x="152399" y="113926"/>
            <a:ext cx="6914225" cy="461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2400">
                <a:solidFill>
                  <a:schemeClr val="bg1"/>
                </a:solidFill>
                <a:latin typeface="Univers"/>
                <a:ea typeface="Open Sans"/>
                <a:cs typeface="Open Sans"/>
              </a:rPr>
              <a:t>O "Excesso" de Energia - </a:t>
            </a:r>
            <a:r>
              <a:rPr lang="pt-BR" sz="2400" i="1">
                <a:solidFill>
                  <a:schemeClr val="bg1"/>
                </a:solidFill>
                <a:latin typeface="Univers"/>
                <a:ea typeface="Open Sans"/>
                <a:cs typeface="Open Sans"/>
              </a:rPr>
              <a:t>Curtailment</a:t>
            </a:r>
            <a:endParaRPr lang="pt-BR" sz="2400">
              <a:solidFill>
                <a:schemeClr val="bg1"/>
              </a:solidFill>
              <a:latin typeface="Univers"/>
              <a:ea typeface="Open Sans"/>
              <a:cs typeface="Open Sans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0A5AA81B-461F-4433-8F1A-DB04B5D8E5D2}"/>
              </a:ext>
            </a:extLst>
          </p:cNvPr>
          <p:cNvSpPr txBox="1">
            <a:spLocks/>
          </p:cNvSpPr>
          <p:nvPr/>
        </p:nvSpPr>
        <p:spPr>
          <a:xfrm>
            <a:off x="152400" y="536866"/>
            <a:ext cx="8282212" cy="479336"/>
          </a:xfrm>
          <a:prstGeom prst="rect">
            <a:avLst/>
          </a:prstGeom>
        </p:spPr>
        <p:txBody>
          <a:bodyPr vert="horz" lIns="91438" tIns="45719" rIns="91438" bIns="4571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29544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800" b="1">
                <a:solidFill>
                  <a:schemeClr val="bg1"/>
                </a:solidFill>
                <a:latin typeface="Arial" charset="0"/>
              </a:rPr>
              <a:t>Potência Instalada Eólica e Fotovoltaica  x Carga Média SIN - 2024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1F50C5A-2B39-FA5F-38CF-4292DC4029E3}"/>
              </a:ext>
            </a:extLst>
          </p:cNvPr>
          <p:cNvGraphicFramePr>
            <a:graphicFrameLocks/>
          </p:cNvGraphicFramePr>
          <p:nvPr/>
        </p:nvGraphicFramePr>
        <p:xfrm>
          <a:off x="131279" y="1121477"/>
          <a:ext cx="11867868" cy="5564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6" name="Agrupar 5">
            <a:extLst>
              <a:ext uri="{FF2B5EF4-FFF2-40B4-BE49-F238E27FC236}">
                <a16:creationId xmlns:a16="http://schemas.microsoft.com/office/drawing/2014/main" id="{AAE34DC4-B88C-6767-7086-62543F2127FB}"/>
              </a:ext>
            </a:extLst>
          </p:cNvPr>
          <p:cNvGrpSpPr/>
          <p:nvPr/>
        </p:nvGrpSpPr>
        <p:grpSpPr>
          <a:xfrm>
            <a:off x="9287912" y="1016202"/>
            <a:ext cx="2609670" cy="888198"/>
            <a:chOff x="8672613" y="997610"/>
            <a:chExt cx="2609670" cy="888198"/>
          </a:xfrm>
        </p:grpSpPr>
        <p:sp>
          <p:nvSpPr>
            <p:cNvPr id="18" name="Balão de Fala: Retângulo 17">
              <a:extLst>
                <a:ext uri="{FF2B5EF4-FFF2-40B4-BE49-F238E27FC236}">
                  <a16:creationId xmlns:a16="http://schemas.microsoft.com/office/drawing/2014/main" id="{2F8EFC24-0FBA-499F-B458-19136BEDDAE8}"/>
                </a:ext>
              </a:extLst>
            </p:cNvPr>
            <p:cNvSpPr/>
            <p:nvPr/>
          </p:nvSpPr>
          <p:spPr>
            <a:xfrm>
              <a:off x="8727419" y="1016202"/>
              <a:ext cx="2456274" cy="869606"/>
            </a:xfrm>
            <a:prstGeom prst="wedgeRectCallout">
              <a:avLst>
                <a:gd name="adj1" fmla="val 25956"/>
                <a:gd name="adj2" fmla="val 66813"/>
              </a:avLst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6094">
                <a:defRPr/>
              </a:pPr>
              <a:endParaRPr lang="pt-BR" sz="1862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0454849F-A002-4B5C-9A7F-56F2818D1C9A}"/>
                </a:ext>
              </a:extLst>
            </p:cNvPr>
            <p:cNvSpPr txBox="1"/>
            <p:nvPr/>
          </p:nvSpPr>
          <p:spPr>
            <a:xfrm>
              <a:off x="8672613" y="997610"/>
              <a:ext cx="2609670" cy="865513"/>
            </a:xfrm>
            <a:prstGeom prst="rect">
              <a:avLst/>
            </a:prstGeom>
            <a:noFill/>
          </p:spPr>
          <p:txBody>
            <a:bodyPr wrap="square" lIns="82951" tIns="41475" rIns="82951" bIns="41475" rtlCol="0" anchor="t">
              <a:spAutoFit/>
            </a:bodyPr>
            <a:lstStyle/>
            <a:p>
              <a:pPr defTabSz="946094">
                <a:defRPr/>
              </a:pPr>
              <a:r>
                <a:rPr lang="pt-BR" sz="1270">
                  <a:latin typeface="Calibri"/>
                  <a:cs typeface="JasmineUPC"/>
                </a:rPr>
                <a:t>O percentual de </a:t>
              </a:r>
              <a:r>
                <a:rPr lang="pt-BR" sz="1270" err="1">
                  <a:latin typeface="Calibri"/>
                  <a:cs typeface="JasmineUPC"/>
                </a:rPr>
                <a:t>GNRa</a:t>
              </a:r>
              <a:r>
                <a:rPr lang="pt-BR" sz="1270">
                  <a:latin typeface="Calibri"/>
                  <a:cs typeface="JasmineUPC"/>
                </a:rPr>
                <a:t> (Geração Não Realizada apurada), em relação à carga, foi de 4,08%, considerando a carga média do SIN de 76.013 MW.</a:t>
              </a:r>
              <a:endParaRPr lang="pt-BR" sz="1270">
                <a:latin typeface="Calibri"/>
                <a:cs typeface="JasmineUPC" panose="020B0502040204020203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8202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verde, edifício, parque, banco&#10;&#10;Descrição gerada automaticamente">
            <a:extLst>
              <a:ext uri="{FF2B5EF4-FFF2-40B4-BE49-F238E27FC236}">
                <a16:creationId xmlns:a16="http://schemas.microsoft.com/office/drawing/2014/main" id="{47225ECF-24FE-C3DD-A705-D2A44FED89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793" b="40793"/>
          <a:stretch/>
        </p:blipFill>
        <p:spPr>
          <a:xfrm>
            <a:off x="-1" y="-1"/>
            <a:ext cx="12192000" cy="685800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1FF6FC2-4F8F-9A32-726D-34877BBB923E}"/>
              </a:ext>
            </a:extLst>
          </p:cNvPr>
          <p:cNvSpPr/>
          <p:nvPr/>
        </p:nvSpPr>
        <p:spPr>
          <a:xfrm>
            <a:off x="9561249" y="288106"/>
            <a:ext cx="873297" cy="248058"/>
          </a:xfrm>
          <a:prstGeom prst="rect">
            <a:avLst/>
          </a:prstGeom>
          <a:solidFill>
            <a:srgbClr val="4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1158EBD-A29A-3E1E-B325-546E07BA15FF}"/>
              </a:ext>
            </a:extLst>
          </p:cNvPr>
          <p:cNvSpPr/>
          <p:nvPr/>
        </p:nvSpPr>
        <p:spPr>
          <a:xfrm>
            <a:off x="10434547" y="288758"/>
            <a:ext cx="873297" cy="245800"/>
          </a:xfrm>
          <a:prstGeom prst="rect">
            <a:avLst/>
          </a:prstGeom>
          <a:solidFill>
            <a:srgbClr val="F7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2B2DAC7-2D90-3892-7A42-2F4785E64860}"/>
              </a:ext>
            </a:extLst>
          </p:cNvPr>
          <p:cNvSpPr/>
          <p:nvPr/>
        </p:nvSpPr>
        <p:spPr>
          <a:xfrm>
            <a:off x="11305171" y="288758"/>
            <a:ext cx="873297" cy="245800"/>
          </a:xfrm>
          <a:prstGeom prst="rect">
            <a:avLst/>
          </a:prstGeom>
          <a:solidFill>
            <a:srgbClr val="104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0A7452C-5BF2-F7A2-1B05-FDDF4A5BE6C8}"/>
              </a:ext>
            </a:extLst>
          </p:cNvPr>
          <p:cNvSpPr/>
          <p:nvPr/>
        </p:nvSpPr>
        <p:spPr>
          <a:xfrm>
            <a:off x="-1" y="113926"/>
            <a:ext cx="4442691" cy="453726"/>
          </a:xfrm>
          <a:prstGeom prst="rect">
            <a:avLst/>
          </a:prstGeom>
          <a:solidFill>
            <a:srgbClr val="104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Gráfico 15" descr="Engrenagem única estrutura de tópicos">
            <a:extLst>
              <a:ext uri="{FF2B5EF4-FFF2-40B4-BE49-F238E27FC236}">
                <a16:creationId xmlns:a16="http://schemas.microsoft.com/office/drawing/2014/main" id="{B8D2D46B-E8DA-BA04-49C4-7374DD4C3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2747" y="11062"/>
            <a:ext cx="556896" cy="556896"/>
          </a:xfrm>
          <a:prstGeom prst="rect">
            <a:avLst/>
          </a:prstGeom>
        </p:spPr>
      </p:pic>
      <p:pic>
        <p:nvPicPr>
          <p:cNvPr id="17" name="Gráfico 16" descr="Olho estrutura de tópicos">
            <a:extLst>
              <a:ext uri="{FF2B5EF4-FFF2-40B4-BE49-F238E27FC236}">
                <a16:creationId xmlns:a16="http://schemas.microsoft.com/office/drawing/2014/main" id="{98A2B629-9471-ABE0-95A9-5CBF69AFAF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63371" y="11062"/>
            <a:ext cx="556896" cy="556896"/>
          </a:xfrm>
          <a:prstGeom prst="rect">
            <a:avLst/>
          </a:prstGeom>
        </p:spPr>
      </p:pic>
      <p:pic>
        <p:nvPicPr>
          <p:cNvPr id="21" name="Gráfico 20" descr="Lupa estrutura de tópicos">
            <a:extLst>
              <a:ext uri="{FF2B5EF4-FFF2-40B4-BE49-F238E27FC236}">
                <a16:creationId xmlns:a16="http://schemas.microsoft.com/office/drawing/2014/main" id="{74749E75-DE64-4662-857C-601C19D86A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38360" y="13151"/>
            <a:ext cx="491296" cy="491296"/>
          </a:xfrm>
          <a:prstGeom prst="rect">
            <a:avLst/>
          </a:prstGeom>
        </p:spPr>
      </p:pic>
      <p:sp>
        <p:nvSpPr>
          <p:cNvPr id="22" name="Subtítulo 2">
            <a:extLst>
              <a:ext uri="{FF2B5EF4-FFF2-40B4-BE49-F238E27FC236}">
                <a16:creationId xmlns:a16="http://schemas.microsoft.com/office/drawing/2014/main" id="{2707991D-9228-4658-9577-168DDF6D5A23}"/>
              </a:ext>
            </a:extLst>
          </p:cNvPr>
          <p:cNvSpPr txBox="1">
            <a:spLocks/>
          </p:cNvSpPr>
          <p:nvPr/>
        </p:nvSpPr>
        <p:spPr>
          <a:xfrm>
            <a:off x="152399" y="113926"/>
            <a:ext cx="6914225" cy="461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2400">
                <a:solidFill>
                  <a:schemeClr val="bg1"/>
                </a:solidFill>
                <a:latin typeface="Univers"/>
                <a:ea typeface="Open Sans"/>
                <a:cs typeface="Open Sans"/>
              </a:rPr>
              <a:t>O "Excesso" de Energia - </a:t>
            </a:r>
            <a:r>
              <a:rPr lang="pt-BR" sz="2400" i="1" err="1">
                <a:solidFill>
                  <a:schemeClr val="bg1"/>
                </a:solidFill>
                <a:latin typeface="Univers"/>
                <a:ea typeface="Open Sans"/>
                <a:cs typeface="Open Sans"/>
              </a:rPr>
              <a:t>Curtailment</a:t>
            </a:r>
            <a:endParaRPr lang="pt-BR" sz="2400" i="1">
              <a:solidFill>
                <a:schemeClr val="bg1"/>
              </a:solidFill>
              <a:latin typeface="Univers"/>
              <a:ea typeface="Open Sans"/>
              <a:cs typeface="Open Sans"/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E0FF2881-2E83-4481-AF25-475647E99432}"/>
              </a:ext>
            </a:extLst>
          </p:cNvPr>
          <p:cNvSpPr txBox="1">
            <a:spLocks/>
          </p:cNvSpPr>
          <p:nvPr/>
        </p:nvSpPr>
        <p:spPr>
          <a:xfrm>
            <a:off x="3816623" y="801161"/>
            <a:ext cx="4054474" cy="602624"/>
          </a:xfrm>
          <a:prstGeom prst="rect">
            <a:avLst/>
          </a:prstGeom>
        </p:spPr>
        <p:txBody>
          <a:bodyPr vert="horz" lIns="91438" tIns="45719" rIns="91438" bIns="45719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29544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800" b="1">
                <a:solidFill>
                  <a:schemeClr val="bg1"/>
                </a:solidFill>
                <a:latin typeface="Arial" charset="0"/>
              </a:rPr>
              <a:t>Evolução do % de energia restrita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04BC2BE1-7367-4668-874D-165968E381AC}"/>
              </a:ext>
            </a:extLst>
          </p:cNvPr>
          <p:cNvSpPr txBox="1"/>
          <p:nvPr/>
        </p:nvSpPr>
        <p:spPr>
          <a:xfrm>
            <a:off x="7694601" y="6309299"/>
            <a:ext cx="4432142" cy="2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46094">
              <a:defRPr/>
            </a:pPr>
            <a:r>
              <a:rPr lang="pt-BR" sz="1089">
                <a:solidFill>
                  <a:schemeClr val="bg1"/>
                </a:solidFill>
                <a:latin typeface="Calibri"/>
              </a:rPr>
              <a:t>100% = Geração verificada (sem MMGD) + Geração Não Realizada apurada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CC02186-E916-40CC-11C8-31AB18CDB2DA}"/>
              </a:ext>
            </a:extLst>
          </p:cNvPr>
          <p:cNvGraphicFramePr>
            <a:graphicFrameLocks/>
          </p:cNvGraphicFramePr>
          <p:nvPr/>
        </p:nvGraphicFramePr>
        <p:xfrm>
          <a:off x="663371" y="1254173"/>
          <a:ext cx="1080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77E1DE3C-5686-3277-CB16-A40BB33A9AFE}"/>
              </a:ext>
            </a:extLst>
          </p:cNvPr>
          <p:cNvSpPr txBox="1"/>
          <p:nvPr/>
        </p:nvSpPr>
        <p:spPr>
          <a:xfrm>
            <a:off x="3816623" y="1849731"/>
            <a:ext cx="2955636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>
                <a:solidFill>
                  <a:schemeClr val="bg1"/>
                </a:solidFill>
              </a:rPr>
              <a:t>Redução de limites sistêmicos após a ocorrência de 15/08/2023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181E7F32-6D11-A2FB-6402-F0D22B1DC4E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294441" y="2434506"/>
            <a:ext cx="1817559" cy="165720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5F2B60AC-0755-5A96-8AEC-57D2CF6CAAB7}"/>
              </a:ext>
            </a:extLst>
          </p:cNvPr>
          <p:cNvCxnSpPr>
            <a:cxnSpLocks/>
          </p:cNvCxnSpPr>
          <p:nvPr/>
        </p:nvCxnSpPr>
        <p:spPr>
          <a:xfrm flipV="1">
            <a:off x="9347197" y="1514764"/>
            <a:ext cx="0" cy="4451927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E1BDAEAF-9D16-EA10-5BAF-A16546CBD287}"/>
              </a:ext>
            </a:extLst>
          </p:cNvPr>
          <p:cNvSpPr txBox="1"/>
          <p:nvPr/>
        </p:nvSpPr>
        <p:spPr>
          <a:xfrm>
            <a:off x="8714370" y="1480399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>
                <a:solidFill>
                  <a:schemeClr val="bg1"/>
                </a:solidFill>
              </a:rPr>
              <a:t>UEE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C374B5F-8278-784A-F195-8D24A2FE5AC2}"/>
              </a:ext>
            </a:extLst>
          </p:cNvPr>
          <p:cNvSpPr txBox="1"/>
          <p:nvPr/>
        </p:nvSpPr>
        <p:spPr>
          <a:xfrm>
            <a:off x="9384136" y="1480399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>
                <a:solidFill>
                  <a:schemeClr val="bg1"/>
                </a:solidFill>
              </a:rPr>
              <a:t>UEE+UFV</a:t>
            </a:r>
          </a:p>
        </p:txBody>
      </p:sp>
    </p:spTree>
    <p:extLst>
      <p:ext uri="{BB962C8B-B14F-4D97-AF65-F5344CB8AC3E}">
        <p14:creationId xmlns:p14="http://schemas.microsoft.com/office/powerpoint/2010/main" val="3705731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verde, edifício, parque, banco&#10;&#10;Descrição gerada automaticamente">
            <a:extLst>
              <a:ext uri="{FF2B5EF4-FFF2-40B4-BE49-F238E27FC236}">
                <a16:creationId xmlns:a16="http://schemas.microsoft.com/office/drawing/2014/main" id="{47225ECF-24FE-C3DD-A705-D2A44FED89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793" b="40793"/>
          <a:stretch/>
        </p:blipFill>
        <p:spPr>
          <a:xfrm>
            <a:off x="-13532" y="11062"/>
            <a:ext cx="12192000" cy="685800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1FF6FC2-4F8F-9A32-726D-34877BBB923E}"/>
              </a:ext>
            </a:extLst>
          </p:cNvPr>
          <p:cNvSpPr/>
          <p:nvPr/>
        </p:nvSpPr>
        <p:spPr>
          <a:xfrm>
            <a:off x="9561249" y="288106"/>
            <a:ext cx="873297" cy="248058"/>
          </a:xfrm>
          <a:prstGeom prst="rect">
            <a:avLst/>
          </a:prstGeom>
          <a:solidFill>
            <a:srgbClr val="4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1158EBD-A29A-3E1E-B325-546E07BA15FF}"/>
              </a:ext>
            </a:extLst>
          </p:cNvPr>
          <p:cNvSpPr/>
          <p:nvPr/>
        </p:nvSpPr>
        <p:spPr>
          <a:xfrm>
            <a:off x="10434547" y="288758"/>
            <a:ext cx="873297" cy="245800"/>
          </a:xfrm>
          <a:prstGeom prst="rect">
            <a:avLst/>
          </a:prstGeom>
          <a:solidFill>
            <a:srgbClr val="F7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2B2DAC7-2D90-3892-7A42-2F4785E64860}"/>
              </a:ext>
            </a:extLst>
          </p:cNvPr>
          <p:cNvSpPr/>
          <p:nvPr/>
        </p:nvSpPr>
        <p:spPr>
          <a:xfrm>
            <a:off x="11305171" y="288758"/>
            <a:ext cx="873297" cy="245800"/>
          </a:xfrm>
          <a:prstGeom prst="rect">
            <a:avLst/>
          </a:prstGeom>
          <a:solidFill>
            <a:srgbClr val="104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0A7452C-5BF2-F7A2-1B05-FDDF4A5BE6C8}"/>
              </a:ext>
            </a:extLst>
          </p:cNvPr>
          <p:cNvSpPr/>
          <p:nvPr/>
        </p:nvSpPr>
        <p:spPr>
          <a:xfrm>
            <a:off x="-1" y="113926"/>
            <a:ext cx="4442691" cy="453726"/>
          </a:xfrm>
          <a:prstGeom prst="rect">
            <a:avLst/>
          </a:prstGeom>
          <a:solidFill>
            <a:srgbClr val="104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Gráfico 15" descr="Engrenagem única estrutura de tópicos">
            <a:extLst>
              <a:ext uri="{FF2B5EF4-FFF2-40B4-BE49-F238E27FC236}">
                <a16:creationId xmlns:a16="http://schemas.microsoft.com/office/drawing/2014/main" id="{B8D2D46B-E8DA-BA04-49C4-7374DD4C3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2747" y="11062"/>
            <a:ext cx="556896" cy="556896"/>
          </a:xfrm>
          <a:prstGeom prst="rect">
            <a:avLst/>
          </a:prstGeom>
        </p:spPr>
      </p:pic>
      <p:pic>
        <p:nvPicPr>
          <p:cNvPr id="17" name="Gráfico 16" descr="Olho estrutura de tópicos">
            <a:extLst>
              <a:ext uri="{FF2B5EF4-FFF2-40B4-BE49-F238E27FC236}">
                <a16:creationId xmlns:a16="http://schemas.microsoft.com/office/drawing/2014/main" id="{98A2B629-9471-ABE0-95A9-5CBF69AFAF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63371" y="11062"/>
            <a:ext cx="556896" cy="556896"/>
          </a:xfrm>
          <a:prstGeom prst="rect">
            <a:avLst/>
          </a:prstGeom>
        </p:spPr>
      </p:pic>
      <p:pic>
        <p:nvPicPr>
          <p:cNvPr id="21" name="Gráfico 20" descr="Lupa estrutura de tópicos">
            <a:extLst>
              <a:ext uri="{FF2B5EF4-FFF2-40B4-BE49-F238E27FC236}">
                <a16:creationId xmlns:a16="http://schemas.microsoft.com/office/drawing/2014/main" id="{74749E75-DE64-4662-857C-601C19D86A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38360" y="13151"/>
            <a:ext cx="491296" cy="491296"/>
          </a:xfrm>
          <a:prstGeom prst="rect">
            <a:avLst/>
          </a:prstGeom>
        </p:spPr>
      </p:pic>
      <p:sp>
        <p:nvSpPr>
          <p:cNvPr id="22" name="Subtítulo 2">
            <a:extLst>
              <a:ext uri="{FF2B5EF4-FFF2-40B4-BE49-F238E27FC236}">
                <a16:creationId xmlns:a16="http://schemas.microsoft.com/office/drawing/2014/main" id="{2707991D-9228-4658-9577-168DDF6D5A23}"/>
              </a:ext>
            </a:extLst>
          </p:cNvPr>
          <p:cNvSpPr txBox="1">
            <a:spLocks/>
          </p:cNvSpPr>
          <p:nvPr/>
        </p:nvSpPr>
        <p:spPr>
          <a:xfrm>
            <a:off x="152399" y="113926"/>
            <a:ext cx="8732983" cy="461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2400">
                <a:solidFill>
                  <a:schemeClr val="bg1"/>
                </a:solidFill>
                <a:latin typeface="Univers"/>
                <a:ea typeface="Open Sans"/>
                <a:cs typeface="Open Sans"/>
              </a:rPr>
              <a:t>Comportamento da Carga  -  com e sem MMGD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400">
                <a:solidFill>
                  <a:schemeClr val="bg1"/>
                </a:solidFill>
                <a:latin typeface="Univers"/>
                <a:ea typeface="Open Sans"/>
                <a:cs typeface="Open Sans"/>
              </a:rPr>
              <a:t>Dia Útil e Domingo</a:t>
            </a:r>
            <a:endParaRPr lang="pt-BR" sz="2400" i="1">
              <a:solidFill>
                <a:schemeClr val="bg1"/>
              </a:solidFill>
              <a:latin typeface="Univers"/>
              <a:ea typeface="Open Sans"/>
              <a:cs typeface="Open Sans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1A1B1B2-4AFB-8579-102A-2FCA5FF964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5167" y="964066"/>
            <a:ext cx="8489379" cy="588078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2630B6D-992A-2AF8-65EA-B3757211E87A}"/>
              </a:ext>
            </a:extLst>
          </p:cNvPr>
          <p:cNvSpPr txBox="1"/>
          <p:nvPr/>
        </p:nvSpPr>
        <p:spPr>
          <a:xfrm>
            <a:off x="6907015" y="1030382"/>
            <a:ext cx="126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/>
              <a:t>( quarta-feira 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63201C-D670-870C-BA6D-C1BFAC1905FD}"/>
              </a:ext>
            </a:extLst>
          </p:cNvPr>
          <p:cNvSpPr txBox="1"/>
          <p:nvPr/>
        </p:nvSpPr>
        <p:spPr>
          <a:xfrm>
            <a:off x="6907015" y="4039652"/>
            <a:ext cx="1035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/>
              <a:t>( domingo )</a:t>
            </a: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0370EE79-DBF7-649D-C964-3E13825276AC}"/>
              </a:ext>
            </a:extLst>
          </p:cNvPr>
          <p:cNvCxnSpPr/>
          <p:nvPr/>
        </p:nvCxnSpPr>
        <p:spPr>
          <a:xfrm>
            <a:off x="6159797" y="5454501"/>
            <a:ext cx="0" cy="669852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E074925D-561F-33F7-48CB-A2E583E72984}"/>
              </a:ext>
            </a:extLst>
          </p:cNvPr>
          <p:cNvCxnSpPr/>
          <p:nvPr/>
        </p:nvCxnSpPr>
        <p:spPr>
          <a:xfrm>
            <a:off x="6092456" y="1587789"/>
            <a:ext cx="0" cy="79200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5AF6F0C-81E2-03E5-6990-E5733BCA9BCD}"/>
              </a:ext>
            </a:extLst>
          </p:cNvPr>
          <p:cNvSpPr txBox="1"/>
          <p:nvPr/>
        </p:nvSpPr>
        <p:spPr>
          <a:xfrm>
            <a:off x="6189856" y="5664113"/>
            <a:ext cx="821956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1400" b="1"/>
              <a:t>17,6 GW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749E355-271C-9DF6-7F99-B02C70CA85F2}"/>
              </a:ext>
            </a:extLst>
          </p:cNvPr>
          <p:cNvSpPr txBox="1"/>
          <p:nvPr/>
        </p:nvSpPr>
        <p:spPr>
          <a:xfrm>
            <a:off x="6099545" y="1877525"/>
            <a:ext cx="821956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1400" b="1"/>
              <a:t>19,8 GW</a:t>
            </a:r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C1CAA8AF-ACC0-65B3-916C-C6A7A9892AC0}"/>
              </a:ext>
            </a:extLst>
          </p:cNvPr>
          <p:cNvCxnSpPr/>
          <p:nvPr/>
        </p:nvCxnSpPr>
        <p:spPr>
          <a:xfrm>
            <a:off x="8340356" y="1406814"/>
            <a:ext cx="0" cy="82800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9F8161CA-B9E0-334E-3BEB-4707E4BBC6D2}"/>
              </a:ext>
            </a:extLst>
          </p:cNvPr>
          <p:cNvCxnSpPr/>
          <p:nvPr/>
        </p:nvCxnSpPr>
        <p:spPr>
          <a:xfrm>
            <a:off x="6805676" y="2238375"/>
            <a:ext cx="1512000" cy="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0C122BF5-E232-8885-3840-FED333664F6F}"/>
              </a:ext>
            </a:extLst>
          </p:cNvPr>
          <p:cNvSpPr txBox="1"/>
          <p:nvPr/>
        </p:nvSpPr>
        <p:spPr>
          <a:xfrm>
            <a:off x="8416388" y="1868000"/>
            <a:ext cx="1365374" cy="30777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1400" b="1">
                <a:solidFill>
                  <a:srgbClr val="FF0000"/>
                </a:solidFill>
              </a:rPr>
              <a:t>20,7 GW em 5 h</a:t>
            </a:r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AF62F012-56AE-2677-29B2-763C2474EAC6}"/>
              </a:ext>
            </a:extLst>
          </p:cNvPr>
          <p:cNvCxnSpPr/>
          <p:nvPr/>
        </p:nvCxnSpPr>
        <p:spPr>
          <a:xfrm>
            <a:off x="8330831" y="4950114"/>
            <a:ext cx="0" cy="115200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889F6720-B3C9-3253-49EE-F95E507F6101}"/>
              </a:ext>
            </a:extLst>
          </p:cNvPr>
          <p:cNvCxnSpPr/>
          <p:nvPr/>
        </p:nvCxnSpPr>
        <p:spPr>
          <a:xfrm>
            <a:off x="6786626" y="6105525"/>
            <a:ext cx="1548000" cy="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DB933049-FCE1-4AC9-BA1A-C6963FEF8F29}"/>
              </a:ext>
            </a:extLst>
          </p:cNvPr>
          <p:cNvSpPr txBox="1"/>
          <p:nvPr/>
        </p:nvSpPr>
        <p:spPr>
          <a:xfrm>
            <a:off x="8464014" y="5356336"/>
            <a:ext cx="1365374" cy="30777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1400" b="1">
                <a:solidFill>
                  <a:srgbClr val="FF0000"/>
                </a:solidFill>
              </a:rPr>
              <a:t>28,1 GW em 5 h</a:t>
            </a:r>
          </a:p>
        </p:txBody>
      </p:sp>
    </p:spTree>
    <p:extLst>
      <p:ext uri="{BB962C8B-B14F-4D97-AF65-F5344CB8AC3E}">
        <p14:creationId xmlns:p14="http://schemas.microsoft.com/office/powerpoint/2010/main" val="4193108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verde, edifício, parque, banco&#10;&#10;Descrição gerada automaticamente">
            <a:extLst>
              <a:ext uri="{FF2B5EF4-FFF2-40B4-BE49-F238E27FC236}">
                <a16:creationId xmlns:a16="http://schemas.microsoft.com/office/drawing/2014/main" id="{47225ECF-24FE-C3DD-A705-D2A44FED89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793" b="40793"/>
          <a:stretch/>
        </p:blipFill>
        <p:spPr>
          <a:xfrm>
            <a:off x="-19673" y="11062"/>
            <a:ext cx="12192000" cy="685800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1FF6FC2-4F8F-9A32-726D-34877BBB923E}"/>
              </a:ext>
            </a:extLst>
          </p:cNvPr>
          <p:cNvSpPr/>
          <p:nvPr/>
        </p:nvSpPr>
        <p:spPr>
          <a:xfrm>
            <a:off x="9561249" y="288106"/>
            <a:ext cx="873297" cy="248058"/>
          </a:xfrm>
          <a:prstGeom prst="rect">
            <a:avLst/>
          </a:prstGeom>
          <a:solidFill>
            <a:srgbClr val="4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1158EBD-A29A-3E1E-B325-546E07BA15FF}"/>
              </a:ext>
            </a:extLst>
          </p:cNvPr>
          <p:cNvSpPr/>
          <p:nvPr/>
        </p:nvSpPr>
        <p:spPr>
          <a:xfrm>
            <a:off x="10434547" y="288758"/>
            <a:ext cx="873297" cy="245800"/>
          </a:xfrm>
          <a:prstGeom prst="rect">
            <a:avLst/>
          </a:prstGeom>
          <a:solidFill>
            <a:srgbClr val="F7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2B2DAC7-2D90-3892-7A42-2F4785E64860}"/>
              </a:ext>
            </a:extLst>
          </p:cNvPr>
          <p:cNvSpPr/>
          <p:nvPr/>
        </p:nvSpPr>
        <p:spPr>
          <a:xfrm>
            <a:off x="11305171" y="288758"/>
            <a:ext cx="873297" cy="245800"/>
          </a:xfrm>
          <a:prstGeom prst="rect">
            <a:avLst/>
          </a:prstGeom>
          <a:solidFill>
            <a:srgbClr val="104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0A7452C-5BF2-F7A2-1B05-FDDF4A5BE6C8}"/>
              </a:ext>
            </a:extLst>
          </p:cNvPr>
          <p:cNvSpPr/>
          <p:nvPr/>
        </p:nvSpPr>
        <p:spPr>
          <a:xfrm>
            <a:off x="-1" y="113926"/>
            <a:ext cx="4442691" cy="453726"/>
          </a:xfrm>
          <a:prstGeom prst="rect">
            <a:avLst/>
          </a:prstGeom>
          <a:solidFill>
            <a:srgbClr val="104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Gráfico 15" descr="Engrenagem única estrutura de tópicos">
            <a:extLst>
              <a:ext uri="{FF2B5EF4-FFF2-40B4-BE49-F238E27FC236}">
                <a16:creationId xmlns:a16="http://schemas.microsoft.com/office/drawing/2014/main" id="{B8D2D46B-E8DA-BA04-49C4-7374DD4C3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2747" y="11062"/>
            <a:ext cx="556896" cy="556896"/>
          </a:xfrm>
          <a:prstGeom prst="rect">
            <a:avLst/>
          </a:prstGeom>
        </p:spPr>
      </p:pic>
      <p:pic>
        <p:nvPicPr>
          <p:cNvPr id="17" name="Gráfico 16" descr="Olho estrutura de tópicos">
            <a:extLst>
              <a:ext uri="{FF2B5EF4-FFF2-40B4-BE49-F238E27FC236}">
                <a16:creationId xmlns:a16="http://schemas.microsoft.com/office/drawing/2014/main" id="{98A2B629-9471-ABE0-95A9-5CBF69AFAF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63371" y="11062"/>
            <a:ext cx="556896" cy="556896"/>
          </a:xfrm>
          <a:prstGeom prst="rect">
            <a:avLst/>
          </a:prstGeom>
        </p:spPr>
      </p:pic>
      <p:pic>
        <p:nvPicPr>
          <p:cNvPr id="21" name="Gráfico 20" descr="Lupa estrutura de tópicos">
            <a:extLst>
              <a:ext uri="{FF2B5EF4-FFF2-40B4-BE49-F238E27FC236}">
                <a16:creationId xmlns:a16="http://schemas.microsoft.com/office/drawing/2014/main" id="{74749E75-DE64-4662-857C-601C19D86A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38360" y="13151"/>
            <a:ext cx="491296" cy="49129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DEC9EA4-621B-2C76-651A-650B8E1B35B7}"/>
              </a:ext>
            </a:extLst>
          </p:cNvPr>
          <p:cNvSpPr txBox="1"/>
          <p:nvPr/>
        </p:nvSpPr>
        <p:spPr>
          <a:xfrm>
            <a:off x="1720754" y="2974099"/>
            <a:ext cx="425046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Mobilização de Recursos Termelétricos não considerados no Balanço de Ponta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218DD45-DC50-96A4-3D4C-72DA6121C889}"/>
              </a:ext>
            </a:extLst>
          </p:cNvPr>
          <p:cNvSpPr txBox="1"/>
          <p:nvPr/>
        </p:nvSpPr>
        <p:spPr>
          <a:xfrm>
            <a:off x="7681250" y="1767422"/>
            <a:ext cx="4217863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400" dirty="0">
                <a:solidFill>
                  <a:schemeClr val="bg1"/>
                </a:solidFill>
                <a:latin typeface="Calibri" panose="020F0502020204030204"/>
                <a:cs typeface="Arial"/>
              </a:rPr>
              <a:t>Aprimoramento da Representação da Disponibilidade Hidráulica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Arial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5F2889F-5C5D-9775-9B72-F72B968FDDA9}"/>
              </a:ext>
            </a:extLst>
          </p:cNvPr>
          <p:cNvSpPr txBox="1"/>
          <p:nvPr/>
        </p:nvSpPr>
        <p:spPr>
          <a:xfrm>
            <a:off x="1720754" y="1695508"/>
            <a:ext cx="42589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Gestão dos </a:t>
            </a:r>
            <a:r>
              <a:rPr lang="pt-BR" sz="2400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Recursos Hídricos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D1317C7-700D-EC5D-9872-5F478D825FB6}"/>
              </a:ext>
            </a:extLst>
          </p:cNvPr>
          <p:cNvSpPr txBox="1"/>
          <p:nvPr/>
        </p:nvSpPr>
        <p:spPr>
          <a:xfrm>
            <a:off x="7612069" y="3732719"/>
            <a:ext cx="42504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Resposta da Demanda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FD08C3D-AB83-D6ED-B5AD-A8CD56EEAA34}"/>
              </a:ext>
            </a:extLst>
          </p:cNvPr>
          <p:cNvSpPr txBox="1"/>
          <p:nvPr/>
        </p:nvSpPr>
        <p:spPr>
          <a:xfrm>
            <a:off x="1720754" y="5299264"/>
            <a:ext cx="43555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400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Gerenciamento de Intervenções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F2BB178-E4D4-3495-E8D0-AFA56B018EE1}"/>
              </a:ext>
            </a:extLst>
          </p:cNvPr>
          <p:cNvSpPr txBox="1"/>
          <p:nvPr/>
        </p:nvSpPr>
        <p:spPr>
          <a:xfrm>
            <a:off x="7644668" y="5332293"/>
            <a:ext cx="49145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Antecipação de usinas do 1º LRCAP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023949D-9A82-7392-7F85-DC507E4F3EB5}"/>
              </a:ext>
            </a:extLst>
          </p:cNvPr>
          <p:cNvSpPr txBox="1"/>
          <p:nvPr/>
        </p:nvSpPr>
        <p:spPr>
          <a:xfrm>
            <a:off x="282665" y="235017"/>
            <a:ext cx="6485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Medidas Operativas em Curso</a:t>
            </a:r>
          </a:p>
        </p:txBody>
      </p:sp>
    </p:spTree>
    <p:extLst>
      <p:ext uri="{BB962C8B-B14F-4D97-AF65-F5344CB8AC3E}">
        <p14:creationId xmlns:p14="http://schemas.microsoft.com/office/powerpoint/2010/main" val="1587240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verde, edifício, parque, banco&#10;&#10;Descrição gerada automaticamente">
            <a:extLst>
              <a:ext uri="{FF2B5EF4-FFF2-40B4-BE49-F238E27FC236}">
                <a16:creationId xmlns:a16="http://schemas.microsoft.com/office/drawing/2014/main" id="{47225ECF-24FE-C3DD-A705-D2A44FED89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793" b="40793"/>
          <a:stretch/>
        </p:blipFill>
        <p:spPr>
          <a:xfrm>
            <a:off x="-1" y="-13152"/>
            <a:ext cx="12192000" cy="685800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1FF6FC2-4F8F-9A32-726D-34877BBB923E}"/>
              </a:ext>
            </a:extLst>
          </p:cNvPr>
          <p:cNvSpPr/>
          <p:nvPr/>
        </p:nvSpPr>
        <p:spPr>
          <a:xfrm>
            <a:off x="9561249" y="288106"/>
            <a:ext cx="873297" cy="248058"/>
          </a:xfrm>
          <a:prstGeom prst="rect">
            <a:avLst/>
          </a:prstGeom>
          <a:solidFill>
            <a:srgbClr val="4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1158EBD-A29A-3E1E-B325-546E07BA15FF}"/>
              </a:ext>
            </a:extLst>
          </p:cNvPr>
          <p:cNvSpPr/>
          <p:nvPr/>
        </p:nvSpPr>
        <p:spPr>
          <a:xfrm>
            <a:off x="10434547" y="288758"/>
            <a:ext cx="873297" cy="245800"/>
          </a:xfrm>
          <a:prstGeom prst="rect">
            <a:avLst/>
          </a:prstGeom>
          <a:solidFill>
            <a:srgbClr val="F7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2B2DAC7-2D90-3892-7A42-2F4785E64860}"/>
              </a:ext>
            </a:extLst>
          </p:cNvPr>
          <p:cNvSpPr/>
          <p:nvPr/>
        </p:nvSpPr>
        <p:spPr>
          <a:xfrm>
            <a:off x="11305171" y="288758"/>
            <a:ext cx="873297" cy="245800"/>
          </a:xfrm>
          <a:prstGeom prst="rect">
            <a:avLst/>
          </a:prstGeom>
          <a:solidFill>
            <a:srgbClr val="104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0A7452C-5BF2-F7A2-1B05-FDDF4A5BE6C8}"/>
              </a:ext>
            </a:extLst>
          </p:cNvPr>
          <p:cNvSpPr/>
          <p:nvPr/>
        </p:nvSpPr>
        <p:spPr>
          <a:xfrm>
            <a:off x="-1" y="113926"/>
            <a:ext cx="4442691" cy="453726"/>
          </a:xfrm>
          <a:prstGeom prst="rect">
            <a:avLst/>
          </a:prstGeom>
          <a:solidFill>
            <a:srgbClr val="104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Gráfico 15" descr="Engrenagem única estrutura de tópicos">
            <a:extLst>
              <a:ext uri="{FF2B5EF4-FFF2-40B4-BE49-F238E27FC236}">
                <a16:creationId xmlns:a16="http://schemas.microsoft.com/office/drawing/2014/main" id="{B8D2D46B-E8DA-BA04-49C4-7374DD4C3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2747" y="11062"/>
            <a:ext cx="556896" cy="556896"/>
          </a:xfrm>
          <a:prstGeom prst="rect">
            <a:avLst/>
          </a:prstGeom>
        </p:spPr>
      </p:pic>
      <p:pic>
        <p:nvPicPr>
          <p:cNvPr id="17" name="Gráfico 16" descr="Olho estrutura de tópicos">
            <a:extLst>
              <a:ext uri="{FF2B5EF4-FFF2-40B4-BE49-F238E27FC236}">
                <a16:creationId xmlns:a16="http://schemas.microsoft.com/office/drawing/2014/main" id="{98A2B629-9471-ABE0-95A9-5CBF69AFAF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63371" y="11062"/>
            <a:ext cx="556896" cy="556896"/>
          </a:xfrm>
          <a:prstGeom prst="rect">
            <a:avLst/>
          </a:prstGeom>
        </p:spPr>
      </p:pic>
      <p:pic>
        <p:nvPicPr>
          <p:cNvPr id="21" name="Gráfico 20" descr="Lupa estrutura de tópicos">
            <a:extLst>
              <a:ext uri="{FF2B5EF4-FFF2-40B4-BE49-F238E27FC236}">
                <a16:creationId xmlns:a16="http://schemas.microsoft.com/office/drawing/2014/main" id="{74749E75-DE64-4662-857C-601C19D86A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38360" y="13151"/>
            <a:ext cx="491296" cy="491296"/>
          </a:xfrm>
          <a:prstGeom prst="rect">
            <a:avLst/>
          </a:prstGeom>
        </p:spPr>
      </p:pic>
      <p:sp>
        <p:nvSpPr>
          <p:cNvPr id="22" name="Subtítulo 2">
            <a:extLst>
              <a:ext uri="{FF2B5EF4-FFF2-40B4-BE49-F238E27FC236}">
                <a16:creationId xmlns:a16="http://schemas.microsoft.com/office/drawing/2014/main" id="{2707991D-9228-4658-9577-168DDF6D5A23}"/>
              </a:ext>
            </a:extLst>
          </p:cNvPr>
          <p:cNvSpPr txBox="1">
            <a:spLocks/>
          </p:cNvSpPr>
          <p:nvPr/>
        </p:nvSpPr>
        <p:spPr>
          <a:xfrm>
            <a:off x="2425084" y="2870019"/>
            <a:ext cx="6914225" cy="461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4400">
                <a:solidFill>
                  <a:schemeClr val="bg1"/>
                </a:solidFill>
                <a:latin typeface="Univers" panose="020B05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Obrigado.</a:t>
            </a:r>
          </a:p>
        </p:txBody>
      </p:sp>
    </p:spTree>
    <p:extLst>
      <p:ext uri="{BB962C8B-B14F-4D97-AF65-F5344CB8AC3E}">
        <p14:creationId xmlns:p14="http://schemas.microsoft.com/office/powerpoint/2010/main" val="2876265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verde, edifício, parque, banco&#10;&#10;Descrição gerada automaticamente">
            <a:extLst>
              <a:ext uri="{FF2B5EF4-FFF2-40B4-BE49-F238E27FC236}">
                <a16:creationId xmlns:a16="http://schemas.microsoft.com/office/drawing/2014/main" id="{47225ECF-24FE-C3DD-A705-D2A44FED89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793" b="40793"/>
          <a:stretch/>
        </p:blipFill>
        <p:spPr>
          <a:xfrm>
            <a:off x="-1" y="-1"/>
            <a:ext cx="12192000" cy="685800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1FF6FC2-4F8F-9A32-726D-34877BBB923E}"/>
              </a:ext>
            </a:extLst>
          </p:cNvPr>
          <p:cNvSpPr/>
          <p:nvPr/>
        </p:nvSpPr>
        <p:spPr>
          <a:xfrm>
            <a:off x="9561249" y="288106"/>
            <a:ext cx="873297" cy="248058"/>
          </a:xfrm>
          <a:prstGeom prst="rect">
            <a:avLst/>
          </a:prstGeom>
          <a:solidFill>
            <a:srgbClr val="4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1158EBD-A29A-3E1E-B325-546E07BA15FF}"/>
              </a:ext>
            </a:extLst>
          </p:cNvPr>
          <p:cNvSpPr/>
          <p:nvPr/>
        </p:nvSpPr>
        <p:spPr>
          <a:xfrm>
            <a:off x="10434547" y="288758"/>
            <a:ext cx="873297" cy="245800"/>
          </a:xfrm>
          <a:prstGeom prst="rect">
            <a:avLst/>
          </a:prstGeom>
          <a:solidFill>
            <a:srgbClr val="F7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2B2DAC7-2D90-3892-7A42-2F4785E64860}"/>
              </a:ext>
            </a:extLst>
          </p:cNvPr>
          <p:cNvSpPr/>
          <p:nvPr/>
        </p:nvSpPr>
        <p:spPr>
          <a:xfrm>
            <a:off x="11305171" y="288758"/>
            <a:ext cx="873297" cy="245800"/>
          </a:xfrm>
          <a:prstGeom prst="rect">
            <a:avLst/>
          </a:prstGeom>
          <a:solidFill>
            <a:srgbClr val="104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0A7452C-5BF2-F7A2-1B05-FDDF4A5BE6C8}"/>
              </a:ext>
            </a:extLst>
          </p:cNvPr>
          <p:cNvSpPr/>
          <p:nvPr/>
        </p:nvSpPr>
        <p:spPr>
          <a:xfrm>
            <a:off x="-1" y="113926"/>
            <a:ext cx="4442691" cy="453726"/>
          </a:xfrm>
          <a:prstGeom prst="rect">
            <a:avLst/>
          </a:prstGeom>
          <a:solidFill>
            <a:srgbClr val="104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Gráfico 15" descr="Engrenagem única estrutura de tópicos">
            <a:extLst>
              <a:ext uri="{FF2B5EF4-FFF2-40B4-BE49-F238E27FC236}">
                <a16:creationId xmlns:a16="http://schemas.microsoft.com/office/drawing/2014/main" id="{B8D2D46B-E8DA-BA04-49C4-7374DD4C3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2747" y="11062"/>
            <a:ext cx="556896" cy="556896"/>
          </a:xfrm>
          <a:prstGeom prst="rect">
            <a:avLst/>
          </a:prstGeom>
        </p:spPr>
      </p:pic>
      <p:pic>
        <p:nvPicPr>
          <p:cNvPr id="17" name="Gráfico 16" descr="Olho estrutura de tópicos">
            <a:extLst>
              <a:ext uri="{FF2B5EF4-FFF2-40B4-BE49-F238E27FC236}">
                <a16:creationId xmlns:a16="http://schemas.microsoft.com/office/drawing/2014/main" id="{98A2B629-9471-ABE0-95A9-5CBF69AFAF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63371" y="11062"/>
            <a:ext cx="556896" cy="556896"/>
          </a:xfrm>
          <a:prstGeom prst="rect">
            <a:avLst/>
          </a:prstGeom>
        </p:spPr>
      </p:pic>
      <p:pic>
        <p:nvPicPr>
          <p:cNvPr id="21" name="Gráfico 20" descr="Lupa estrutura de tópicos">
            <a:extLst>
              <a:ext uri="{FF2B5EF4-FFF2-40B4-BE49-F238E27FC236}">
                <a16:creationId xmlns:a16="http://schemas.microsoft.com/office/drawing/2014/main" id="{74749E75-DE64-4662-857C-601C19D86A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38360" y="13151"/>
            <a:ext cx="491296" cy="491296"/>
          </a:xfrm>
          <a:prstGeom prst="rect">
            <a:avLst/>
          </a:prstGeom>
        </p:spPr>
      </p:pic>
      <p:sp>
        <p:nvSpPr>
          <p:cNvPr id="22" name="Subtítulo 2">
            <a:extLst>
              <a:ext uri="{FF2B5EF4-FFF2-40B4-BE49-F238E27FC236}">
                <a16:creationId xmlns:a16="http://schemas.microsoft.com/office/drawing/2014/main" id="{2707991D-9228-4658-9577-168DDF6D5A23}"/>
              </a:ext>
            </a:extLst>
          </p:cNvPr>
          <p:cNvSpPr txBox="1">
            <a:spLocks/>
          </p:cNvSpPr>
          <p:nvPr/>
        </p:nvSpPr>
        <p:spPr>
          <a:xfrm>
            <a:off x="152399" y="113926"/>
            <a:ext cx="6914225" cy="461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2400">
                <a:solidFill>
                  <a:schemeClr val="bg1"/>
                </a:solidFill>
                <a:latin typeface="Univers" panose="020B05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Evolução da Matriz Elétrica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6DB81CDC-5B57-03E8-23E0-FD66C40822AF}"/>
              </a:ext>
            </a:extLst>
          </p:cNvPr>
          <p:cNvGrpSpPr/>
          <p:nvPr/>
        </p:nvGrpSpPr>
        <p:grpSpPr>
          <a:xfrm>
            <a:off x="1942390" y="1650591"/>
            <a:ext cx="2880000" cy="2158625"/>
            <a:chOff x="1606305" y="1829701"/>
            <a:chExt cx="2880000" cy="2158625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19FFD533-B3A0-C40A-3243-0EC6FFD1334E}"/>
                </a:ext>
              </a:extLst>
            </p:cNvPr>
            <p:cNvSpPr/>
            <p:nvPr/>
          </p:nvSpPr>
          <p:spPr>
            <a:xfrm>
              <a:off x="1606305" y="1829701"/>
              <a:ext cx="2880000" cy="215862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 descr="Ícone&#10;&#10;Descrição gerada automaticamente">
              <a:extLst>
                <a:ext uri="{FF2B5EF4-FFF2-40B4-BE49-F238E27FC236}">
                  <a16:creationId xmlns:a16="http://schemas.microsoft.com/office/drawing/2014/main" id="{133B9968-E4F8-6887-59D5-C15F3B12C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0095" y="2327451"/>
              <a:ext cx="2049363" cy="1558622"/>
            </a:xfrm>
            <a:prstGeom prst="rect">
              <a:avLst/>
            </a:prstGeom>
            <a:effectLst>
              <a:outerShdw blurRad="262652" dist="38100" dir="2700000" sx="102000" sy="102000" algn="tl" rotWithShape="0">
                <a:prstClr val="black">
                  <a:alpha val="43448"/>
                </a:prstClr>
              </a:outerShdw>
            </a:effectLst>
          </p:spPr>
        </p:pic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EF24DF4B-F023-3F87-9229-1376BF3349AD}"/>
                </a:ext>
              </a:extLst>
            </p:cNvPr>
            <p:cNvSpPr/>
            <p:nvPr/>
          </p:nvSpPr>
          <p:spPr>
            <a:xfrm>
              <a:off x="1606305" y="3736326"/>
              <a:ext cx="828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r>
                <a:rPr lang="pt-BR" b="1">
                  <a:solidFill>
                    <a:srgbClr val="0085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HIDRO</a:t>
              </a: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40FF0313-71A3-E056-3412-3B4F0AD3F9F7}"/>
              </a:ext>
            </a:extLst>
          </p:cNvPr>
          <p:cNvGrpSpPr/>
          <p:nvPr/>
        </p:nvGrpSpPr>
        <p:grpSpPr>
          <a:xfrm>
            <a:off x="7712747" y="1651558"/>
            <a:ext cx="2880000" cy="2158625"/>
            <a:chOff x="7376662" y="1830668"/>
            <a:chExt cx="2880000" cy="215862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B5781F26-741B-70A2-7D16-A6F6DC46447E}"/>
                </a:ext>
              </a:extLst>
            </p:cNvPr>
            <p:cNvSpPr/>
            <p:nvPr/>
          </p:nvSpPr>
          <p:spPr>
            <a:xfrm>
              <a:off x="7376662" y="1830668"/>
              <a:ext cx="2880000" cy="2158625"/>
            </a:xfrm>
            <a:prstGeom prst="rect">
              <a:avLst/>
            </a:prstGeom>
            <a:solidFill>
              <a:srgbClr val="9265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" name="Imagem 9" descr="Imagem digital fictícia de personagem de desenho animado&#10;&#10;Descrição gerada automaticamente com confiança média">
              <a:extLst>
                <a:ext uri="{FF2B5EF4-FFF2-40B4-BE49-F238E27FC236}">
                  <a16:creationId xmlns:a16="http://schemas.microsoft.com/office/drawing/2014/main" id="{10AF0397-32DC-E300-4590-866723C0F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0941" y="2389606"/>
              <a:ext cx="1571443" cy="1376983"/>
            </a:xfrm>
            <a:prstGeom prst="rect">
              <a:avLst/>
            </a:prstGeom>
            <a:effectLst>
              <a:outerShdw blurRad="262652" dist="38100" dir="2700000" sx="102000" sy="102000" algn="tl" rotWithShape="0">
                <a:prstClr val="black">
                  <a:alpha val="43448"/>
                </a:prstClr>
              </a:outerShdw>
            </a:effectLst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E1AF6A2F-9EA5-5446-F639-BAC12D4BEF14}"/>
                </a:ext>
              </a:extLst>
            </p:cNvPr>
            <p:cNvSpPr/>
            <p:nvPr/>
          </p:nvSpPr>
          <p:spPr>
            <a:xfrm>
              <a:off x="7376662" y="3736326"/>
              <a:ext cx="122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r>
                <a:rPr lang="pt-BR" b="1">
                  <a:solidFill>
                    <a:srgbClr val="9265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NUCLEAR</a:t>
              </a: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96E4B6F0-BC28-6318-51FD-05C30C2E88C9}"/>
              </a:ext>
            </a:extLst>
          </p:cNvPr>
          <p:cNvGrpSpPr/>
          <p:nvPr/>
        </p:nvGrpSpPr>
        <p:grpSpPr>
          <a:xfrm>
            <a:off x="4837460" y="1650591"/>
            <a:ext cx="2880000" cy="2158625"/>
            <a:chOff x="4501375" y="1829701"/>
            <a:chExt cx="2880000" cy="2158625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EE78EEEB-EF3C-C07A-CEF1-0947F8F9936D}"/>
                </a:ext>
              </a:extLst>
            </p:cNvPr>
            <p:cNvSpPr/>
            <p:nvPr/>
          </p:nvSpPr>
          <p:spPr>
            <a:xfrm>
              <a:off x="4501375" y="1829701"/>
              <a:ext cx="2880000" cy="21586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Imagem 18" descr="Imagem digital fictícia de personagem de desenho animado&#10;&#10;Descrição gerada automaticamente com confiança média">
              <a:extLst>
                <a:ext uri="{FF2B5EF4-FFF2-40B4-BE49-F238E27FC236}">
                  <a16:creationId xmlns:a16="http://schemas.microsoft.com/office/drawing/2014/main" id="{C8BCCAB8-7D6F-58FB-1601-6984006FE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1036" y="2386993"/>
              <a:ext cx="1580679" cy="1447724"/>
            </a:xfrm>
            <a:prstGeom prst="rect">
              <a:avLst/>
            </a:prstGeom>
            <a:effectLst>
              <a:outerShdw blurRad="262652" dist="38100" dir="2700000" sx="102000" sy="102000" algn="tl" rotWithShape="0">
                <a:prstClr val="black">
                  <a:alpha val="43448"/>
                </a:prstClr>
              </a:outerShdw>
            </a:effectLst>
          </p:spPr>
        </p:pic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BE9F47D6-74D8-E1BF-F2A8-E4615E7EC081}"/>
                </a:ext>
              </a:extLst>
            </p:cNvPr>
            <p:cNvSpPr/>
            <p:nvPr/>
          </p:nvSpPr>
          <p:spPr>
            <a:xfrm>
              <a:off x="4501375" y="3736326"/>
              <a:ext cx="1116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r>
                <a:rPr lang="pt-BR" b="1">
                  <a:solidFill>
                    <a:srgbClr val="ED7D3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TÉRMICA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0EE07F54-7E68-39F1-E2FE-1157D7B46B69}"/>
              </a:ext>
            </a:extLst>
          </p:cNvPr>
          <p:cNvGrpSpPr/>
          <p:nvPr/>
        </p:nvGrpSpPr>
        <p:grpSpPr>
          <a:xfrm>
            <a:off x="1942390" y="4191264"/>
            <a:ext cx="2880000" cy="2158625"/>
            <a:chOff x="1594206" y="4420105"/>
            <a:chExt cx="2880000" cy="2158625"/>
          </a:xfrm>
        </p:grpSpPr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6E4E8032-D811-5AF8-4D37-74A7925C0D0C}"/>
                </a:ext>
              </a:extLst>
            </p:cNvPr>
            <p:cNvGrpSpPr/>
            <p:nvPr/>
          </p:nvGrpSpPr>
          <p:grpSpPr>
            <a:xfrm>
              <a:off x="1594206" y="4420105"/>
              <a:ext cx="2880000" cy="2158625"/>
              <a:chOff x="2624735" y="4428932"/>
              <a:chExt cx="2880000" cy="2158625"/>
            </a:xfrm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F96D4C0E-215F-39B5-248A-503EC2209B2B}"/>
                  </a:ext>
                </a:extLst>
              </p:cNvPr>
              <p:cNvSpPr/>
              <p:nvPr/>
            </p:nvSpPr>
            <p:spPr>
              <a:xfrm>
                <a:off x="2624735" y="4428932"/>
                <a:ext cx="2880000" cy="215862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27" name="Imagem 26" descr="Desenho de uma casa&#10;&#10;Descrição gerada automaticamente com confiança média">
                <a:extLst>
                  <a:ext uri="{FF2B5EF4-FFF2-40B4-BE49-F238E27FC236}">
                    <a16:creationId xmlns:a16="http://schemas.microsoft.com/office/drawing/2014/main" id="{A85ADCFF-1EEA-75F9-4ACE-D719833207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95827" y="5668068"/>
                <a:ext cx="1937816" cy="700563"/>
              </a:xfrm>
              <a:prstGeom prst="rect">
                <a:avLst/>
              </a:prstGeom>
              <a:effectLst>
                <a:outerShdw blurRad="262652" dist="38100" dir="2700000" sx="102000" sy="102000" algn="tl" rotWithShape="0">
                  <a:prstClr val="black">
                    <a:alpha val="43448"/>
                  </a:prstClr>
                </a:outerShdw>
              </a:effectLst>
            </p:spPr>
          </p:pic>
        </p:grp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2DE155EB-017D-FDA7-2942-F2D83831FC8E}"/>
                </a:ext>
              </a:extLst>
            </p:cNvPr>
            <p:cNvSpPr/>
            <p:nvPr/>
          </p:nvSpPr>
          <p:spPr>
            <a:xfrm>
              <a:off x="1594206" y="6326730"/>
              <a:ext cx="828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r>
                <a:rPr lang="pt-BR" b="1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MMGD</a:t>
              </a: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891438E9-7883-077E-6669-B61EDFCF3409}"/>
              </a:ext>
            </a:extLst>
          </p:cNvPr>
          <p:cNvGrpSpPr/>
          <p:nvPr/>
        </p:nvGrpSpPr>
        <p:grpSpPr>
          <a:xfrm>
            <a:off x="4837460" y="4191264"/>
            <a:ext cx="2880000" cy="2158625"/>
            <a:chOff x="5964721" y="4420105"/>
            <a:chExt cx="2880000" cy="2158625"/>
          </a:xfrm>
        </p:grpSpPr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id="{E320C998-C72C-3F55-A33B-223CCD83F97F}"/>
                </a:ext>
              </a:extLst>
            </p:cNvPr>
            <p:cNvGrpSpPr/>
            <p:nvPr/>
          </p:nvGrpSpPr>
          <p:grpSpPr>
            <a:xfrm>
              <a:off x="5964721" y="4420105"/>
              <a:ext cx="2880000" cy="2158625"/>
              <a:chOff x="5964721" y="4420105"/>
              <a:chExt cx="2880000" cy="2158625"/>
            </a:xfrm>
          </p:grpSpPr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B253E3E6-AECF-EC18-57A1-348339C77301}"/>
                  </a:ext>
                </a:extLst>
              </p:cNvPr>
              <p:cNvSpPr/>
              <p:nvPr/>
            </p:nvSpPr>
            <p:spPr>
              <a:xfrm>
                <a:off x="5964721" y="4420105"/>
                <a:ext cx="2880000" cy="215862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32" name="Imagem 31" descr="Uma imagem contendo Ícone&#10;&#10;Descrição gerada automaticamente">
                <a:extLst>
                  <a:ext uri="{FF2B5EF4-FFF2-40B4-BE49-F238E27FC236}">
                    <a16:creationId xmlns:a16="http://schemas.microsoft.com/office/drawing/2014/main" id="{3C349FB7-1188-8AB3-A5A5-3357B44A32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92579" y="5059440"/>
                <a:ext cx="1424285" cy="1379611"/>
              </a:xfrm>
              <a:prstGeom prst="rect">
                <a:avLst/>
              </a:prstGeom>
              <a:effectLst>
                <a:outerShdw blurRad="262652" dist="38100" dir="2700000" sx="102000" sy="102000" algn="tl" rotWithShape="0">
                  <a:prstClr val="black">
                    <a:alpha val="43448"/>
                  </a:prstClr>
                </a:outerShdw>
              </a:effectLst>
            </p:spPr>
          </p:pic>
        </p:grp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1E5DB6E8-B63A-715D-593A-4586D77133B1}"/>
                </a:ext>
              </a:extLst>
            </p:cNvPr>
            <p:cNvSpPr/>
            <p:nvPr/>
          </p:nvSpPr>
          <p:spPr>
            <a:xfrm>
              <a:off x="5964721" y="6326730"/>
              <a:ext cx="936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r>
                <a:rPr lang="pt-BR" b="1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EÓLICA</a:t>
              </a: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6B30E630-E368-84D5-F743-E3E2672BA15C}"/>
              </a:ext>
            </a:extLst>
          </p:cNvPr>
          <p:cNvGrpSpPr/>
          <p:nvPr/>
        </p:nvGrpSpPr>
        <p:grpSpPr>
          <a:xfrm>
            <a:off x="7712747" y="4191264"/>
            <a:ext cx="2880000" cy="2158625"/>
            <a:chOff x="9127286" y="4420105"/>
            <a:chExt cx="2880000" cy="2158625"/>
          </a:xfrm>
        </p:grpSpPr>
        <p:grpSp>
          <p:nvGrpSpPr>
            <p:cNvPr id="34" name="Agrupar 33">
              <a:extLst>
                <a:ext uri="{FF2B5EF4-FFF2-40B4-BE49-F238E27FC236}">
                  <a16:creationId xmlns:a16="http://schemas.microsoft.com/office/drawing/2014/main" id="{7244B080-B604-7319-BBDE-2C90B820839D}"/>
                </a:ext>
              </a:extLst>
            </p:cNvPr>
            <p:cNvGrpSpPr/>
            <p:nvPr/>
          </p:nvGrpSpPr>
          <p:grpSpPr>
            <a:xfrm>
              <a:off x="9127286" y="4420105"/>
              <a:ext cx="2880000" cy="2158625"/>
              <a:chOff x="9127286" y="4110265"/>
              <a:chExt cx="2880000" cy="2158625"/>
            </a:xfrm>
          </p:grpSpPr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E286AA47-8106-02CC-2BE2-ADF01FA8AA09}"/>
                  </a:ext>
                </a:extLst>
              </p:cNvPr>
              <p:cNvSpPr/>
              <p:nvPr/>
            </p:nvSpPr>
            <p:spPr>
              <a:xfrm>
                <a:off x="9127286" y="4110265"/>
                <a:ext cx="2880000" cy="21586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37" name="Imagem 36" descr="Uma imagem contendo Gráfico&#10;&#10;Descrição gerada automaticamente">
                <a:extLst>
                  <a:ext uri="{FF2B5EF4-FFF2-40B4-BE49-F238E27FC236}">
                    <a16:creationId xmlns:a16="http://schemas.microsoft.com/office/drawing/2014/main" id="{1E16D6C6-1421-7C67-826F-8065210DDD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92870" y="5028159"/>
                <a:ext cx="1348833" cy="1009859"/>
              </a:xfrm>
              <a:prstGeom prst="rect">
                <a:avLst/>
              </a:prstGeom>
              <a:effectLst>
                <a:outerShdw blurRad="262652" dist="38100" dir="2700000" sx="102000" sy="102000" algn="tl" rotWithShape="0">
                  <a:prstClr val="black">
                    <a:alpha val="43448"/>
                  </a:prstClr>
                </a:outerShdw>
              </a:effectLst>
            </p:spPr>
          </p:pic>
        </p:grp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E7D2F3E4-2F3D-9AF7-9D78-994FB5236AFD}"/>
                </a:ext>
              </a:extLst>
            </p:cNvPr>
            <p:cNvSpPr/>
            <p:nvPr/>
          </p:nvSpPr>
          <p:spPr>
            <a:xfrm>
              <a:off x="9127286" y="6326730"/>
              <a:ext cx="900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r>
                <a:rPr lang="pt-BR" b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SOLAR</a:t>
              </a:r>
            </a:p>
          </p:txBody>
        </p:sp>
      </p:grp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C30C119D-7D1A-B996-3512-78E823936F2E}"/>
              </a:ext>
            </a:extLst>
          </p:cNvPr>
          <p:cNvSpPr txBox="1"/>
          <p:nvPr/>
        </p:nvSpPr>
        <p:spPr>
          <a:xfrm>
            <a:off x="2047305" y="1631662"/>
            <a:ext cx="93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60,6%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F3059971-6E9F-ECF2-0EEA-91AF380D44F4}"/>
              </a:ext>
            </a:extLst>
          </p:cNvPr>
          <p:cNvSpPr txBox="1"/>
          <p:nvPr/>
        </p:nvSpPr>
        <p:spPr>
          <a:xfrm>
            <a:off x="3837569" y="1631662"/>
            <a:ext cx="93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48,1%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FD88C9E8-3105-3918-A2DB-FF0FA2D4C9DD}"/>
              </a:ext>
            </a:extLst>
          </p:cNvPr>
          <p:cNvSpPr txBox="1"/>
          <p:nvPr/>
        </p:nvSpPr>
        <p:spPr>
          <a:xfrm>
            <a:off x="4915212" y="1631662"/>
            <a:ext cx="93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20,9%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D67553F6-7DE7-4B1E-F447-5FB484254701}"/>
              </a:ext>
            </a:extLst>
          </p:cNvPr>
          <p:cNvSpPr txBox="1"/>
          <p:nvPr/>
        </p:nvSpPr>
        <p:spPr>
          <a:xfrm>
            <a:off x="6736452" y="1631662"/>
            <a:ext cx="93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16,1%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EBA1B507-A7FC-D99D-D014-8FC4D8E958BE}"/>
              </a:ext>
            </a:extLst>
          </p:cNvPr>
          <p:cNvSpPr txBox="1"/>
          <p:nvPr/>
        </p:nvSpPr>
        <p:spPr>
          <a:xfrm>
            <a:off x="7835373" y="1631662"/>
            <a:ext cx="93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1,1%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BB597B5C-44BD-E751-ABEF-05D09A83330D}"/>
              </a:ext>
            </a:extLst>
          </p:cNvPr>
          <p:cNvSpPr txBox="1"/>
          <p:nvPr/>
        </p:nvSpPr>
        <p:spPr>
          <a:xfrm>
            <a:off x="9533987" y="1631662"/>
            <a:ext cx="93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0,9</a:t>
            </a: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%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3A4672C0-0A34-BE74-97FB-CE90850B4618}"/>
              </a:ext>
            </a:extLst>
          </p:cNvPr>
          <p:cNvSpPr txBox="1"/>
          <p:nvPr/>
        </p:nvSpPr>
        <p:spPr>
          <a:xfrm>
            <a:off x="1962173" y="4253287"/>
            <a:ext cx="93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4,7%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27BAB484-9ECF-2EAD-26C2-BD6C66A3DA58}"/>
              </a:ext>
            </a:extLst>
          </p:cNvPr>
          <p:cNvSpPr txBox="1"/>
          <p:nvPr/>
        </p:nvSpPr>
        <p:spPr>
          <a:xfrm>
            <a:off x="3804616" y="4253287"/>
            <a:ext cx="93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14,4%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2A568B95-E911-A714-E05D-E7B8C8D81202}"/>
              </a:ext>
            </a:extLst>
          </p:cNvPr>
          <p:cNvSpPr txBox="1"/>
          <p:nvPr/>
        </p:nvSpPr>
        <p:spPr>
          <a:xfrm>
            <a:off x="4927460" y="4253287"/>
            <a:ext cx="93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10,6%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32E8F92F-D869-38E3-4462-500F46FE320B}"/>
              </a:ext>
            </a:extLst>
          </p:cNvPr>
          <p:cNvSpPr txBox="1"/>
          <p:nvPr/>
        </p:nvSpPr>
        <p:spPr>
          <a:xfrm>
            <a:off x="6736452" y="4253287"/>
            <a:ext cx="93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14,1%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BAE4023E-EB81-43C7-B386-704E8692AC19}"/>
              </a:ext>
            </a:extLst>
          </p:cNvPr>
          <p:cNvSpPr txBox="1"/>
          <p:nvPr/>
        </p:nvSpPr>
        <p:spPr>
          <a:xfrm>
            <a:off x="7890947" y="4253287"/>
            <a:ext cx="93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2,1%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021CF13A-17C2-4215-D898-190B41A223F0}"/>
              </a:ext>
            </a:extLst>
          </p:cNvPr>
          <p:cNvSpPr txBox="1"/>
          <p:nvPr/>
        </p:nvSpPr>
        <p:spPr>
          <a:xfrm>
            <a:off x="9548805" y="4253287"/>
            <a:ext cx="93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6,4%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27DDCACB-7CD5-4646-D41F-3E6AFE265298}"/>
              </a:ext>
            </a:extLst>
          </p:cNvPr>
          <p:cNvSpPr txBox="1"/>
          <p:nvPr/>
        </p:nvSpPr>
        <p:spPr>
          <a:xfrm>
            <a:off x="1962311" y="1067108"/>
            <a:ext cx="3115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SET/2021   |   SET/2024</a:t>
            </a:r>
          </a:p>
        </p:txBody>
      </p:sp>
    </p:spTree>
    <p:extLst>
      <p:ext uri="{BB962C8B-B14F-4D97-AF65-F5344CB8AC3E}">
        <p14:creationId xmlns:p14="http://schemas.microsoft.com/office/powerpoint/2010/main" val="998469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verde, edifício, parque, banco&#10;&#10;Descrição gerada automaticamente">
            <a:extLst>
              <a:ext uri="{FF2B5EF4-FFF2-40B4-BE49-F238E27FC236}">
                <a16:creationId xmlns:a16="http://schemas.microsoft.com/office/drawing/2014/main" id="{47225ECF-24FE-C3DD-A705-D2A44FED89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793" b="40793"/>
          <a:stretch/>
        </p:blipFill>
        <p:spPr>
          <a:xfrm>
            <a:off x="-1" y="-1"/>
            <a:ext cx="12192000" cy="685800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1FF6FC2-4F8F-9A32-726D-34877BBB923E}"/>
              </a:ext>
            </a:extLst>
          </p:cNvPr>
          <p:cNvSpPr/>
          <p:nvPr/>
        </p:nvSpPr>
        <p:spPr>
          <a:xfrm>
            <a:off x="9561249" y="288106"/>
            <a:ext cx="873297" cy="248058"/>
          </a:xfrm>
          <a:prstGeom prst="rect">
            <a:avLst/>
          </a:prstGeom>
          <a:solidFill>
            <a:srgbClr val="4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1158EBD-A29A-3E1E-B325-546E07BA15FF}"/>
              </a:ext>
            </a:extLst>
          </p:cNvPr>
          <p:cNvSpPr/>
          <p:nvPr/>
        </p:nvSpPr>
        <p:spPr>
          <a:xfrm>
            <a:off x="10434547" y="288758"/>
            <a:ext cx="873297" cy="245800"/>
          </a:xfrm>
          <a:prstGeom prst="rect">
            <a:avLst/>
          </a:prstGeom>
          <a:solidFill>
            <a:srgbClr val="F7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2B2DAC7-2D90-3892-7A42-2F4785E64860}"/>
              </a:ext>
            </a:extLst>
          </p:cNvPr>
          <p:cNvSpPr/>
          <p:nvPr/>
        </p:nvSpPr>
        <p:spPr>
          <a:xfrm>
            <a:off x="11305171" y="288758"/>
            <a:ext cx="873297" cy="245800"/>
          </a:xfrm>
          <a:prstGeom prst="rect">
            <a:avLst/>
          </a:prstGeom>
          <a:solidFill>
            <a:srgbClr val="104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0A7452C-5BF2-F7A2-1B05-FDDF4A5BE6C8}"/>
              </a:ext>
            </a:extLst>
          </p:cNvPr>
          <p:cNvSpPr/>
          <p:nvPr/>
        </p:nvSpPr>
        <p:spPr>
          <a:xfrm>
            <a:off x="-1" y="113926"/>
            <a:ext cx="5067301" cy="453726"/>
          </a:xfrm>
          <a:prstGeom prst="rect">
            <a:avLst/>
          </a:prstGeom>
          <a:solidFill>
            <a:srgbClr val="104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Gráfico 15" descr="Engrenagem única estrutura de tópicos">
            <a:extLst>
              <a:ext uri="{FF2B5EF4-FFF2-40B4-BE49-F238E27FC236}">
                <a16:creationId xmlns:a16="http://schemas.microsoft.com/office/drawing/2014/main" id="{B8D2D46B-E8DA-BA04-49C4-7374DD4C3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2747" y="11062"/>
            <a:ext cx="556896" cy="556896"/>
          </a:xfrm>
          <a:prstGeom prst="rect">
            <a:avLst/>
          </a:prstGeom>
        </p:spPr>
      </p:pic>
      <p:pic>
        <p:nvPicPr>
          <p:cNvPr id="17" name="Gráfico 16" descr="Olho estrutura de tópicos">
            <a:extLst>
              <a:ext uri="{FF2B5EF4-FFF2-40B4-BE49-F238E27FC236}">
                <a16:creationId xmlns:a16="http://schemas.microsoft.com/office/drawing/2014/main" id="{98A2B629-9471-ABE0-95A9-5CBF69AFAF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63371" y="11062"/>
            <a:ext cx="556896" cy="556896"/>
          </a:xfrm>
          <a:prstGeom prst="rect">
            <a:avLst/>
          </a:prstGeom>
        </p:spPr>
      </p:pic>
      <p:pic>
        <p:nvPicPr>
          <p:cNvPr id="21" name="Gráfico 20" descr="Lupa estrutura de tópicos">
            <a:extLst>
              <a:ext uri="{FF2B5EF4-FFF2-40B4-BE49-F238E27FC236}">
                <a16:creationId xmlns:a16="http://schemas.microsoft.com/office/drawing/2014/main" id="{74749E75-DE64-4662-857C-601C19D86A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38360" y="13151"/>
            <a:ext cx="491296" cy="491296"/>
          </a:xfrm>
          <a:prstGeom prst="rect">
            <a:avLst/>
          </a:prstGeom>
        </p:spPr>
      </p:pic>
      <p:sp>
        <p:nvSpPr>
          <p:cNvPr id="22" name="Subtítulo 2">
            <a:extLst>
              <a:ext uri="{FF2B5EF4-FFF2-40B4-BE49-F238E27FC236}">
                <a16:creationId xmlns:a16="http://schemas.microsoft.com/office/drawing/2014/main" id="{2707991D-9228-4658-9577-168DDF6D5A23}"/>
              </a:ext>
            </a:extLst>
          </p:cNvPr>
          <p:cNvSpPr txBox="1">
            <a:spLocks/>
          </p:cNvSpPr>
          <p:nvPr/>
        </p:nvSpPr>
        <p:spPr>
          <a:xfrm>
            <a:off x="152399" y="113926"/>
            <a:ext cx="6914225" cy="461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2400">
                <a:solidFill>
                  <a:schemeClr val="bg1"/>
                </a:solidFill>
                <a:latin typeface="Univers" panose="020B05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Evolução do balanço energético</a:t>
            </a:r>
          </a:p>
        </p:txBody>
      </p:sp>
      <p:graphicFrame>
        <p:nvGraphicFramePr>
          <p:cNvPr id="51" name="Gráfico 50">
            <a:extLst>
              <a:ext uri="{FF2B5EF4-FFF2-40B4-BE49-F238E27FC236}">
                <a16:creationId xmlns:a16="http://schemas.microsoft.com/office/drawing/2014/main" id="{6BEC3A2D-61EC-991F-30EA-1D5CFE075F83}"/>
              </a:ext>
            </a:extLst>
          </p:cNvPr>
          <p:cNvGraphicFramePr>
            <a:graphicFrameLocks/>
          </p:cNvGraphicFramePr>
          <p:nvPr/>
        </p:nvGraphicFramePr>
        <p:xfrm>
          <a:off x="1056000" y="941943"/>
          <a:ext cx="10080000" cy="540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252230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verde, edifício, parque, banco&#10;&#10;Descrição gerada automaticamente">
            <a:extLst>
              <a:ext uri="{FF2B5EF4-FFF2-40B4-BE49-F238E27FC236}">
                <a16:creationId xmlns:a16="http://schemas.microsoft.com/office/drawing/2014/main" id="{47225ECF-24FE-C3DD-A705-D2A44FED89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793" b="40793"/>
          <a:stretch/>
        </p:blipFill>
        <p:spPr>
          <a:xfrm>
            <a:off x="-1" y="-1"/>
            <a:ext cx="12192000" cy="685800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1FF6FC2-4F8F-9A32-726D-34877BBB923E}"/>
              </a:ext>
            </a:extLst>
          </p:cNvPr>
          <p:cNvSpPr/>
          <p:nvPr/>
        </p:nvSpPr>
        <p:spPr>
          <a:xfrm>
            <a:off x="9561249" y="288106"/>
            <a:ext cx="873297" cy="248058"/>
          </a:xfrm>
          <a:prstGeom prst="rect">
            <a:avLst/>
          </a:prstGeom>
          <a:solidFill>
            <a:srgbClr val="4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1158EBD-A29A-3E1E-B325-546E07BA15FF}"/>
              </a:ext>
            </a:extLst>
          </p:cNvPr>
          <p:cNvSpPr/>
          <p:nvPr/>
        </p:nvSpPr>
        <p:spPr>
          <a:xfrm>
            <a:off x="10434547" y="288758"/>
            <a:ext cx="873297" cy="245800"/>
          </a:xfrm>
          <a:prstGeom prst="rect">
            <a:avLst/>
          </a:prstGeom>
          <a:solidFill>
            <a:srgbClr val="F7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2B2DAC7-2D90-3892-7A42-2F4785E64860}"/>
              </a:ext>
            </a:extLst>
          </p:cNvPr>
          <p:cNvSpPr/>
          <p:nvPr/>
        </p:nvSpPr>
        <p:spPr>
          <a:xfrm>
            <a:off x="11305171" y="288758"/>
            <a:ext cx="873297" cy="245800"/>
          </a:xfrm>
          <a:prstGeom prst="rect">
            <a:avLst/>
          </a:prstGeom>
          <a:solidFill>
            <a:srgbClr val="104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0A7452C-5BF2-F7A2-1B05-FDDF4A5BE6C8}"/>
              </a:ext>
            </a:extLst>
          </p:cNvPr>
          <p:cNvSpPr/>
          <p:nvPr/>
        </p:nvSpPr>
        <p:spPr>
          <a:xfrm>
            <a:off x="-1" y="113926"/>
            <a:ext cx="5634183" cy="461258"/>
          </a:xfrm>
          <a:prstGeom prst="rect">
            <a:avLst/>
          </a:prstGeom>
          <a:solidFill>
            <a:srgbClr val="104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Gráfico 15" descr="Engrenagem única estrutura de tópicos">
            <a:extLst>
              <a:ext uri="{FF2B5EF4-FFF2-40B4-BE49-F238E27FC236}">
                <a16:creationId xmlns:a16="http://schemas.microsoft.com/office/drawing/2014/main" id="{B8D2D46B-E8DA-BA04-49C4-7374DD4C3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2747" y="11062"/>
            <a:ext cx="556896" cy="556896"/>
          </a:xfrm>
          <a:prstGeom prst="rect">
            <a:avLst/>
          </a:prstGeom>
        </p:spPr>
      </p:pic>
      <p:pic>
        <p:nvPicPr>
          <p:cNvPr id="17" name="Gráfico 16" descr="Olho estrutura de tópicos">
            <a:extLst>
              <a:ext uri="{FF2B5EF4-FFF2-40B4-BE49-F238E27FC236}">
                <a16:creationId xmlns:a16="http://schemas.microsoft.com/office/drawing/2014/main" id="{98A2B629-9471-ABE0-95A9-5CBF69AFAF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63371" y="11062"/>
            <a:ext cx="556896" cy="556896"/>
          </a:xfrm>
          <a:prstGeom prst="rect">
            <a:avLst/>
          </a:prstGeom>
        </p:spPr>
      </p:pic>
      <p:pic>
        <p:nvPicPr>
          <p:cNvPr id="21" name="Gráfico 20" descr="Lupa estrutura de tópicos">
            <a:extLst>
              <a:ext uri="{FF2B5EF4-FFF2-40B4-BE49-F238E27FC236}">
                <a16:creationId xmlns:a16="http://schemas.microsoft.com/office/drawing/2014/main" id="{74749E75-DE64-4662-857C-601C19D86A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38360" y="13151"/>
            <a:ext cx="491296" cy="491296"/>
          </a:xfrm>
          <a:prstGeom prst="rect">
            <a:avLst/>
          </a:prstGeom>
        </p:spPr>
      </p:pic>
      <p:sp>
        <p:nvSpPr>
          <p:cNvPr id="22" name="Subtítulo 2">
            <a:extLst>
              <a:ext uri="{FF2B5EF4-FFF2-40B4-BE49-F238E27FC236}">
                <a16:creationId xmlns:a16="http://schemas.microsoft.com/office/drawing/2014/main" id="{2707991D-9228-4658-9577-168DDF6D5A23}"/>
              </a:ext>
            </a:extLst>
          </p:cNvPr>
          <p:cNvSpPr txBox="1">
            <a:spLocks/>
          </p:cNvSpPr>
          <p:nvPr/>
        </p:nvSpPr>
        <p:spPr>
          <a:xfrm>
            <a:off x="152399" y="113926"/>
            <a:ext cx="9129941" cy="461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2400">
                <a:solidFill>
                  <a:schemeClr val="bg1"/>
                </a:solidFill>
                <a:latin typeface="Univers" panose="020B05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Estoque de Energia nas Hidrelétricas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9C9E651-0286-416D-A54A-F66C87631C5B}"/>
              </a:ext>
            </a:extLst>
          </p:cNvPr>
          <p:cNvGraphicFramePr>
            <a:graphicFrameLocks/>
          </p:cNvGraphicFramePr>
          <p:nvPr/>
        </p:nvGraphicFramePr>
        <p:xfrm>
          <a:off x="3458704" y="681579"/>
          <a:ext cx="4213636" cy="2713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5F2FF4E-A26C-44C5-9CA1-96BAD3F70222}"/>
              </a:ext>
            </a:extLst>
          </p:cNvPr>
          <p:cNvGraphicFramePr>
            <a:graphicFrameLocks/>
          </p:cNvGraphicFramePr>
          <p:nvPr/>
        </p:nvGraphicFramePr>
        <p:xfrm>
          <a:off x="7391944" y="683167"/>
          <a:ext cx="4296011" cy="2710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198E82AF-D231-43FD-B0E7-32049FD1E091}"/>
              </a:ext>
            </a:extLst>
          </p:cNvPr>
          <p:cNvGraphicFramePr>
            <a:graphicFrameLocks/>
          </p:cNvGraphicFramePr>
          <p:nvPr/>
        </p:nvGraphicFramePr>
        <p:xfrm>
          <a:off x="3458704" y="3381661"/>
          <a:ext cx="4213636" cy="2713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FAAF364-A693-417C-904B-690916AA50D4}"/>
              </a:ext>
            </a:extLst>
          </p:cNvPr>
          <p:cNvGraphicFramePr>
            <a:graphicFrameLocks/>
          </p:cNvGraphicFramePr>
          <p:nvPr/>
        </p:nvGraphicFramePr>
        <p:xfrm>
          <a:off x="7391944" y="3384216"/>
          <a:ext cx="4296011" cy="2708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0602027-6EBE-0DF0-E326-343E654E7844}"/>
              </a:ext>
            </a:extLst>
          </p:cNvPr>
          <p:cNvGraphicFramePr/>
          <p:nvPr/>
        </p:nvGraphicFramePr>
        <p:xfrm>
          <a:off x="188000" y="3354332"/>
          <a:ext cx="2782786" cy="3255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3D54EA1F-1220-F886-AEDB-5F09AFF71053}"/>
              </a:ext>
            </a:extLst>
          </p:cNvPr>
          <p:cNvSpPr txBox="1"/>
          <p:nvPr/>
        </p:nvSpPr>
        <p:spPr>
          <a:xfrm>
            <a:off x="2412029" y="5725202"/>
            <a:ext cx="16172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spc="-1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SUDESTE </a:t>
            </a:r>
          </a:p>
          <a:p>
            <a:r>
              <a:rPr lang="pt-BR" sz="1200" b="1" spc="-1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CENTRO-OESTE</a:t>
            </a:r>
          </a:p>
          <a:p>
            <a:r>
              <a:rPr lang="pt-BR" sz="2800" b="1" spc="-1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7F16DF5-4EDB-174B-4795-A7ADBA09402F}"/>
              </a:ext>
            </a:extLst>
          </p:cNvPr>
          <p:cNvSpPr txBox="1"/>
          <p:nvPr/>
        </p:nvSpPr>
        <p:spPr>
          <a:xfrm>
            <a:off x="2527971" y="4477363"/>
            <a:ext cx="1052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spc="-10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NORDESTE</a:t>
            </a:r>
          </a:p>
          <a:p>
            <a:r>
              <a:rPr lang="pt-BR" sz="2800" b="1" spc="-10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17%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D767004-F508-C666-8AE6-F84F1FDD798D}"/>
              </a:ext>
            </a:extLst>
          </p:cNvPr>
          <p:cNvSpPr txBox="1"/>
          <p:nvPr/>
        </p:nvSpPr>
        <p:spPr>
          <a:xfrm>
            <a:off x="1281624" y="3315247"/>
            <a:ext cx="788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spc="-10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NORTE </a:t>
            </a:r>
          </a:p>
          <a:p>
            <a:r>
              <a:rPr lang="pt-BR" sz="2800" b="1" spc="-10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6%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4E3545F-18E7-69FF-7F27-8381BC10DB09}"/>
              </a:ext>
            </a:extLst>
          </p:cNvPr>
          <p:cNvSpPr txBox="1"/>
          <p:nvPr/>
        </p:nvSpPr>
        <p:spPr>
          <a:xfrm>
            <a:off x="1960416" y="3540853"/>
            <a:ext cx="735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spc="-1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</a:t>
            </a:r>
          </a:p>
          <a:p>
            <a:r>
              <a:rPr lang="pt-BR" sz="2800" b="1" spc="-1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6FEA9C4-A70B-48A9-7C77-4B3F11F3E84B}"/>
              </a:ext>
            </a:extLst>
          </p:cNvPr>
          <p:cNvSpPr txBox="1"/>
          <p:nvPr/>
        </p:nvSpPr>
        <p:spPr>
          <a:xfrm>
            <a:off x="-143838" y="1993187"/>
            <a:ext cx="3377232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3210">
              <a:spcBef>
                <a:spcPts val="400"/>
              </a:spcBef>
              <a:buSzPts val="1800"/>
            </a:pPr>
            <a:r>
              <a:rPr lang="pt-BR" sz="1600" kern="1200">
                <a:solidFill>
                  <a:schemeClr val="bg1"/>
                </a:solidFill>
                <a:effectLst/>
                <a:latin typeface="Univers"/>
              </a:rPr>
              <a:t>Armazenamento</a:t>
            </a:r>
            <a:r>
              <a:rPr lang="pt-BR" sz="1600">
                <a:solidFill>
                  <a:schemeClr val="bg1"/>
                </a:solidFill>
                <a:latin typeface="Univers"/>
              </a:rPr>
              <a:t> </a:t>
            </a:r>
            <a:r>
              <a:rPr lang="pt-BR" sz="1600" kern="1200">
                <a:solidFill>
                  <a:schemeClr val="bg1"/>
                </a:solidFill>
                <a:effectLst/>
                <a:latin typeface="Univers"/>
              </a:rPr>
              <a:t> verificado </a:t>
            </a:r>
            <a:r>
              <a:rPr lang="pt-BR" sz="1600">
                <a:solidFill>
                  <a:schemeClr val="bg1"/>
                </a:solidFill>
                <a:latin typeface="Univers"/>
              </a:rPr>
              <a:t>inferior</a:t>
            </a:r>
            <a:r>
              <a:rPr lang="pt-BR" sz="1600" kern="1200">
                <a:solidFill>
                  <a:schemeClr val="bg1"/>
                </a:solidFill>
                <a:effectLst/>
                <a:latin typeface="Univers"/>
              </a:rPr>
              <a:t> </a:t>
            </a:r>
            <a:r>
              <a:rPr lang="pt-BR" sz="1600">
                <a:solidFill>
                  <a:schemeClr val="bg1"/>
                </a:solidFill>
                <a:latin typeface="Univers"/>
              </a:rPr>
              <a:t>aos</a:t>
            </a:r>
            <a:r>
              <a:rPr lang="pt-BR" sz="1600" kern="1200">
                <a:solidFill>
                  <a:schemeClr val="bg1"/>
                </a:solidFill>
                <a:effectLst/>
                <a:latin typeface="Univers"/>
              </a:rPr>
              <a:t> dois </a:t>
            </a:r>
            <a:r>
              <a:rPr lang="pt-BR" sz="1600">
                <a:solidFill>
                  <a:schemeClr val="bg1"/>
                </a:solidFill>
                <a:latin typeface="Univers"/>
              </a:rPr>
              <a:t>últimos </a:t>
            </a:r>
            <a:r>
              <a:rPr lang="pt-BR" sz="1600" kern="1200">
                <a:solidFill>
                  <a:schemeClr val="bg1"/>
                </a:solidFill>
                <a:effectLst/>
                <a:latin typeface="Univers"/>
              </a:rPr>
              <a:t>anos em todos os subsistemas.</a:t>
            </a:r>
            <a:endParaRPr lang="pt-BR" sz="1400">
              <a:solidFill>
                <a:schemeClr val="bg1"/>
              </a:solidFill>
              <a:latin typeface="Univers"/>
            </a:endParaRPr>
          </a:p>
        </p:txBody>
      </p:sp>
      <p:pic>
        <p:nvPicPr>
          <p:cNvPr id="20" name="Imagem 19" descr="Fundo preto com letras brancas&#10;&#10;Descrição gerada automaticamente">
            <a:extLst>
              <a:ext uri="{FF2B5EF4-FFF2-40B4-BE49-F238E27FC236}">
                <a16:creationId xmlns:a16="http://schemas.microsoft.com/office/drawing/2014/main" id="{94961083-1AD8-9C6E-5461-2AF5D4B65EB3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duotone>
              <a:schemeClr val="accent6">
                <a:shade val="45000"/>
                <a:satMod val="135000"/>
              </a:schemeClr>
              <a:prstClr val="white"/>
            </a:duotone>
            <a:alphaModFix amt="8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8655"/>
                    </a14:imgEffect>
                    <a14:imgEffect>
                      <a14:saturation sat="0"/>
                    </a14:imgEffect>
                    <a14:imgEffect>
                      <a14:brightnessContrast bright="10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18" y="4614261"/>
            <a:ext cx="1284498" cy="1284498"/>
          </a:xfrm>
          <a:prstGeom prst="rect">
            <a:avLst/>
          </a:prstGeom>
          <a:ln w="34925">
            <a:noFill/>
          </a:ln>
          <a:effectLst/>
        </p:spPr>
      </p:pic>
      <p:sp>
        <p:nvSpPr>
          <p:cNvPr id="23" name="Subtítulo 2">
            <a:extLst>
              <a:ext uri="{FF2B5EF4-FFF2-40B4-BE49-F238E27FC236}">
                <a16:creationId xmlns:a16="http://schemas.microsoft.com/office/drawing/2014/main" id="{ADD59527-4562-92B0-CDFA-75092E79EBA0}"/>
              </a:ext>
            </a:extLst>
          </p:cNvPr>
          <p:cNvSpPr txBox="1">
            <a:spLocks/>
          </p:cNvSpPr>
          <p:nvPr/>
        </p:nvSpPr>
        <p:spPr>
          <a:xfrm>
            <a:off x="152398" y="1599049"/>
            <a:ext cx="2394035" cy="305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2000">
                <a:solidFill>
                  <a:schemeClr val="accent6">
                    <a:lumMod val="60000"/>
                    <a:lumOff val="40000"/>
                  </a:schemeClr>
                </a:solidFill>
                <a:latin typeface="Univers" panose="020B05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SETEMBRO 2024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8E78138-0E6E-2BDB-EF1E-5C2640C7E380}"/>
              </a:ext>
            </a:extLst>
          </p:cNvPr>
          <p:cNvSpPr txBox="1"/>
          <p:nvPr/>
        </p:nvSpPr>
        <p:spPr>
          <a:xfrm>
            <a:off x="6280699" y="6129147"/>
            <a:ext cx="2822771" cy="346247"/>
          </a:xfrm>
          <a:prstGeom prst="rect">
            <a:avLst/>
          </a:prstGeom>
          <a:noFill/>
          <a:ln>
            <a:noFill/>
          </a:ln>
        </p:spPr>
        <p:txBody>
          <a:bodyPr wrap="square" lIns="68578" tIns="34289" rIns="68578" bIns="34289" rtlCol="0" anchor="t">
            <a:spAutoFit/>
          </a:bodyPr>
          <a:lstStyle/>
          <a:p>
            <a:pPr algn="ctr"/>
            <a:r>
              <a:rPr lang="pt-BR" sz="1800" b="1">
                <a:solidFill>
                  <a:schemeClr val="bg1">
                    <a:lumMod val="65000"/>
                  </a:schemeClr>
                </a:solidFill>
              </a:rPr>
              <a:t>2021</a:t>
            </a:r>
            <a:r>
              <a:rPr lang="pt-BR" sz="1800" b="1">
                <a:solidFill>
                  <a:srgbClr val="0070C0"/>
                </a:solidFill>
              </a:rPr>
              <a:t>    2022  </a:t>
            </a:r>
            <a:r>
              <a:rPr lang="pt-BR" sz="1800" b="1">
                <a:solidFill>
                  <a:schemeClr val="accent5"/>
                </a:solidFill>
              </a:rPr>
              <a:t> </a:t>
            </a:r>
            <a:r>
              <a:rPr lang="pt-BR" sz="1800" b="1"/>
              <a:t>  2023      </a:t>
            </a:r>
            <a:r>
              <a:rPr lang="pt-BR" sz="1800" b="1">
                <a:solidFill>
                  <a:srgbClr val="FF0000"/>
                </a:solidFill>
              </a:rPr>
              <a:t>2024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B5CB960-63CA-8D46-0E8F-A1F8DA6BF854}"/>
              </a:ext>
            </a:extLst>
          </p:cNvPr>
          <p:cNvSpPr txBox="1"/>
          <p:nvPr/>
        </p:nvSpPr>
        <p:spPr>
          <a:xfrm>
            <a:off x="9743358" y="6198395"/>
            <a:ext cx="2375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>
                <a:solidFill>
                  <a:schemeClr val="bg1">
                    <a:lumMod val="75000"/>
                  </a:schemeClr>
                </a:solidFill>
              </a:rPr>
              <a:t>Dados até 16/09/2024</a:t>
            </a:r>
          </a:p>
        </p:txBody>
      </p:sp>
    </p:spTree>
    <p:extLst>
      <p:ext uri="{BB962C8B-B14F-4D97-AF65-F5344CB8AC3E}">
        <p14:creationId xmlns:p14="http://schemas.microsoft.com/office/powerpoint/2010/main" val="3300943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verde, edifício, parque, banco&#10;&#10;Descrição gerada automaticamente">
            <a:extLst>
              <a:ext uri="{FF2B5EF4-FFF2-40B4-BE49-F238E27FC236}">
                <a16:creationId xmlns:a16="http://schemas.microsoft.com/office/drawing/2014/main" id="{47225ECF-24FE-C3DD-A705-D2A44FED89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793" b="40793"/>
          <a:stretch/>
        </p:blipFill>
        <p:spPr>
          <a:xfrm>
            <a:off x="-1" y="-1"/>
            <a:ext cx="12192000" cy="685800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1FF6FC2-4F8F-9A32-726D-34877BBB923E}"/>
              </a:ext>
            </a:extLst>
          </p:cNvPr>
          <p:cNvSpPr/>
          <p:nvPr/>
        </p:nvSpPr>
        <p:spPr>
          <a:xfrm>
            <a:off x="9561249" y="288106"/>
            <a:ext cx="873297" cy="248058"/>
          </a:xfrm>
          <a:prstGeom prst="rect">
            <a:avLst/>
          </a:prstGeom>
          <a:solidFill>
            <a:srgbClr val="4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1158EBD-A29A-3E1E-B325-546E07BA15FF}"/>
              </a:ext>
            </a:extLst>
          </p:cNvPr>
          <p:cNvSpPr/>
          <p:nvPr/>
        </p:nvSpPr>
        <p:spPr>
          <a:xfrm>
            <a:off x="10434547" y="288758"/>
            <a:ext cx="873297" cy="245800"/>
          </a:xfrm>
          <a:prstGeom prst="rect">
            <a:avLst/>
          </a:prstGeom>
          <a:solidFill>
            <a:srgbClr val="F7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2B2DAC7-2D90-3892-7A42-2F4785E64860}"/>
              </a:ext>
            </a:extLst>
          </p:cNvPr>
          <p:cNvSpPr/>
          <p:nvPr/>
        </p:nvSpPr>
        <p:spPr>
          <a:xfrm>
            <a:off x="11305171" y="288758"/>
            <a:ext cx="873297" cy="245800"/>
          </a:xfrm>
          <a:prstGeom prst="rect">
            <a:avLst/>
          </a:prstGeom>
          <a:solidFill>
            <a:srgbClr val="104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Gráfico 15" descr="Engrenagem única estrutura de tópicos">
            <a:extLst>
              <a:ext uri="{FF2B5EF4-FFF2-40B4-BE49-F238E27FC236}">
                <a16:creationId xmlns:a16="http://schemas.microsoft.com/office/drawing/2014/main" id="{B8D2D46B-E8DA-BA04-49C4-7374DD4C3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2747" y="11062"/>
            <a:ext cx="556896" cy="556896"/>
          </a:xfrm>
          <a:prstGeom prst="rect">
            <a:avLst/>
          </a:prstGeom>
        </p:spPr>
      </p:pic>
      <p:pic>
        <p:nvPicPr>
          <p:cNvPr id="17" name="Gráfico 16" descr="Olho estrutura de tópicos">
            <a:extLst>
              <a:ext uri="{FF2B5EF4-FFF2-40B4-BE49-F238E27FC236}">
                <a16:creationId xmlns:a16="http://schemas.microsoft.com/office/drawing/2014/main" id="{98A2B629-9471-ABE0-95A9-5CBF69AFAF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63371" y="11062"/>
            <a:ext cx="556896" cy="556896"/>
          </a:xfrm>
          <a:prstGeom prst="rect">
            <a:avLst/>
          </a:prstGeom>
        </p:spPr>
      </p:pic>
      <p:pic>
        <p:nvPicPr>
          <p:cNvPr id="21" name="Gráfico 20" descr="Lupa estrutura de tópicos">
            <a:extLst>
              <a:ext uri="{FF2B5EF4-FFF2-40B4-BE49-F238E27FC236}">
                <a16:creationId xmlns:a16="http://schemas.microsoft.com/office/drawing/2014/main" id="{74749E75-DE64-4662-857C-601C19D86A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38360" y="13151"/>
            <a:ext cx="491296" cy="491296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0602027-6EBE-0DF0-E326-343E654E7844}"/>
              </a:ext>
            </a:extLst>
          </p:cNvPr>
          <p:cNvGraphicFramePr/>
          <p:nvPr/>
        </p:nvGraphicFramePr>
        <p:xfrm>
          <a:off x="188000" y="3354332"/>
          <a:ext cx="2782786" cy="3255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3D54EA1F-1220-F886-AEDB-5F09AFF71053}"/>
              </a:ext>
            </a:extLst>
          </p:cNvPr>
          <p:cNvSpPr txBox="1"/>
          <p:nvPr/>
        </p:nvSpPr>
        <p:spPr>
          <a:xfrm>
            <a:off x="2412029" y="5725202"/>
            <a:ext cx="16172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spc="-1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SUDESTE </a:t>
            </a:r>
          </a:p>
          <a:p>
            <a:r>
              <a:rPr lang="pt-BR" sz="1200" b="1" spc="-1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CENTRO-OESTE</a:t>
            </a:r>
          </a:p>
          <a:p>
            <a:r>
              <a:rPr lang="pt-BR" sz="2800" b="1" spc="-1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7F16DF5-4EDB-174B-4795-A7ADBA09402F}"/>
              </a:ext>
            </a:extLst>
          </p:cNvPr>
          <p:cNvSpPr txBox="1"/>
          <p:nvPr/>
        </p:nvSpPr>
        <p:spPr>
          <a:xfrm>
            <a:off x="2527971" y="4477363"/>
            <a:ext cx="1052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spc="-10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NORDESTE</a:t>
            </a:r>
          </a:p>
          <a:p>
            <a:r>
              <a:rPr lang="pt-BR" sz="2800" b="1" spc="-10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17%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D767004-F508-C666-8AE6-F84F1FDD798D}"/>
              </a:ext>
            </a:extLst>
          </p:cNvPr>
          <p:cNvSpPr txBox="1"/>
          <p:nvPr/>
        </p:nvSpPr>
        <p:spPr>
          <a:xfrm>
            <a:off x="1281624" y="3315247"/>
            <a:ext cx="788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spc="-10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NORTE </a:t>
            </a:r>
          </a:p>
          <a:p>
            <a:r>
              <a:rPr lang="pt-BR" sz="2800" b="1" spc="-10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6%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4E3545F-18E7-69FF-7F27-8381BC10DB09}"/>
              </a:ext>
            </a:extLst>
          </p:cNvPr>
          <p:cNvSpPr txBox="1"/>
          <p:nvPr/>
        </p:nvSpPr>
        <p:spPr>
          <a:xfrm>
            <a:off x="1960416" y="3540853"/>
            <a:ext cx="735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spc="-1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</a:t>
            </a:r>
          </a:p>
          <a:p>
            <a:r>
              <a:rPr lang="pt-BR" sz="2800" b="1" spc="-1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6FEA9C4-A70B-48A9-7C77-4B3F11F3E84B}"/>
              </a:ext>
            </a:extLst>
          </p:cNvPr>
          <p:cNvSpPr txBox="1"/>
          <p:nvPr/>
        </p:nvSpPr>
        <p:spPr>
          <a:xfrm>
            <a:off x="-143838" y="1993187"/>
            <a:ext cx="3377232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3210">
              <a:spcBef>
                <a:spcPts val="400"/>
              </a:spcBef>
              <a:buSzPts val="1800"/>
            </a:pPr>
            <a:r>
              <a:rPr lang="pt-BR" sz="1600" kern="1200">
                <a:solidFill>
                  <a:schemeClr val="bg1"/>
                </a:solidFill>
                <a:effectLst/>
                <a:latin typeface="Univers"/>
              </a:rPr>
              <a:t>Armazenamento</a:t>
            </a:r>
            <a:r>
              <a:rPr lang="pt-BR" sz="1600">
                <a:solidFill>
                  <a:schemeClr val="bg1"/>
                </a:solidFill>
                <a:latin typeface="Univers"/>
              </a:rPr>
              <a:t> </a:t>
            </a:r>
            <a:r>
              <a:rPr lang="pt-BR" sz="1600" kern="1200">
                <a:solidFill>
                  <a:schemeClr val="bg1"/>
                </a:solidFill>
                <a:effectLst/>
                <a:latin typeface="Univers"/>
              </a:rPr>
              <a:t> verificado </a:t>
            </a:r>
            <a:r>
              <a:rPr lang="pt-BR" sz="1600">
                <a:solidFill>
                  <a:schemeClr val="bg1"/>
                </a:solidFill>
                <a:latin typeface="Univers"/>
              </a:rPr>
              <a:t>inferior</a:t>
            </a:r>
            <a:r>
              <a:rPr lang="pt-BR" sz="1600" kern="1200">
                <a:solidFill>
                  <a:schemeClr val="bg1"/>
                </a:solidFill>
                <a:effectLst/>
                <a:latin typeface="Univers"/>
              </a:rPr>
              <a:t> </a:t>
            </a:r>
            <a:r>
              <a:rPr lang="pt-BR" sz="1600">
                <a:solidFill>
                  <a:schemeClr val="bg1"/>
                </a:solidFill>
                <a:latin typeface="Univers"/>
              </a:rPr>
              <a:t>aos</a:t>
            </a:r>
            <a:r>
              <a:rPr lang="pt-BR" sz="1600" kern="1200">
                <a:solidFill>
                  <a:schemeClr val="bg1"/>
                </a:solidFill>
                <a:effectLst/>
                <a:latin typeface="Univers"/>
              </a:rPr>
              <a:t> dois </a:t>
            </a:r>
            <a:r>
              <a:rPr lang="pt-BR" sz="1600">
                <a:solidFill>
                  <a:schemeClr val="bg1"/>
                </a:solidFill>
                <a:latin typeface="Univers"/>
              </a:rPr>
              <a:t>últimos </a:t>
            </a:r>
            <a:r>
              <a:rPr lang="pt-BR" sz="1600" kern="1200">
                <a:solidFill>
                  <a:schemeClr val="bg1"/>
                </a:solidFill>
                <a:effectLst/>
                <a:latin typeface="Univers"/>
              </a:rPr>
              <a:t>anos em todos os subsistemas.</a:t>
            </a:r>
            <a:endParaRPr lang="pt-BR" sz="1400">
              <a:solidFill>
                <a:schemeClr val="bg1"/>
              </a:solidFill>
              <a:latin typeface="Univers"/>
            </a:endParaRPr>
          </a:p>
        </p:txBody>
      </p:sp>
      <p:pic>
        <p:nvPicPr>
          <p:cNvPr id="20" name="Imagem 19" descr="Fundo preto com letras brancas&#10;&#10;Descrição gerada automaticamente">
            <a:extLst>
              <a:ext uri="{FF2B5EF4-FFF2-40B4-BE49-F238E27FC236}">
                <a16:creationId xmlns:a16="http://schemas.microsoft.com/office/drawing/2014/main" id="{94961083-1AD8-9C6E-5461-2AF5D4B65EB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  <a:alphaModFix amt="8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8655"/>
                    </a14:imgEffect>
                    <a14:imgEffect>
                      <a14:saturation sat="0"/>
                    </a14:imgEffect>
                    <a14:imgEffect>
                      <a14:brightnessContrast bright="10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18" y="4614261"/>
            <a:ext cx="1284498" cy="1284498"/>
          </a:xfrm>
          <a:prstGeom prst="rect">
            <a:avLst/>
          </a:prstGeom>
          <a:ln w="34925">
            <a:noFill/>
          </a:ln>
          <a:effectLst/>
        </p:spPr>
      </p:pic>
      <p:sp>
        <p:nvSpPr>
          <p:cNvPr id="23" name="Subtítulo 2">
            <a:extLst>
              <a:ext uri="{FF2B5EF4-FFF2-40B4-BE49-F238E27FC236}">
                <a16:creationId xmlns:a16="http://schemas.microsoft.com/office/drawing/2014/main" id="{ADD59527-4562-92B0-CDFA-75092E79EBA0}"/>
              </a:ext>
            </a:extLst>
          </p:cNvPr>
          <p:cNvSpPr txBox="1">
            <a:spLocks/>
          </p:cNvSpPr>
          <p:nvPr/>
        </p:nvSpPr>
        <p:spPr>
          <a:xfrm>
            <a:off x="152398" y="1599049"/>
            <a:ext cx="2394035" cy="305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2000">
                <a:solidFill>
                  <a:schemeClr val="accent6">
                    <a:lumMod val="60000"/>
                    <a:lumOff val="40000"/>
                  </a:schemeClr>
                </a:solidFill>
                <a:latin typeface="Univers" panose="020B05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SETEMBRO 2024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8E78138-0E6E-2BDB-EF1E-5C2640C7E380}"/>
              </a:ext>
            </a:extLst>
          </p:cNvPr>
          <p:cNvSpPr txBox="1"/>
          <p:nvPr/>
        </p:nvSpPr>
        <p:spPr>
          <a:xfrm>
            <a:off x="6280699" y="6129147"/>
            <a:ext cx="2822771" cy="346247"/>
          </a:xfrm>
          <a:prstGeom prst="rect">
            <a:avLst/>
          </a:prstGeom>
          <a:noFill/>
          <a:ln>
            <a:noFill/>
          </a:ln>
        </p:spPr>
        <p:txBody>
          <a:bodyPr wrap="square" lIns="68578" tIns="34289" rIns="68578" bIns="34289" rtlCol="0" anchor="t">
            <a:spAutoFit/>
          </a:bodyPr>
          <a:lstStyle/>
          <a:p>
            <a:pPr algn="ctr"/>
            <a:r>
              <a:rPr lang="pt-BR" sz="1800" b="1">
                <a:solidFill>
                  <a:schemeClr val="bg1">
                    <a:lumMod val="65000"/>
                  </a:schemeClr>
                </a:solidFill>
              </a:rPr>
              <a:t>2021</a:t>
            </a:r>
            <a:r>
              <a:rPr lang="pt-BR" sz="1800" b="1">
                <a:solidFill>
                  <a:srgbClr val="0070C0"/>
                </a:solidFill>
              </a:rPr>
              <a:t>    2022  </a:t>
            </a:r>
            <a:r>
              <a:rPr lang="pt-BR" sz="1800" b="1">
                <a:solidFill>
                  <a:schemeClr val="accent5"/>
                </a:solidFill>
              </a:rPr>
              <a:t> </a:t>
            </a:r>
            <a:r>
              <a:rPr lang="pt-BR" sz="1800" b="1"/>
              <a:t>  2023      </a:t>
            </a:r>
            <a:r>
              <a:rPr lang="pt-BR" sz="1800" b="1">
                <a:solidFill>
                  <a:srgbClr val="FF0000"/>
                </a:solidFill>
              </a:rPr>
              <a:t>2024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B60F00A-8A79-4229-87D9-1E1A7F3DBF54}"/>
              </a:ext>
            </a:extLst>
          </p:cNvPr>
          <p:cNvGraphicFramePr>
            <a:graphicFrameLocks/>
          </p:cNvGraphicFramePr>
          <p:nvPr/>
        </p:nvGraphicFramePr>
        <p:xfrm>
          <a:off x="3685007" y="964928"/>
          <a:ext cx="7995459" cy="4850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5" name="CaixaDeTexto 24">
            <a:extLst>
              <a:ext uri="{FF2B5EF4-FFF2-40B4-BE49-F238E27FC236}">
                <a16:creationId xmlns:a16="http://schemas.microsoft.com/office/drawing/2014/main" id="{CC3F2E38-0879-E847-82CE-6D4EABBA0ACF}"/>
              </a:ext>
            </a:extLst>
          </p:cNvPr>
          <p:cNvSpPr txBox="1"/>
          <p:nvPr/>
        </p:nvSpPr>
        <p:spPr>
          <a:xfrm>
            <a:off x="9743358" y="6198395"/>
            <a:ext cx="2375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>
                <a:solidFill>
                  <a:schemeClr val="bg1">
                    <a:lumMod val="75000"/>
                  </a:schemeClr>
                </a:solidFill>
              </a:rPr>
              <a:t>Dados até 16/09/2024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C68FCBA5-AD90-40F2-B7FF-CAA49761B80B}"/>
              </a:ext>
            </a:extLst>
          </p:cNvPr>
          <p:cNvSpPr/>
          <p:nvPr/>
        </p:nvSpPr>
        <p:spPr>
          <a:xfrm>
            <a:off x="-1" y="113926"/>
            <a:ext cx="5634183" cy="461258"/>
          </a:xfrm>
          <a:prstGeom prst="rect">
            <a:avLst/>
          </a:prstGeom>
          <a:solidFill>
            <a:srgbClr val="104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ubtítulo 2">
            <a:extLst>
              <a:ext uri="{FF2B5EF4-FFF2-40B4-BE49-F238E27FC236}">
                <a16:creationId xmlns:a16="http://schemas.microsoft.com/office/drawing/2014/main" id="{21DFF376-3653-4BBC-BB22-7443F9C8F3AA}"/>
              </a:ext>
            </a:extLst>
          </p:cNvPr>
          <p:cNvSpPr txBox="1">
            <a:spLocks/>
          </p:cNvSpPr>
          <p:nvPr/>
        </p:nvSpPr>
        <p:spPr>
          <a:xfrm>
            <a:off x="152399" y="113926"/>
            <a:ext cx="9129941" cy="461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2400">
                <a:solidFill>
                  <a:schemeClr val="bg1"/>
                </a:solidFill>
                <a:latin typeface="Univers" panose="020B05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Estoque de Energia nas Hidrelétricas</a:t>
            </a:r>
          </a:p>
        </p:txBody>
      </p:sp>
    </p:spTree>
    <p:extLst>
      <p:ext uri="{BB962C8B-B14F-4D97-AF65-F5344CB8AC3E}">
        <p14:creationId xmlns:p14="http://schemas.microsoft.com/office/powerpoint/2010/main" val="2916564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verde, edifício, parque, banco&#10;&#10;Descrição gerada automaticamente">
            <a:extLst>
              <a:ext uri="{FF2B5EF4-FFF2-40B4-BE49-F238E27FC236}">
                <a16:creationId xmlns:a16="http://schemas.microsoft.com/office/drawing/2014/main" id="{47225ECF-24FE-C3DD-A705-D2A44FED89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793" b="40793"/>
          <a:stretch/>
        </p:blipFill>
        <p:spPr>
          <a:xfrm>
            <a:off x="-1" y="-1"/>
            <a:ext cx="12192000" cy="685800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1FF6FC2-4F8F-9A32-726D-34877BBB923E}"/>
              </a:ext>
            </a:extLst>
          </p:cNvPr>
          <p:cNvSpPr/>
          <p:nvPr/>
        </p:nvSpPr>
        <p:spPr>
          <a:xfrm>
            <a:off x="9561249" y="288106"/>
            <a:ext cx="873297" cy="248058"/>
          </a:xfrm>
          <a:prstGeom prst="rect">
            <a:avLst/>
          </a:prstGeom>
          <a:solidFill>
            <a:srgbClr val="4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1158EBD-A29A-3E1E-B325-546E07BA15FF}"/>
              </a:ext>
            </a:extLst>
          </p:cNvPr>
          <p:cNvSpPr/>
          <p:nvPr/>
        </p:nvSpPr>
        <p:spPr>
          <a:xfrm>
            <a:off x="10434547" y="288758"/>
            <a:ext cx="873297" cy="245800"/>
          </a:xfrm>
          <a:prstGeom prst="rect">
            <a:avLst/>
          </a:prstGeom>
          <a:solidFill>
            <a:srgbClr val="F7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2B2DAC7-2D90-3892-7A42-2F4785E64860}"/>
              </a:ext>
            </a:extLst>
          </p:cNvPr>
          <p:cNvSpPr/>
          <p:nvPr/>
        </p:nvSpPr>
        <p:spPr>
          <a:xfrm>
            <a:off x="11305171" y="288758"/>
            <a:ext cx="873297" cy="245800"/>
          </a:xfrm>
          <a:prstGeom prst="rect">
            <a:avLst/>
          </a:prstGeom>
          <a:solidFill>
            <a:srgbClr val="104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Gráfico 15" descr="Engrenagem única estrutura de tópicos">
            <a:extLst>
              <a:ext uri="{FF2B5EF4-FFF2-40B4-BE49-F238E27FC236}">
                <a16:creationId xmlns:a16="http://schemas.microsoft.com/office/drawing/2014/main" id="{B8D2D46B-E8DA-BA04-49C4-7374DD4C3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2747" y="11062"/>
            <a:ext cx="556896" cy="556896"/>
          </a:xfrm>
          <a:prstGeom prst="rect">
            <a:avLst/>
          </a:prstGeom>
        </p:spPr>
      </p:pic>
      <p:pic>
        <p:nvPicPr>
          <p:cNvPr id="17" name="Gráfico 16" descr="Olho estrutura de tópicos">
            <a:extLst>
              <a:ext uri="{FF2B5EF4-FFF2-40B4-BE49-F238E27FC236}">
                <a16:creationId xmlns:a16="http://schemas.microsoft.com/office/drawing/2014/main" id="{98A2B629-9471-ABE0-95A9-5CBF69AFAF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63371" y="11062"/>
            <a:ext cx="556896" cy="556896"/>
          </a:xfrm>
          <a:prstGeom prst="rect">
            <a:avLst/>
          </a:prstGeom>
        </p:spPr>
      </p:pic>
      <p:pic>
        <p:nvPicPr>
          <p:cNvPr id="21" name="Gráfico 20" descr="Lupa estrutura de tópicos">
            <a:extLst>
              <a:ext uri="{FF2B5EF4-FFF2-40B4-BE49-F238E27FC236}">
                <a16:creationId xmlns:a16="http://schemas.microsoft.com/office/drawing/2014/main" id="{74749E75-DE64-4662-857C-601C19D86A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38360" y="13151"/>
            <a:ext cx="491296" cy="491296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F174490-BA1C-DEB5-2DD5-EFFC9A5595AC}"/>
              </a:ext>
            </a:extLst>
          </p:cNvPr>
          <p:cNvGraphicFramePr>
            <a:graphicFrameLocks/>
          </p:cNvGraphicFramePr>
          <p:nvPr/>
        </p:nvGraphicFramePr>
        <p:xfrm>
          <a:off x="1179922" y="67870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C990CD5B-BAF6-1250-2516-659EDD42DFF6}"/>
              </a:ext>
            </a:extLst>
          </p:cNvPr>
          <p:cNvGraphicFramePr>
            <a:graphicFrameLocks/>
          </p:cNvGraphicFramePr>
          <p:nvPr/>
        </p:nvGraphicFramePr>
        <p:xfrm>
          <a:off x="5862546" y="67870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22F4E5C0-A932-6544-AB3B-2C7FA1F2B819}"/>
              </a:ext>
            </a:extLst>
          </p:cNvPr>
          <p:cNvGraphicFramePr>
            <a:graphicFrameLocks/>
          </p:cNvGraphicFramePr>
          <p:nvPr/>
        </p:nvGraphicFramePr>
        <p:xfrm>
          <a:off x="1179922" y="358192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82753343-FE3F-08F8-309A-66F85EAE2EB8}"/>
              </a:ext>
            </a:extLst>
          </p:cNvPr>
          <p:cNvGraphicFramePr>
            <a:graphicFrameLocks/>
          </p:cNvGraphicFramePr>
          <p:nvPr/>
        </p:nvGraphicFramePr>
        <p:xfrm>
          <a:off x="5862546" y="358192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8" name="CaixaDeTexto 27">
            <a:extLst>
              <a:ext uri="{FF2B5EF4-FFF2-40B4-BE49-F238E27FC236}">
                <a16:creationId xmlns:a16="http://schemas.microsoft.com/office/drawing/2014/main" id="{933066FB-499F-D342-70CA-549D41820633}"/>
              </a:ext>
            </a:extLst>
          </p:cNvPr>
          <p:cNvSpPr txBox="1"/>
          <p:nvPr/>
        </p:nvSpPr>
        <p:spPr>
          <a:xfrm>
            <a:off x="4442690" y="6397827"/>
            <a:ext cx="3702287" cy="346247"/>
          </a:xfrm>
          <a:prstGeom prst="rect">
            <a:avLst/>
          </a:prstGeom>
          <a:noFill/>
          <a:ln>
            <a:noFill/>
          </a:ln>
        </p:spPr>
        <p:txBody>
          <a:bodyPr wrap="square" lIns="68578" tIns="34289" rIns="68578" bIns="34289" rtlCol="0" anchor="t">
            <a:spAutoFit/>
          </a:bodyPr>
          <a:lstStyle/>
          <a:p>
            <a:pPr algn="ctr"/>
            <a:r>
              <a:rPr lang="pt-BR" sz="1800" b="1">
                <a:solidFill>
                  <a:schemeClr val="bg1">
                    <a:lumMod val="65000"/>
                  </a:schemeClr>
                </a:solidFill>
              </a:rPr>
              <a:t>2021</a:t>
            </a:r>
            <a:r>
              <a:rPr lang="pt-BR" sz="1800" b="1">
                <a:solidFill>
                  <a:srgbClr val="0070C0"/>
                </a:solidFill>
              </a:rPr>
              <a:t>    2022  </a:t>
            </a:r>
            <a:r>
              <a:rPr lang="pt-BR" sz="1800" b="1">
                <a:solidFill>
                  <a:schemeClr val="accent5"/>
                </a:solidFill>
              </a:rPr>
              <a:t> </a:t>
            </a:r>
            <a:r>
              <a:rPr lang="pt-BR" sz="1800" b="1"/>
              <a:t>  2023      </a:t>
            </a:r>
            <a:r>
              <a:rPr lang="pt-BR" sz="1800" b="1">
                <a:solidFill>
                  <a:srgbClr val="FF0000"/>
                </a:solidFill>
              </a:rPr>
              <a:t>2024       </a:t>
            </a:r>
            <a:r>
              <a:rPr lang="pt-BR" sz="1800" b="1" u="sng"/>
              <a:t>MLT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E2D7B79E-86CB-18D9-5EA9-58BDFCB51B11}"/>
              </a:ext>
            </a:extLst>
          </p:cNvPr>
          <p:cNvSpPr txBox="1"/>
          <p:nvPr/>
        </p:nvSpPr>
        <p:spPr>
          <a:xfrm>
            <a:off x="9743358" y="6397827"/>
            <a:ext cx="2375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>
                <a:solidFill>
                  <a:schemeClr val="bg1">
                    <a:lumMod val="75000"/>
                  </a:schemeClr>
                </a:solidFill>
              </a:rPr>
              <a:t>Dados até 16/09/2024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A8CD7530-4F67-4290-8BD0-72BC2FFEA4C0}"/>
              </a:ext>
            </a:extLst>
          </p:cNvPr>
          <p:cNvSpPr/>
          <p:nvPr/>
        </p:nvSpPr>
        <p:spPr>
          <a:xfrm>
            <a:off x="-1" y="113926"/>
            <a:ext cx="5634183" cy="461258"/>
          </a:xfrm>
          <a:prstGeom prst="rect">
            <a:avLst/>
          </a:prstGeom>
          <a:solidFill>
            <a:srgbClr val="104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id="{87E32D44-960E-44D7-A7AE-596A34C2C3FB}"/>
              </a:ext>
            </a:extLst>
          </p:cNvPr>
          <p:cNvSpPr txBox="1">
            <a:spLocks/>
          </p:cNvSpPr>
          <p:nvPr/>
        </p:nvSpPr>
        <p:spPr>
          <a:xfrm>
            <a:off x="152399" y="113926"/>
            <a:ext cx="9129941" cy="461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2400">
                <a:solidFill>
                  <a:schemeClr val="bg1"/>
                </a:solidFill>
                <a:latin typeface="Univers"/>
                <a:ea typeface="Open Sans"/>
                <a:cs typeface="Open Sans"/>
              </a:rPr>
              <a:t>Energia Natural Afluente - ENA</a:t>
            </a:r>
          </a:p>
        </p:txBody>
      </p:sp>
    </p:spTree>
    <p:extLst>
      <p:ext uri="{BB962C8B-B14F-4D97-AF65-F5344CB8AC3E}">
        <p14:creationId xmlns:p14="http://schemas.microsoft.com/office/powerpoint/2010/main" val="2091496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verde, edifício, parque, banco&#10;&#10;Descrição gerada automaticamente">
            <a:extLst>
              <a:ext uri="{FF2B5EF4-FFF2-40B4-BE49-F238E27FC236}">
                <a16:creationId xmlns:a16="http://schemas.microsoft.com/office/drawing/2014/main" id="{47225ECF-24FE-C3DD-A705-D2A44FED89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793" b="40793"/>
          <a:stretch/>
        </p:blipFill>
        <p:spPr>
          <a:xfrm>
            <a:off x="-1" y="-1"/>
            <a:ext cx="12192000" cy="685800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1FF6FC2-4F8F-9A32-726D-34877BBB923E}"/>
              </a:ext>
            </a:extLst>
          </p:cNvPr>
          <p:cNvSpPr/>
          <p:nvPr/>
        </p:nvSpPr>
        <p:spPr>
          <a:xfrm>
            <a:off x="9561249" y="288106"/>
            <a:ext cx="873297" cy="248058"/>
          </a:xfrm>
          <a:prstGeom prst="rect">
            <a:avLst/>
          </a:prstGeom>
          <a:solidFill>
            <a:srgbClr val="4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1158EBD-A29A-3E1E-B325-546E07BA15FF}"/>
              </a:ext>
            </a:extLst>
          </p:cNvPr>
          <p:cNvSpPr/>
          <p:nvPr/>
        </p:nvSpPr>
        <p:spPr>
          <a:xfrm>
            <a:off x="10434547" y="288758"/>
            <a:ext cx="873297" cy="245800"/>
          </a:xfrm>
          <a:prstGeom prst="rect">
            <a:avLst/>
          </a:prstGeom>
          <a:solidFill>
            <a:srgbClr val="F7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2B2DAC7-2D90-3892-7A42-2F4785E64860}"/>
              </a:ext>
            </a:extLst>
          </p:cNvPr>
          <p:cNvSpPr/>
          <p:nvPr/>
        </p:nvSpPr>
        <p:spPr>
          <a:xfrm>
            <a:off x="11305171" y="288758"/>
            <a:ext cx="873297" cy="245800"/>
          </a:xfrm>
          <a:prstGeom prst="rect">
            <a:avLst/>
          </a:prstGeom>
          <a:solidFill>
            <a:srgbClr val="104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Gráfico 15" descr="Engrenagem única estrutura de tópicos">
            <a:extLst>
              <a:ext uri="{FF2B5EF4-FFF2-40B4-BE49-F238E27FC236}">
                <a16:creationId xmlns:a16="http://schemas.microsoft.com/office/drawing/2014/main" id="{B8D2D46B-E8DA-BA04-49C4-7374DD4C3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2747" y="11062"/>
            <a:ext cx="556896" cy="556896"/>
          </a:xfrm>
          <a:prstGeom prst="rect">
            <a:avLst/>
          </a:prstGeom>
        </p:spPr>
      </p:pic>
      <p:pic>
        <p:nvPicPr>
          <p:cNvPr id="17" name="Gráfico 16" descr="Olho estrutura de tópicos">
            <a:extLst>
              <a:ext uri="{FF2B5EF4-FFF2-40B4-BE49-F238E27FC236}">
                <a16:creationId xmlns:a16="http://schemas.microsoft.com/office/drawing/2014/main" id="{98A2B629-9471-ABE0-95A9-5CBF69AFAF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63371" y="11062"/>
            <a:ext cx="556896" cy="556896"/>
          </a:xfrm>
          <a:prstGeom prst="rect">
            <a:avLst/>
          </a:prstGeom>
        </p:spPr>
      </p:pic>
      <p:pic>
        <p:nvPicPr>
          <p:cNvPr id="21" name="Gráfico 20" descr="Lupa estrutura de tópicos">
            <a:extLst>
              <a:ext uri="{FF2B5EF4-FFF2-40B4-BE49-F238E27FC236}">
                <a16:creationId xmlns:a16="http://schemas.microsoft.com/office/drawing/2014/main" id="{74749E75-DE64-4662-857C-601C19D86A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38360" y="13151"/>
            <a:ext cx="491296" cy="491296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933066FB-499F-D342-70CA-549D41820633}"/>
              </a:ext>
            </a:extLst>
          </p:cNvPr>
          <p:cNvSpPr txBox="1"/>
          <p:nvPr/>
        </p:nvSpPr>
        <p:spPr>
          <a:xfrm>
            <a:off x="4442690" y="6397827"/>
            <a:ext cx="3702287" cy="346247"/>
          </a:xfrm>
          <a:prstGeom prst="rect">
            <a:avLst/>
          </a:prstGeom>
          <a:noFill/>
          <a:ln>
            <a:noFill/>
          </a:ln>
        </p:spPr>
        <p:txBody>
          <a:bodyPr wrap="square" lIns="68578" tIns="34289" rIns="68578" bIns="34289" rtlCol="0" anchor="t">
            <a:spAutoFit/>
          </a:bodyPr>
          <a:lstStyle/>
          <a:p>
            <a:pPr algn="ctr"/>
            <a:r>
              <a:rPr lang="pt-BR" sz="1800" b="1">
                <a:solidFill>
                  <a:schemeClr val="bg1">
                    <a:lumMod val="65000"/>
                  </a:schemeClr>
                </a:solidFill>
              </a:rPr>
              <a:t>2021</a:t>
            </a:r>
            <a:r>
              <a:rPr lang="pt-BR" sz="1800" b="1">
                <a:solidFill>
                  <a:srgbClr val="0070C0"/>
                </a:solidFill>
              </a:rPr>
              <a:t>    2022  </a:t>
            </a:r>
            <a:r>
              <a:rPr lang="pt-BR" sz="1800" b="1">
                <a:solidFill>
                  <a:schemeClr val="accent5"/>
                </a:solidFill>
              </a:rPr>
              <a:t> </a:t>
            </a:r>
            <a:r>
              <a:rPr lang="pt-BR" sz="1800" b="1"/>
              <a:t>  2023      </a:t>
            </a:r>
            <a:r>
              <a:rPr lang="pt-BR" sz="1800" b="1">
                <a:solidFill>
                  <a:srgbClr val="FF0000"/>
                </a:solidFill>
              </a:rPr>
              <a:t>2024       </a:t>
            </a:r>
            <a:r>
              <a:rPr lang="pt-BR" sz="1800" b="1" u="sng"/>
              <a:t>MLT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90F3EF07-C4FD-3758-8E35-73463E689987}"/>
              </a:ext>
            </a:extLst>
          </p:cNvPr>
          <p:cNvGraphicFramePr>
            <a:graphicFrameLocks/>
          </p:cNvGraphicFramePr>
          <p:nvPr/>
        </p:nvGraphicFramePr>
        <p:xfrm>
          <a:off x="341906" y="1038361"/>
          <a:ext cx="11179533" cy="5036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7EDA7428-ED0B-FAF8-5467-D73BC5F3FD01}"/>
              </a:ext>
            </a:extLst>
          </p:cNvPr>
          <p:cNvSpPr txBox="1"/>
          <p:nvPr/>
        </p:nvSpPr>
        <p:spPr>
          <a:xfrm>
            <a:off x="9743358" y="6397827"/>
            <a:ext cx="2375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>
                <a:solidFill>
                  <a:schemeClr val="bg1">
                    <a:lumMod val="75000"/>
                  </a:schemeClr>
                </a:solidFill>
              </a:rPr>
              <a:t>Dados até 16/09/2024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FDF1771-4993-4B65-914B-6AE5723836FB}"/>
              </a:ext>
            </a:extLst>
          </p:cNvPr>
          <p:cNvSpPr/>
          <p:nvPr/>
        </p:nvSpPr>
        <p:spPr>
          <a:xfrm>
            <a:off x="-1" y="113926"/>
            <a:ext cx="5634183" cy="461258"/>
          </a:xfrm>
          <a:prstGeom prst="rect">
            <a:avLst/>
          </a:prstGeom>
          <a:solidFill>
            <a:srgbClr val="104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BB032CB-9830-9E10-4361-F56993357335}"/>
              </a:ext>
            </a:extLst>
          </p:cNvPr>
          <p:cNvSpPr txBox="1">
            <a:spLocks/>
          </p:cNvSpPr>
          <p:nvPr/>
        </p:nvSpPr>
        <p:spPr>
          <a:xfrm>
            <a:off x="152399" y="113926"/>
            <a:ext cx="9129941" cy="461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2400">
                <a:solidFill>
                  <a:schemeClr val="bg1"/>
                </a:solidFill>
                <a:latin typeface="Univers"/>
                <a:ea typeface="Open Sans"/>
                <a:cs typeface="Open Sans"/>
              </a:rPr>
              <a:t>Energia Natural Afluente - ENA</a:t>
            </a:r>
          </a:p>
        </p:txBody>
      </p:sp>
    </p:spTree>
    <p:extLst>
      <p:ext uri="{BB962C8B-B14F-4D97-AF65-F5344CB8AC3E}">
        <p14:creationId xmlns:p14="http://schemas.microsoft.com/office/powerpoint/2010/main" val="3075930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verde, edifício, parque, banco&#10;&#10;Descrição gerada automaticamente">
            <a:extLst>
              <a:ext uri="{FF2B5EF4-FFF2-40B4-BE49-F238E27FC236}">
                <a16:creationId xmlns:a16="http://schemas.microsoft.com/office/drawing/2014/main" id="{47225ECF-24FE-C3DD-A705-D2A44FED89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793" b="40793"/>
          <a:stretch/>
        </p:blipFill>
        <p:spPr>
          <a:xfrm>
            <a:off x="-1" y="-1"/>
            <a:ext cx="12192000" cy="685800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1FF6FC2-4F8F-9A32-726D-34877BBB923E}"/>
              </a:ext>
            </a:extLst>
          </p:cNvPr>
          <p:cNvSpPr/>
          <p:nvPr/>
        </p:nvSpPr>
        <p:spPr>
          <a:xfrm>
            <a:off x="9561249" y="288106"/>
            <a:ext cx="873297" cy="248058"/>
          </a:xfrm>
          <a:prstGeom prst="rect">
            <a:avLst/>
          </a:prstGeom>
          <a:solidFill>
            <a:srgbClr val="4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1158EBD-A29A-3E1E-B325-546E07BA15FF}"/>
              </a:ext>
            </a:extLst>
          </p:cNvPr>
          <p:cNvSpPr/>
          <p:nvPr/>
        </p:nvSpPr>
        <p:spPr>
          <a:xfrm>
            <a:off x="10434547" y="288758"/>
            <a:ext cx="873297" cy="245800"/>
          </a:xfrm>
          <a:prstGeom prst="rect">
            <a:avLst/>
          </a:prstGeom>
          <a:solidFill>
            <a:srgbClr val="F7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2B2DAC7-2D90-3892-7A42-2F4785E64860}"/>
              </a:ext>
            </a:extLst>
          </p:cNvPr>
          <p:cNvSpPr/>
          <p:nvPr/>
        </p:nvSpPr>
        <p:spPr>
          <a:xfrm>
            <a:off x="11305171" y="288758"/>
            <a:ext cx="873297" cy="245800"/>
          </a:xfrm>
          <a:prstGeom prst="rect">
            <a:avLst/>
          </a:prstGeom>
          <a:solidFill>
            <a:srgbClr val="104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0A7452C-5BF2-F7A2-1B05-FDDF4A5BE6C8}"/>
              </a:ext>
            </a:extLst>
          </p:cNvPr>
          <p:cNvSpPr/>
          <p:nvPr/>
        </p:nvSpPr>
        <p:spPr>
          <a:xfrm>
            <a:off x="-1" y="113926"/>
            <a:ext cx="6914225" cy="453726"/>
          </a:xfrm>
          <a:prstGeom prst="rect">
            <a:avLst/>
          </a:prstGeom>
          <a:solidFill>
            <a:srgbClr val="104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Gráfico 15" descr="Engrenagem única estrutura de tópicos">
            <a:extLst>
              <a:ext uri="{FF2B5EF4-FFF2-40B4-BE49-F238E27FC236}">
                <a16:creationId xmlns:a16="http://schemas.microsoft.com/office/drawing/2014/main" id="{B8D2D46B-E8DA-BA04-49C4-7374DD4C3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2747" y="11062"/>
            <a:ext cx="556896" cy="556896"/>
          </a:xfrm>
          <a:prstGeom prst="rect">
            <a:avLst/>
          </a:prstGeom>
        </p:spPr>
      </p:pic>
      <p:pic>
        <p:nvPicPr>
          <p:cNvPr id="17" name="Gráfico 16" descr="Olho estrutura de tópicos">
            <a:extLst>
              <a:ext uri="{FF2B5EF4-FFF2-40B4-BE49-F238E27FC236}">
                <a16:creationId xmlns:a16="http://schemas.microsoft.com/office/drawing/2014/main" id="{98A2B629-9471-ABE0-95A9-5CBF69AFAF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63371" y="11062"/>
            <a:ext cx="556896" cy="556896"/>
          </a:xfrm>
          <a:prstGeom prst="rect">
            <a:avLst/>
          </a:prstGeom>
        </p:spPr>
      </p:pic>
      <p:pic>
        <p:nvPicPr>
          <p:cNvPr id="21" name="Gráfico 20" descr="Lupa estrutura de tópicos">
            <a:extLst>
              <a:ext uri="{FF2B5EF4-FFF2-40B4-BE49-F238E27FC236}">
                <a16:creationId xmlns:a16="http://schemas.microsoft.com/office/drawing/2014/main" id="{74749E75-DE64-4662-857C-601C19D86A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38360" y="13151"/>
            <a:ext cx="491296" cy="491296"/>
          </a:xfrm>
          <a:prstGeom prst="rect">
            <a:avLst/>
          </a:prstGeom>
        </p:spPr>
      </p:pic>
      <p:sp>
        <p:nvSpPr>
          <p:cNvPr id="22" name="Subtítulo 2">
            <a:extLst>
              <a:ext uri="{FF2B5EF4-FFF2-40B4-BE49-F238E27FC236}">
                <a16:creationId xmlns:a16="http://schemas.microsoft.com/office/drawing/2014/main" id="{2707991D-9228-4658-9577-168DDF6D5A23}"/>
              </a:ext>
            </a:extLst>
          </p:cNvPr>
          <p:cNvSpPr txBox="1">
            <a:spLocks/>
          </p:cNvSpPr>
          <p:nvPr/>
        </p:nvSpPr>
        <p:spPr>
          <a:xfrm>
            <a:off x="149075" y="91765"/>
            <a:ext cx="6914225" cy="461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2400">
                <a:solidFill>
                  <a:schemeClr val="bg1"/>
                </a:solidFill>
                <a:latin typeface="Univers" panose="020B05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Comportamento da Carga e seu Atendimento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ED4FA60-0E36-4E4A-A07B-F56A5BF26E5D}"/>
              </a:ext>
            </a:extLst>
          </p:cNvPr>
          <p:cNvGraphicFramePr>
            <a:graphicFrameLocks noGrp="1"/>
          </p:cNvGraphicFramePr>
          <p:nvPr/>
        </p:nvGraphicFramePr>
        <p:xfrm>
          <a:off x="13532" y="528922"/>
          <a:ext cx="12164935" cy="6307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985057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">
            <a:extLst>
              <a:ext uri="{FF2B5EF4-FFF2-40B4-BE49-F238E27FC236}">
                <a16:creationId xmlns:a16="http://schemas.microsoft.com/office/drawing/2014/main" id="{DEAF03CD-C2FD-0262-CE75-AD39515C6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057" y="3207361"/>
            <a:ext cx="2430146" cy="3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942" tIns="67862" rIns="95942" bIns="0">
            <a:spAutoFit/>
          </a:bodyPr>
          <a:lstStyle/>
          <a:p>
            <a:pPr defTabSz="957651" eaLnBrk="0" hangingPunct="0">
              <a:defRPr/>
            </a:pPr>
            <a:r>
              <a:rPr lang="pt-BR" sz="2001" b="1">
                <a:solidFill>
                  <a:srgbClr val="BFF3CA"/>
                </a:solidFill>
                <a:latin typeface="Arial" charset="0"/>
              </a:rPr>
              <a:t>Agenda</a:t>
            </a:r>
          </a:p>
        </p:txBody>
      </p: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3B274797-2FB2-3DD4-DB7A-9607BC38CB2D}"/>
              </a:ext>
            </a:extLst>
          </p:cNvPr>
          <p:cNvCxnSpPr>
            <a:cxnSpLocks/>
          </p:cNvCxnSpPr>
          <p:nvPr/>
        </p:nvCxnSpPr>
        <p:spPr>
          <a:xfrm>
            <a:off x="2940064" y="399432"/>
            <a:ext cx="0" cy="6368465"/>
          </a:xfrm>
          <a:prstGeom prst="line">
            <a:avLst/>
          </a:prstGeom>
          <a:ln>
            <a:solidFill>
              <a:srgbClr val="BFF3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Imagem 57" descr="Uma imagem contendo Logotipo&#10;&#10;Descrição gerada automaticamente">
            <a:extLst>
              <a:ext uri="{FF2B5EF4-FFF2-40B4-BE49-F238E27FC236}">
                <a16:creationId xmlns:a16="http://schemas.microsoft.com/office/drawing/2014/main" id="{AEAC4292-F566-2949-BDF6-ED75FA925B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26" y="0"/>
            <a:ext cx="2260600" cy="6985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95A9BC6-D7C9-6A99-B685-36038E924E79}"/>
              </a:ext>
            </a:extLst>
          </p:cNvPr>
          <p:cNvSpPr/>
          <p:nvPr/>
        </p:nvSpPr>
        <p:spPr>
          <a:xfrm>
            <a:off x="-1535" y="50181"/>
            <a:ext cx="12198557" cy="6872513"/>
          </a:xfrm>
          <a:prstGeom prst="rect">
            <a:avLst/>
          </a:prstGeom>
          <a:solidFill>
            <a:srgbClr val="003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69">
              <a:defRPr/>
            </a:pPr>
            <a:endParaRPr lang="pt-BR" sz="1801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11024F13-60DF-063F-7CE3-73A29B5AE8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284" y="114698"/>
            <a:ext cx="2098199" cy="64832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C33C45DC-22F4-6D5E-72C5-1A5874BE0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8" y="103412"/>
            <a:ext cx="9806736" cy="67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942" tIns="67862" rIns="95942" bIns="0">
            <a:spAutoFit/>
          </a:bodyPr>
          <a:lstStyle/>
          <a:p>
            <a:pPr defTabSz="957651" eaLnBrk="0" hangingPunct="0">
              <a:defRPr/>
            </a:pPr>
            <a:r>
              <a:rPr lang="pt-BR" sz="1963" b="1" dirty="0">
                <a:solidFill>
                  <a:schemeClr val="bg1"/>
                </a:solidFill>
                <a:latin typeface="Arial" charset="0"/>
              </a:rPr>
              <a:t>Perturbações na Rede Básica </a:t>
            </a:r>
          </a:p>
          <a:p>
            <a:pPr defTabSz="957651" eaLnBrk="0" hangingPunct="0">
              <a:defRPr/>
            </a:pPr>
            <a:r>
              <a:rPr lang="pt-BR" sz="1963" b="1" dirty="0">
                <a:solidFill>
                  <a:schemeClr val="bg1"/>
                </a:solidFill>
                <a:latin typeface="Arial" charset="0"/>
              </a:rPr>
              <a:t>	x Perturbações na Rede Básica provocadas por </a:t>
            </a:r>
            <a:r>
              <a:rPr lang="pt-BR" sz="1963" b="1" dirty="0">
                <a:solidFill>
                  <a:schemeClr val="accent2"/>
                </a:solidFill>
                <a:latin typeface="Arial" charset="0"/>
              </a:rPr>
              <a:t>queimadas</a:t>
            </a:r>
            <a:endParaRPr lang="pt-BR" sz="1374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59BDDBD-51DB-907B-4278-5E2B1222A577}"/>
              </a:ext>
            </a:extLst>
          </p:cNvPr>
          <p:cNvSpPr/>
          <p:nvPr/>
        </p:nvSpPr>
        <p:spPr>
          <a:xfrm>
            <a:off x="2439483" y="6353026"/>
            <a:ext cx="247362" cy="247362"/>
          </a:xfrm>
          <a:prstGeom prst="rect">
            <a:avLst/>
          </a:prstGeom>
          <a:solidFill>
            <a:srgbClr val="74798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67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9D404842-E8C9-7636-ACF2-DB9F4EE13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846" y="6341691"/>
            <a:ext cx="3073902" cy="23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942" tIns="67862" rIns="95942" bIns="0">
            <a:spAutoFit/>
          </a:bodyPr>
          <a:lstStyle/>
          <a:p>
            <a:pPr defTabSz="957651" eaLnBrk="0" hangingPunct="0">
              <a:defRPr/>
            </a:pPr>
            <a:r>
              <a:rPr lang="pt-BR" sz="1064" dirty="0">
                <a:solidFill>
                  <a:schemeClr val="bg1"/>
                </a:solidFill>
                <a:latin typeface="Arial" charset="0"/>
              </a:rPr>
              <a:t>Total de Perturbações na Rede Básica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C28B6AA5-5D79-C214-0D26-53FA1E84CC67}"/>
              </a:ext>
            </a:extLst>
          </p:cNvPr>
          <p:cNvSpPr/>
          <p:nvPr/>
        </p:nvSpPr>
        <p:spPr>
          <a:xfrm>
            <a:off x="6231189" y="6353026"/>
            <a:ext cx="247362" cy="247362"/>
          </a:xfrm>
          <a:prstGeom prst="rect">
            <a:avLst/>
          </a:prstGeom>
          <a:solidFill>
            <a:srgbClr val="C970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67"/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3EF9C8EB-BA13-0022-D2E2-D42334201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7252" y="6330678"/>
            <a:ext cx="4467091" cy="23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942" tIns="67862" rIns="95942" bIns="0">
            <a:spAutoFit/>
          </a:bodyPr>
          <a:lstStyle/>
          <a:p>
            <a:pPr defTabSz="957651" eaLnBrk="0" hangingPunct="0">
              <a:defRPr/>
            </a:pPr>
            <a:r>
              <a:rPr lang="pt-BR" sz="1064" dirty="0">
                <a:solidFill>
                  <a:schemeClr val="bg1"/>
                </a:solidFill>
                <a:latin typeface="Arial" charset="0"/>
              </a:rPr>
              <a:t>Perturbações na Rede Básica provocadas por queimadas</a:t>
            </a: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EAFD19FE-97BA-85F3-1180-0B8566ED2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130" y="1453108"/>
            <a:ext cx="4588271" cy="24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942" tIns="67862" rIns="95942" bIns="0">
            <a:spAutoFit/>
          </a:bodyPr>
          <a:lstStyle/>
          <a:p>
            <a:pPr algn="ctr" defTabSz="957651" eaLnBrk="0" hangingPunct="0">
              <a:defRPr/>
            </a:pPr>
            <a:r>
              <a:rPr lang="pt-BR" sz="1178" dirty="0">
                <a:solidFill>
                  <a:schemeClr val="bg1"/>
                </a:solidFill>
                <a:latin typeface="Arial" charset="0"/>
              </a:rPr>
              <a:t>2015 a agosto/2024 (10 anos)</a:t>
            </a:r>
            <a:endParaRPr lang="pt-BR" sz="982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21191B56-6A7C-3B76-B45C-29E47E22A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4899" y="1554315"/>
            <a:ext cx="3444584" cy="24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942" tIns="67862" rIns="95942" bIns="0">
            <a:spAutoFit/>
          </a:bodyPr>
          <a:lstStyle/>
          <a:p>
            <a:pPr algn="ctr" defTabSz="957651" eaLnBrk="0" hangingPunct="0">
              <a:defRPr/>
            </a:pPr>
            <a:r>
              <a:rPr lang="pt-BR" sz="1178" dirty="0">
                <a:solidFill>
                  <a:schemeClr val="bg1"/>
                </a:solidFill>
                <a:latin typeface="Arial" charset="0"/>
              </a:rPr>
              <a:t>2015 a agosto/2024 (Média do período)</a:t>
            </a:r>
            <a:endParaRPr lang="pt-BR" sz="982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B6091CA6-3C84-11C8-08BF-8547228D3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084" y="2582140"/>
            <a:ext cx="2996902" cy="2769494"/>
          </a:xfrm>
          <a:prstGeom prst="rect">
            <a:avLst/>
          </a:prstGeom>
        </p:spPr>
      </p:pic>
      <p:sp>
        <p:nvSpPr>
          <p:cNvPr id="30" name="Rectangle 4">
            <a:extLst>
              <a:ext uri="{FF2B5EF4-FFF2-40B4-BE49-F238E27FC236}">
                <a16:creationId xmlns:a16="http://schemas.microsoft.com/office/drawing/2014/main" id="{327BFF3D-B3E3-D40B-B568-2A88E7D22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9242" y="5211201"/>
            <a:ext cx="3139854" cy="39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942" tIns="67862" rIns="95942" bIns="0">
            <a:spAutoFit/>
          </a:bodyPr>
          <a:lstStyle/>
          <a:p>
            <a:pPr algn="ctr" defTabSz="957651" eaLnBrk="0" hangingPunct="0">
              <a:defRPr/>
            </a:pPr>
            <a:r>
              <a:rPr lang="pt-BR" sz="1064" dirty="0">
                <a:solidFill>
                  <a:srgbClr val="A4D8B5"/>
                </a:solidFill>
                <a:latin typeface="Arial" charset="0"/>
              </a:rPr>
              <a:t>Em média, 12% das perturbações na Rede Básica foram provocadas por queimadas.</a:t>
            </a:r>
            <a:endParaRPr lang="pt-BR" sz="871" dirty="0">
              <a:solidFill>
                <a:srgbClr val="A4D8B5"/>
              </a:solidFill>
              <a:latin typeface="Arial" charset="0"/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8985CD71-6E81-CF32-F17A-54D380FDB0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001" y="1854251"/>
            <a:ext cx="8080757" cy="419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8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34e7ed-ad2d-4fa4-ae09-66cee85cbcc4" xsi:nil="true"/>
    <lcf76f155ced4ddcb4097134ff3c332f xmlns="74855692-a236-48c8-be77-44d9df9ba5f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3896D2371DF0246BF25803CA7D0F664" ma:contentTypeVersion="15" ma:contentTypeDescription="Crie um novo documento." ma:contentTypeScope="" ma:versionID="1a88531a6d4a6561c62fea67b15cc1fc">
  <xsd:schema xmlns:xsd="http://www.w3.org/2001/XMLSchema" xmlns:xs="http://www.w3.org/2001/XMLSchema" xmlns:p="http://schemas.microsoft.com/office/2006/metadata/properties" xmlns:ns2="74855692-a236-48c8-be77-44d9df9ba5f9" xmlns:ns3="4234e7ed-ad2d-4fa4-ae09-66cee85cbcc4" targetNamespace="http://schemas.microsoft.com/office/2006/metadata/properties" ma:root="true" ma:fieldsID="fa197efe4e120f1f2e52c6984a1ca585" ns2:_="" ns3:_="">
    <xsd:import namespace="74855692-a236-48c8-be77-44d9df9ba5f9"/>
    <xsd:import namespace="4234e7ed-ad2d-4fa4-ae09-66cee85cbc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855692-a236-48c8-be77-44d9df9ba5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Marcações de imagem" ma:readOnly="false" ma:fieldId="{5cf76f15-5ced-4ddc-b409-7134ff3c332f}" ma:taxonomyMulti="true" ma:sspId="2c82aaf0-785d-4c91-9c12-569ebe702e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34e7ed-ad2d-4fa4-ae09-66cee85cbcc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a66e26d-638f-4fc2-a388-433e9162d00d}" ma:internalName="TaxCatchAll" ma:showField="CatchAllData" ma:web="4234e7ed-ad2d-4fa4-ae09-66cee85cbc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1EB5EE-4896-4E20-890D-A9601ED64E94}">
  <ds:schemaRefs>
    <ds:schemaRef ds:uri="http://schemas.microsoft.com/office/2006/metadata/properties"/>
    <ds:schemaRef ds:uri="http://purl.org/dc/terms/"/>
    <ds:schemaRef ds:uri="7429f952-25d9-4b11-a648-3ec216653d3b"/>
    <ds:schemaRef ds:uri="cc97d4cb-9ef9-4c16-9302-76dc037215e5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80d07533-2b1c-428c-a979-f3c4042feec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CF42ABE-2461-4505-91B8-C3D4D7895291}"/>
</file>

<file path=customXml/itemProps3.xml><?xml version="1.0" encoding="utf-8"?>
<ds:datastoreItem xmlns:ds="http://schemas.openxmlformats.org/officeDocument/2006/customXml" ds:itemID="{F7D8B1C3-A11F-4E3F-9F85-5DEE027443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4185</TotalTime>
  <Words>737</Words>
  <Application>Microsoft Office PowerPoint</Application>
  <PresentationFormat>Widescreen</PresentationFormat>
  <Paragraphs>157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Univers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Carolina Vianna De Oliveira</dc:creator>
  <cp:lastModifiedBy>r1</cp:lastModifiedBy>
  <cp:revision>5</cp:revision>
  <dcterms:created xsi:type="dcterms:W3CDTF">2023-03-14T16:02:58Z</dcterms:created>
  <dcterms:modified xsi:type="dcterms:W3CDTF">2024-09-26T11:25:42Z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0x0101008CA0009CE7871840A9D6718F70C8FB52</vt:lpwstr>
  </property>
  <property fmtid="{D5CDD505-2E9C-101B-9397-08002B2CF9AE}" pid="3" name="MediaServiceImageTags">
    <vt:lpwstr/>
  </property>
</Properties>
</file>